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45f64cb86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45f64cb8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5f64cb86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5f64cb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5d7102ca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75d7102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4723ef7c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4723ef7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730beea3d_2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730beea3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Analyzer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99" y="2801625"/>
            <a:ext cx="7717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trend during pandemics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07625" y="4154200"/>
            <a:ext cx="1349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Shawn Saltsman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Alex Garcia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Subash Sunku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58450" y="269800"/>
            <a:ext cx="8042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 there a stock trend leading and during a pandemic?</a:t>
            </a:r>
            <a:endParaRPr sz="2400"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H1N1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5877350" y="12287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COVID19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38650"/>
          <a:stretch/>
        </p:blipFill>
        <p:spPr>
          <a:xfrm>
            <a:off x="2425400" y="1090925"/>
            <a:ext cx="1943100" cy="17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1275" y="1090913"/>
            <a:ext cx="201930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788600" y="1152250"/>
            <a:ext cx="1288200" cy="4614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H1N1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991550" y="1152250"/>
            <a:ext cx="1288200" cy="4614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COVID-19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4460025" y="1090925"/>
            <a:ext cx="0" cy="37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4"/>
          <p:cNvSpPr txBox="1"/>
          <p:nvPr/>
        </p:nvSpPr>
        <p:spPr>
          <a:xfrm>
            <a:off x="245350" y="1879525"/>
            <a:ext cx="2365800" cy="27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Active 2009-2010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Take data samples from 2005-2008 and during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665000" y="1766275"/>
            <a:ext cx="2365800" cy="27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Active 12/2019-Present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Take data sample from 2015-2019 and during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Overview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Docker Cluster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All-in-one package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a master-worker framework via docker-compose</a:t>
            </a:r>
            <a:endParaRPr sz="1600"/>
          </a:p>
        </p:txBody>
      </p:sp>
      <p:sp>
        <p:nvSpPr>
          <p:cNvPr id="109" name="Google Shape;109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53960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Containerization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3118250" y="2070575"/>
            <a:ext cx="26895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Kaggle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Science Community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kinds of dataset for research and competition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Stock-Market-DataSet </a:t>
            </a:r>
            <a:endParaRPr sz="1600"/>
          </a:p>
        </p:txBody>
      </p:sp>
      <p:sp>
        <p:nvSpPr>
          <p:cNvPr id="112" name="Google Shape;112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Analysis and Programming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Python/Xming/Putty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Analysis Trends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X11 </a:t>
            </a:r>
            <a:r>
              <a:rPr lang="en" sz="1600"/>
              <a:t>forwarding</a:t>
            </a:r>
            <a:r>
              <a:rPr lang="en" sz="1600"/>
              <a:t> to display results</a:t>
            </a:r>
            <a:endParaRPr sz="1600"/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339691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Sets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224075" y="629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Docker Cluster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346000" y="113200"/>
            <a:ext cx="2469300" cy="276600"/>
          </a:xfrm>
          <a:prstGeom prst="homePlate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346000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Virtualization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958426" y="113200"/>
            <a:ext cx="2760600" cy="2766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249799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Containerization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862150" y="113200"/>
            <a:ext cx="2760600" cy="276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6167881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Analysis and Programming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>
            <a:off x="2958425" y="471738"/>
            <a:ext cx="26145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6"/>
          <p:cNvSpPr txBox="1"/>
          <p:nvPr/>
        </p:nvSpPr>
        <p:spPr>
          <a:xfrm>
            <a:off x="385550" y="1253025"/>
            <a:ext cx="3233400" cy="3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Self-contained solution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Dockfile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Ubuntu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Ssh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Kaggle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Python3 scipy, matplotlib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Yml File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Master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VM access via volume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Distributes Work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Displays Results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- Bridge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Hostfile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350" y="1389275"/>
            <a:ext cx="5220250" cy="2824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346000" y="113200"/>
            <a:ext cx="2469300" cy="276600"/>
          </a:xfrm>
          <a:prstGeom prst="homePlate">
            <a:avLst>
              <a:gd fmla="val 50000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>
            <p:ph idx="4294967295" type="body"/>
          </p:nvPr>
        </p:nvSpPr>
        <p:spPr>
          <a:xfrm>
            <a:off x="346000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Program Flow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2958426" y="113200"/>
            <a:ext cx="2760600" cy="276600"/>
          </a:xfrm>
          <a:prstGeom prst="chevron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4294967295" type="body"/>
          </p:nvPr>
        </p:nvSpPr>
        <p:spPr>
          <a:xfrm>
            <a:off x="3249799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Containerization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5862150" y="113200"/>
            <a:ext cx="2760600" cy="2766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>
            <p:ph idx="4294967295" type="body"/>
          </p:nvPr>
        </p:nvSpPr>
        <p:spPr>
          <a:xfrm>
            <a:off x="6167881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Analysis and Programming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40" name="Google Shape;140;p17"/>
          <p:cNvCxnSpPr/>
          <p:nvPr/>
        </p:nvCxnSpPr>
        <p:spPr>
          <a:xfrm>
            <a:off x="350500" y="473175"/>
            <a:ext cx="2339700" cy="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850" y="631950"/>
            <a:ext cx="7061600" cy="44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346000" y="113200"/>
            <a:ext cx="2469300" cy="276600"/>
          </a:xfrm>
          <a:prstGeom prst="homePlate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>
            <p:ph idx="4294967295" type="body"/>
          </p:nvPr>
        </p:nvSpPr>
        <p:spPr>
          <a:xfrm>
            <a:off x="346000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Virtualization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2958426" y="113200"/>
            <a:ext cx="2760600" cy="276600"/>
          </a:xfrm>
          <a:prstGeom prst="chevron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>
            <p:ph idx="4294967295" type="body"/>
          </p:nvPr>
        </p:nvSpPr>
        <p:spPr>
          <a:xfrm>
            <a:off x="3249799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Containerization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5862150" y="113200"/>
            <a:ext cx="2760600" cy="2766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>
            <p:ph idx="4294967295" type="body"/>
          </p:nvPr>
        </p:nvSpPr>
        <p:spPr>
          <a:xfrm>
            <a:off x="6167881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Analysis and Programming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52" name="Google Shape;152;p18"/>
          <p:cNvCxnSpPr/>
          <p:nvPr/>
        </p:nvCxnSpPr>
        <p:spPr>
          <a:xfrm>
            <a:off x="5862150" y="471738"/>
            <a:ext cx="2619900" cy="1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8"/>
          <p:cNvSpPr txBox="1"/>
          <p:nvPr>
            <p:ph type="title"/>
          </p:nvPr>
        </p:nvSpPr>
        <p:spPr>
          <a:xfrm>
            <a:off x="803675" y="609425"/>
            <a:ext cx="271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cxnSp>
        <p:nvCxnSpPr>
          <p:cNvPr id="154" name="Google Shape;154;p18"/>
          <p:cNvCxnSpPr/>
          <p:nvPr/>
        </p:nvCxnSpPr>
        <p:spPr>
          <a:xfrm flipH="1">
            <a:off x="4401650" y="833975"/>
            <a:ext cx="12300" cy="38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8"/>
          <p:cNvSpPr txBox="1"/>
          <p:nvPr/>
        </p:nvSpPr>
        <p:spPr>
          <a:xfrm>
            <a:off x="446775" y="1365875"/>
            <a:ext cx="38790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Kaggle API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JSON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Api - download datasets, files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Pandas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DataFrames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Drop, rename, transpose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Matplotlib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Plot - line, bar graphs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MPI4PY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Communicate - send, recv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 txBox="1"/>
          <p:nvPr>
            <p:ph type="title"/>
          </p:nvPr>
        </p:nvSpPr>
        <p:spPr>
          <a:xfrm>
            <a:off x="4924325" y="630600"/>
            <a:ext cx="3254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5037575" y="1393025"/>
            <a:ext cx="3612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% changes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XMing - Display  plots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5024150" y="2068025"/>
            <a:ext cx="717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Covid-19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138" y="2068025"/>
            <a:ext cx="3392808" cy="29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224075" y="629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Results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46000" y="113200"/>
            <a:ext cx="2469300" cy="276600"/>
          </a:xfrm>
          <a:prstGeom prst="homePlate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>
            <p:ph idx="4294967295" type="body"/>
          </p:nvPr>
        </p:nvSpPr>
        <p:spPr>
          <a:xfrm>
            <a:off x="346000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Virtualization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2958426" y="113200"/>
            <a:ext cx="2760600" cy="276600"/>
          </a:xfrm>
          <a:prstGeom prst="chevron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idx="4294967295" type="body"/>
          </p:nvPr>
        </p:nvSpPr>
        <p:spPr>
          <a:xfrm>
            <a:off x="3249799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Containerization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5862150" y="113200"/>
            <a:ext cx="2760600" cy="2766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4294967295" type="body"/>
          </p:nvPr>
        </p:nvSpPr>
        <p:spPr>
          <a:xfrm>
            <a:off x="6167881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Analysis and Programming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71" name="Google Shape;171;p19"/>
          <p:cNvCxnSpPr/>
          <p:nvPr/>
        </p:nvCxnSpPr>
        <p:spPr>
          <a:xfrm>
            <a:off x="5862150" y="471738"/>
            <a:ext cx="2619900" cy="1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188" y="610769"/>
            <a:ext cx="2302739" cy="211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288" y="2942587"/>
            <a:ext cx="2097477" cy="192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3825" y="2942587"/>
            <a:ext cx="2097477" cy="192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1438" y="677713"/>
            <a:ext cx="2257200" cy="20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075" y="1365450"/>
            <a:ext cx="3956388" cy="3349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502650" y="781475"/>
            <a:ext cx="1415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H1N1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46000" y="113200"/>
            <a:ext cx="2469300" cy="276600"/>
          </a:xfrm>
          <a:prstGeom prst="homePlate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4294967295" type="body"/>
          </p:nvPr>
        </p:nvSpPr>
        <p:spPr>
          <a:xfrm>
            <a:off x="346000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Virtualization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2958426" y="113200"/>
            <a:ext cx="2760600" cy="276600"/>
          </a:xfrm>
          <a:prstGeom prst="chevron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4294967295" type="body"/>
          </p:nvPr>
        </p:nvSpPr>
        <p:spPr>
          <a:xfrm>
            <a:off x="3249799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Containerization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5862150" y="113200"/>
            <a:ext cx="2760600" cy="276600"/>
          </a:xfrm>
          <a:prstGeom prst="chevron">
            <a:avLst>
              <a:gd fmla="val 50000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>
            <p:ph idx="4294967295" type="body"/>
          </p:nvPr>
        </p:nvSpPr>
        <p:spPr>
          <a:xfrm>
            <a:off x="6167881" y="179999"/>
            <a:ext cx="2257200" cy="1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Analysis and Programming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88" name="Google Shape;188;p20"/>
          <p:cNvCxnSpPr/>
          <p:nvPr/>
        </p:nvCxnSpPr>
        <p:spPr>
          <a:xfrm>
            <a:off x="5862150" y="471738"/>
            <a:ext cx="2619900" cy="1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0"/>
          <p:cNvSpPr txBox="1"/>
          <p:nvPr>
            <p:ph type="title"/>
          </p:nvPr>
        </p:nvSpPr>
        <p:spPr>
          <a:xfrm>
            <a:off x="5016350" y="781475"/>
            <a:ext cx="1959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</a:t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929" y="1465475"/>
            <a:ext cx="4207254" cy="34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" y="1465475"/>
            <a:ext cx="4074870" cy="34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97" name="Google Shape;197;p2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2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2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2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2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2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2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2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2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2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07" name="Google Shape;207;p21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>
            <p:ph type="title"/>
          </p:nvPr>
        </p:nvSpPr>
        <p:spPr>
          <a:xfrm>
            <a:off x="168975" y="17174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YOU!</a:t>
            </a:r>
            <a:endParaRPr/>
          </a:p>
        </p:txBody>
      </p:sp>
      <p:grpSp>
        <p:nvGrpSpPr>
          <p:cNvPr id="209" name="Google Shape;209;p21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10" name="Google Shape;210;p21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11" name="Google Shape;211;p2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20" name="Google Shape;220;p21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21" name="Google Shape;221;p2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1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