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5" r:id="rId9"/>
    <p:sldId id="266" r:id="rId10"/>
    <p:sldId id="267" r:id="rId11"/>
    <p:sldId id="268" r:id="rId12"/>
    <p:sldId id="269" r:id="rId13"/>
    <p:sldId id="270" r:id="rId14"/>
    <p:sldId id="271" r:id="rId15"/>
    <p:sldId id="272" r:id="rId16"/>
    <p:sldId id="273" r:id="rId17"/>
    <p:sldId id="274" r:id="rId18"/>
    <p:sldId id="263" r:id="rId19"/>
    <p:sldId id="264" r:id="rId20"/>
    <p:sldId id="275" r:id="rId21"/>
    <p:sldId id="276" r:id="rId22"/>
    <p:sldId id="277" r:id="rId2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89FFEA-A260-4AC4-A678-1C8D0456B53C}" type="doc">
      <dgm:prSet loTypeId="urn:microsoft.com/office/officeart/2005/8/layout/chevron1" loCatId="process" qsTypeId="urn:microsoft.com/office/officeart/2005/8/quickstyle/simple1" qsCatId="simple" csTypeId="urn:microsoft.com/office/officeart/2005/8/colors/accent1_2" csCatId="accent1" phldr="1"/>
      <dgm:spPr/>
    </dgm:pt>
    <dgm:pt modelId="{FC38B4B8-2C3F-4821-A857-E38F7AFE5AA4}">
      <dgm:prSet phldrT="[Text]"/>
      <dgm:spPr/>
      <dgm:t>
        <a:bodyPr/>
        <a:lstStyle/>
        <a:p>
          <a:r>
            <a:rPr lang="en-IN" dirty="0"/>
            <a:t>EDA/Missing value analysis/Imputing values/standardising data types</a:t>
          </a:r>
        </a:p>
      </dgm:t>
    </dgm:pt>
    <dgm:pt modelId="{C67812DB-C905-4598-96E5-4A6639730536}" type="parTrans" cxnId="{C708F2BE-30C9-4A42-AF98-5FCEA74E4C24}">
      <dgm:prSet/>
      <dgm:spPr/>
      <dgm:t>
        <a:bodyPr/>
        <a:lstStyle/>
        <a:p>
          <a:endParaRPr lang="en-IN"/>
        </a:p>
      </dgm:t>
    </dgm:pt>
    <dgm:pt modelId="{24EE5724-5863-41B4-BF38-85EED6301899}" type="sibTrans" cxnId="{C708F2BE-30C9-4A42-AF98-5FCEA74E4C24}">
      <dgm:prSet/>
      <dgm:spPr/>
      <dgm:t>
        <a:bodyPr/>
        <a:lstStyle/>
        <a:p>
          <a:endParaRPr lang="en-IN"/>
        </a:p>
      </dgm:t>
    </dgm:pt>
    <dgm:pt modelId="{8E3B5935-4356-420A-A5DD-D8E15E044839}">
      <dgm:prSet/>
      <dgm:spPr/>
      <dgm:t>
        <a:bodyPr/>
        <a:lstStyle/>
        <a:p>
          <a:r>
            <a:rPr lang="en-US" dirty="0"/>
            <a:t>Identifying imbalance data set</a:t>
          </a:r>
          <a:endParaRPr lang="en-IN" dirty="0"/>
        </a:p>
      </dgm:t>
    </dgm:pt>
    <dgm:pt modelId="{622CB9C5-1EA1-4CD7-B94E-BD1E4BDC4A40}" type="parTrans" cxnId="{D752527F-72D8-40F0-89FE-DC10A7AADDD1}">
      <dgm:prSet/>
      <dgm:spPr/>
      <dgm:t>
        <a:bodyPr/>
        <a:lstStyle/>
        <a:p>
          <a:endParaRPr lang="en-IN"/>
        </a:p>
      </dgm:t>
    </dgm:pt>
    <dgm:pt modelId="{EA4F469A-2418-4BFD-8AC9-83CC7FBA96F5}" type="sibTrans" cxnId="{D752527F-72D8-40F0-89FE-DC10A7AADDD1}">
      <dgm:prSet/>
      <dgm:spPr/>
      <dgm:t>
        <a:bodyPr/>
        <a:lstStyle/>
        <a:p>
          <a:endParaRPr lang="en-IN"/>
        </a:p>
      </dgm:t>
    </dgm:pt>
    <dgm:pt modelId="{E94D0DED-4B73-4EF3-B232-B504C8934608}">
      <dgm:prSet/>
      <dgm:spPr/>
      <dgm:t>
        <a:bodyPr/>
        <a:lstStyle/>
        <a:p>
          <a:r>
            <a:rPr lang="en-US" dirty="0"/>
            <a:t>Univariate/bi-variate analysis</a:t>
          </a:r>
          <a:endParaRPr lang="en-IN" dirty="0"/>
        </a:p>
      </dgm:t>
    </dgm:pt>
    <dgm:pt modelId="{A10A53D1-C42D-447E-BF24-51B2D5B22E5C}" type="parTrans" cxnId="{0AD846F9-A89F-46F8-95F0-41C65AA49ADC}">
      <dgm:prSet/>
      <dgm:spPr/>
      <dgm:t>
        <a:bodyPr/>
        <a:lstStyle/>
        <a:p>
          <a:endParaRPr lang="en-IN"/>
        </a:p>
      </dgm:t>
    </dgm:pt>
    <dgm:pt modelId="{107906A8-91DA-4D2F-A88E-C8ABFFD7EE7A}" type="sibTrans" cxnId="{0AD846F9-A89F-46F8-95F0-41C65AA49ADC}">
      <dgm:prSet/>
      <dgm:spPr/>
      <dgm:t>
        <a:bodyPr/>
        <a:lstStyle/>
        <a:p>
          <a:endParaRPr lang="en-IN"/>
        </a:p>
      </dgm:t>
    </dgm:pt>
    <dgm:pt modelId="{9850B1C8-0065-4A95-B7DC-081711CF02A4}">
      <dgm:prSet/>
      <dgm:spPr/>
      <dgm:t>
        <a:bodyPr/>
        <a:lstStyle/>
        <a:p>
          <a:r>
            <a:rPr lang="en-US" dirty="0"/>
            <a:t>Outlier detection</a:t>
          </a:r>
          <a:endParaRPr lang="en-IN" dirty="0"/>
        </a:p>
      </dgm:t>
    </dgm:pt>
    <dgm:pt modelId="{0211C588-A4CA-45F3-BE56-44EAA320FD02}" type="parTrans" cxnId="{B486D1BE-72B2-43CF-A935-217B2C1E6B15}">
      <dgm:prSet/>
      <dgm:spPr/>
      <dgm:t>
        <a:bodyPr/>
        <a:lstStyle/>
        <a:p>
          <a:endParaRPr lang="en-IN"/>
        </a:p>
      </dgm:t>
    </dgm:pt>
    <dgm:pt modelId="{E602A0FC-4400-47D0-8F29-1F4655F1851F}" type="sibTrans" cxnId="{B486D1BE-72B2-43CF-A935-217B2C1E6B15}">
      <dgm:prSet/>
      <dgm:spPr/>
      <dgm:t>
        <a:bodyPr/>
        <a:lstStyle/>
        <a:p>
          <a:endParaRPr lang="en-IN"/>
        </a:p>
      </dgm:t>
    </dgm:pt>
    <dgm:pt modelId="{61AFFE3B-566E-4ECA-9687-C01990861A19}">
      <dgm:prSet/>
      <dgm:spPr/>
      <dgm:t>
        <a:bodyPr/>
        <a:lstStyle/>
        <a:p>
          <a:r>
            <a:rPr lang="en-US" dirty="0"/>
            <a:t>Deriving features</a:t>
          </a:r>
          <a:endParaRPr lang="en-IN" dirty="0"/>
        </a:p>
      </dgm:t>
    </dgm:pt>
    <dgm:pt modelId="{C26E3578-2E1D-4547-A831-7C887329736B}" type="parTrans" cxnId="{EF056F05-7491-4AF8-8741-A8B0DB17A76E}">
      <dgm:prSet/>
      <dgm:spPr/>
      <dgm:t>
        <a:bodyPr/>
        <a:lstStyle/>
        <a:p>
          <a:endParaRPr lang="en-IN"/>
        </a:p>
      </dgm:t>
    </dgm:pt>
    <dgm:pt modelId="{12AEBA61-646A-4A62-BF6C-491EB3ABBB1F}" type="sibTrans" cxnId="{EF056F05-7491-4AF8-8741-A8B0DB17A76E}">
      <dgm:prSet/>
      <dgm:spPr/>
      <dgm:t>
        <a:bodyPr/>
        <a:lstStyle/>
        <a:p>
          <a:endParaRPr lang="en-IN"/>
        </a:p>
      </dgm:t>
    </dgm:pt>
    <dgm:pt modelId="{9CD85E06-4504-4C9D-95F3-46705AF361B4}">
      <dgm:prSet/>
      <dgm:spPr/>
      <dgm:t>
        <a:bodyPr/>
        <a:lstStyle/>
        <a:p>
          <a:r>
            <a:rPr lang="en-US" dirty="0"/>
            <a:t>Using SMOTE to handle class imbalance</a:t>
          </a:r>
          <a:endParaRPr lang="en-IN" dirty="0"/>
        </a:p>
      </dgm:t>
    </dgm:pt>
    <dgm:pt modelId="{A1CEF261-BD4F-4265-BCC1-4DF7E35E11B3}" type="parTrans" cxnId="{695D269C-EDD0-46BD-A07A-88C12EB156F2}">
      <dgm:prSet/>
      <dgm:spPr/>
      <dgm:t>
        <a:bodyPr/>
        <a:lstStyle/>
        <a:p>
          <a:endParaRPr lang="en-IN"/>
        </a:p>
      </dgm:t>
    </dgm:pt>
    <dgm:pt modelId="{4AA32B61-51B0-4AFE-897C-E9A55A9AE2AD}" type="sibTrans" cxnId="{695D269C-EDD0-46BD-A07A-88C12EB156F2}">
      <dgm:prSet/>
      <dgm:spPr/>
      <dgm:t>
        <a:bodyPr/>
        <a:lstStyle/>
        <a:p>
          <a:endParaRPr lang="en-IN"/>
        </a:p>
      </dgm:t>
    </dgm:pt>
    <dgm:pt modelId="{7530058E-B9C5-4008-86FD-201F31C5384D}">
      <dgm:prSet/>
      <dgm:spPr/>
      <dgm:t>
        <a:bodyPr/>
        <a:lstStyle/>
        <a:p>
          <a:r>
            <a:rPr lang="en-US" dirty="0"/>
            <a:t>PCA (feature selection )</a:t>
          </a:r>
          <a:endParaRPr lang="en-IN" dirty="0"/>
        </a:p>
      </dgm:t>
    </dgm:pt>
    <dgm:pt modelId="{48973770-30DF-40CA-B5D6-605FDC2C1F05}" type="parTrans" cxnId="{90CEE6F0-4B72-4F79-8CA1-C6F5D37560F2}">
      <dgm:prSet/>
      <dgm:spPr/>
      <dgm:t>
        <a:bodyPr/>
        <a:lstStyle/>
        <a:p>
          <a:endParaRPr lang="en-IN"/>
        </a:p>
      </dgm:t>
    </dgm:pt>
    <dgm:pt modelId="{125B9528-7F50-4BD3-A2A4-E84E0A7E5248}" type="sibTrans" cxnId="{90CEE6F0-4B72-4F79-8CA1-C6F5D37560F2}">
      <dgm:prSet/>
      <dgm:spPr/>
      <dgm:t>
        <a:bodyPr/>
        <a:lstStyle/>
        <a:p>
          <a:endParaRPr lang="en-IN"/>
        </a:p>
      </dgm:t>
    </dgm:pt>
    <dgm:pt modelId="{FE60CC66-BFD4-4D4A-97AE-DCD2BCC5C7FF}">
      <dgm:prSet/>
      <dgm:spPr/>
      <dgm:t>
        <a:bodyPr/>
        <a:lstStyle/>
        <a:p>
          <a:r>
            <a:rPr lang="en-US" dirty="0"/>
            <a:t>Evaluating inferential stats </a:t>
          </a:r>
          <a:r>
            <a:rPr lang="en-US" dirty="0" err="1"/>
            <a:t>i.e</a:t>
          </a:r>
          <a:r>
            <a:rPr lang="en-US" dirty="0"/>
            <a:t> </a:t>
          </a:r>
          <a:r>
            <a:rPr lang="en-US" dirty="0" err="1"/>
            <a:t>accuracy,recall,precision,f</a:t>
          </a:r>
          <a:r>
            <a:rPr lang="en-US" dirty="0"/>
            <a:t> score,</a:t>
          </a:r>
          <a:r>
            <a:rPr lang="en-IN" b="1" i="0" dirty="0"/>
            <a:t> Area under the Curve, True positive rate (TPR) for models Logistic Regression, Decision Tree, Random Forest, Boosting models ,SVM</a:t>
          </a:r>
          <a:endParaRPr lang="en-IN" dirty="0"/>
        </a:p>
      </dgm:t>
    </dgm:pt>
    <dgm:pt modelId="{D0520E98-E31D-4AEA-81BD-8DD820ADAEE6}" type="parTrans" cxnId="{1FF4E3B8-08BB-4A35-8E51-F0ACC6EFA8AE}">
      <dgm:prSet/>
      <dgm:spPr/>
      <dgm:t>
        <a:bodyPr/>
        <a:lstStyle/>
        <a:p>
          <a:endParaRPr lang="en-IN"/>
        </a:p>
      </dgm:t>
    </dgm:pt>
    <dgm:pt modelId="{44462E25-3DD1-4420-92F9-722B38F8B186}" type="sibTrans" cxnId="{1FF4E3B8-08BB-4A35-8E51-F0ACC6EFA8AE}">
      <dgm:prSet/>
      <dgm:spPr/>
      <dgm:t>
        <a:bodyPr/>
        <a:lstStyle/>
        <a:p>
          <a:endParaRPr lang="en-IN"/>
        </a:p>
      </dgm:t>
    </dgm:pt>
    <dgm:pt modelId="{592CFFA3-1A38-4755-9B6D-76244C477EFE}" type="pres">
      <dgm:prSet presAssocID="{B489FFEA-A260-4AC4-A678-1C8D0456B53C}" presName="Name0" presStyleCnt="0">
        <dgm:presLayoutVars>
          <dgm:dir/>
          <dgm:animLvl val="lvl"/>
          <dgm:resizeHandles val="exact"/>
        </dgm:presLayoutVars>
      </dgm:prSet>
      <dgm:spPr/>
    </dgm:pt>
    <dgm:pt modelId="{315ABB35-3005-4F65-A2D2-6AEFF405CE4A}" type="pres">
      <dgm:prSet presAssocID="{FC38B4B8-2C3F-4821-A857-E38F7AFE5AA4}" presName="parTxOnly" presStyleLbl="node1" presStyleIdx="0" presStyleCnt="8" custScaleX="117374">
        <dgm:presLayoutVars>
          <dgm:chMax val="0"/>
          <dgm:chPref val="0"/>
          <dgm:bulletEnabled val="1"/>
        </dgm:presLayoutVars>
      </dgm:prSet>
      <dgm:spPr/>
    </dgm:pt>
    <dgm:pt modelId="{ED1AE515-633F-415E-BE78-2358C89A5710}" type="pres">
      <dgm:prSet presAssocID="{24EE5724-5863-41B4-BF38-85EED6301899}" presName="parTxOnlySpace" presStyleCnt="0"/>
      <dgm:spPr/>
    </dgm:pt>
    <dgm:pt modelId="{2C68E8C8-7DB0-4017-A11F-1D2BC1D77D03}" type="pres">
      <dgm:prSet presAssocID="{8E3B5935-4356-420A-A5DD-D8E15E044839}" presName="parTxOnly" presStyleLbl="node1" presStyleIdx="1" presStyleCnt="8" custScaleX="82276">
        <dgm:presLayoutVars>
          <dgm:chMax val="0"/>
          <dgm:chPref val="0"/>
          <dgm:bulletEnabled val="1"/>
        </dgm:presLayoutVars>
      </dgm:prSet>
      <dgm:spPr/>
    </dgm:pt>
    <dgm:pt modelId="{2226F7A1-4580-45E1-86B2-A686629642BC}" type="pres">
      <dgm:prSet presAssocID="{EA4F469A-2418-4BFD-8AC9-83CC7FBA96F5}" presName="parTxOnlySpace" presStyleCnt="0"/>
      <dgm:spPr/>
    </dgm:pt>
    <dgm:pt modelId="{D41C61A3-7699-4433-B28F-44E60EAE56BC}" type="pres">
      <dgm:prSet presAssocID="{E94D0DED-4B73-4EF3-B232-B504C8934608}" presName="parTxOnly" presStyleLbl="node1" presStyleIdx="2" presStyleCnt="8" custScaleX="76651">
        <dgm:presLayoutVars>
          <dgm:chMax val="0"/>
          <dgm:chPref val="0"/>
          <dgm:bulletEnabled val="1"/>
        </dgm:presLayoutVars>
      </dgm:prSet>
      <dgm:spPr/>
    </dgm:pt>
    <dgm:pt modelId="{6AF29DCB-279B-4E2F-849E-52AC162DC12C}" type="pres">
      <dgm:prSet presAssocID="{107906A8-91DA-4D2F-A88E-C8ABFFD7EE7A}" presName="parTxOnlySpace" presStyleCnt="0"/>
      <dgm:spPr/>
    </dgm:pt>
    <dgm:pt modelId="{A8A485E4-FBE5-4D34-8719-A60818FF34DE}" type="pres">
      <dgm:prSet presAssocID="{9850B1C8-0065-4A95-B7DC-081711CF02A4}" presName="parTxOnly" presStyleLbl="node1" presStyleIdx="3" presStyleCnt="8" custScaleX="65459">
        <dgm:presLayoutVars>
          <dgm:chMax val="0"/>
          <dgm:chPref val="0"/>
          <dgm:bulletEnabled val="1"/>
        </dgm:presLayoutVars>
      </dgm:prSet>
      <dgm:spPr/>
    </dgm:pt>
    <dgm:pt modelId="{51544A6D-7FFD-4F46-864B-6BA7822F08CB}" type="pres">
      <dgm:prSet presAssocID="{E602A0FC-4400-47D0-8F29-1F4655F1851F}" presName="parTxOnlySpace" presStyleCnt="0"/>
      <dgm:spPr/>
    </dgm:pt>
    <dgm:pt modelId="{2B62D437-846D-4A64-BFE7-8483A474F452}" type="pres">
      <dgm:prSet presAssocID="{61AFFE3B-566E-4ECA-9687-C01990861A19}" presName="parTxOnly" presStyleLbl="node1" presStyleIdx="4" presStyleCnt="8" custScaleX="68814">
        <dgm:presLayoutVars>
          <dgm:chMax val="0"/>
          <dgm:chPref val="0"/>
          <dgm:bulletEnabled val="1"/>
        </dgm:presLayoutVars>
      </dgm:prSet>
      <dgm:spPr/>
    </dgm:pt>
    <dgm:pt modelId="{68F18842-957B-4804-B10A-A4B6E22422DB}" type="pres">
      <dgm:prSet presAssocID="{12AEBA61-646A-4A62-BF6C-491EB3ABBB1F}" presName="parTxOnlySpace" presStyleCnt="0"/>
      <dgm:spPr/>
    </dgm:pt>
    <dgm:pt modelId="{EFA5A1AA-BA81-42A6-A321-1F63F4C26E88}" type="pres">
      <dgm:prSet presAssocID="{9CD85E06-4504-4C9D-95F3-46705AF361B4}" presName="parTxOnly" presStyleLbl="node1" presStyleIdx="5" presStyleCnt="8" custScaleX="77589">
        <dgm:presLayoutVars>
          <dgm:chMax val="0"/>
          <dgm:chPref val="0"/>
          <dgm:bulletEnabled val="1"/>
        </dgm:presLayoutVars>
      </dgm:prSet>
      <dgm:spPr/>
    </dgm:pt>
    <dgm:pt modelId="{DE8768A6-ED25-4DA3-A88C-8BBCB06C7EDC}" type="pres">
      <dgm:prSet presAssocID="{4AA32B61-51B0-4AFE-897C-E9A55A9AE2AD}" presName="parTxOnlySpace" presStyleCnt="0"/>
      <dgm:spPr/>
    </dgm:pt>
    <dgm:pt modelId="{76C578AA-7EB9-44F6-9D36-5222D86B2589}" type="pres">
      <dgm:prSet presAssocID="{7530058E-B9C5-4008-86FD-201F31C5384D}" presName="parTxOnly" presStyleLbl="node1" presStyleIdx="6" presStyleCnt="8" custScaleX="70255">
        <dgm:presLayoutVars>
          <dgm:chMax val="0"/>
          <dgm:chPref val="0"/>
          <dgm:bulletEnabled val="1"/>
        </dgm:presLayoutVars>
      </dgm:prSet>
      <dgm:spPr/>
    </dgm:pt>
    <dgm:pt modelId="{EA1A29D7-66FA-4A28-9E41-C9BE54655002}" type="pres">
      <dgm:prSet presAssocID="{125B9528-7F50-4BD3-A2A4-E84E0A7E5248}" presName="parTxOnlySpace" presStyleCnt="0"/>
      <dgm:spPr/>
    </dgm:pt>
    <dgm:pt modelId="{205891C4-117B-4667-8196-69B0EED3573C}" type="pres">
      <dgm:prSet presAssocID="{FE60CC66-BFD4-4D4A-97AE-DCD2BCC5C7FF}" presName="parTxOnly" presStyleLbl="node1" presStyleIdx="7" presStyleCnt="8">
        <dgm:presLayoutVars>
          <dgm:chMax val="0"/>
          <dgm:chPref val="0"/>
          <dgm:bulletEnabled val="1"/>
        </dgm:presLayoutVars>
      </dgm:prSet>
      <dgm:spPr/>
    </dgm:pt>
  </dgm:ptLst>
  <dgm:cxnLst>
    <dgm:cxn modelId="{EF056F05-7491-4AF8-8741-A8B0DB17A76E}" srcId="{B489FFEA-A260-4AC4-A678-1C8D0456B53C}" destId="{61AFFE3B-566E-4ECA-9687-C01990861A19}" srcOrd="4" destOrd="0" parTransId="{C26E3578-2E1D-4547-A831-7C887329736B}" sibTransId="{12AEBA61-646A-4A62-BF6C-491EB3ABBB1F}"/>
    <dgm:cxn modelId="{5D558607-53C5-4C21-8651-2527BB2CBD10}" type="presOf" srcId="{9850B1C8-0065-4A95-B7DC-081711CF02A4}" destId="{A8A485E4-FBE5-4D34-8719-A60818FF34DE}" srcOrd="0" destOrd="0" presId="urn:microsoft.com/office/officeart/2005/8/layout/chevron1"/>
    <dgm:cxn modelId="{C440CF25-08E1-41D4-8B2F-E035E4F92BCF}" type="presOf" srcId="{E94D0DED-4B73-4EF3-B232-B504C8934608}" destId="{D41C61A3-7699-4433-B28F-44E60EAE56BC}" srcOrd="0" destOrd="0" presId="urn:microsoft.com/office/officeart/2005/8/layout/chevron1"/>
    <dgm:cxn modelId="{EC1DB72F-93D8-47E6-9CE0-F9170F46A7D8}" type="presOf" srcId="{7530058E-B9C5-4008-86FD-201F31C5384D}" destId="{76C578AA-7EB9-44F6-9D36-5222D86B2589}" srcOrd="0" destOrd="0" presId="urn:microsoft.com/office/officeart/2005/8/layout/chevron1"/>
    <dgm:cxn modelId="{78140F40-C29C-4862-B73A-B621B8E54E02}" type="presOf" srcId="{B489FFEA-A260-4AC4-A678-1C8D0456B53C}" destId="{592CFFA3-1A38-4755-9B6D-76244C477EFE}" srcOrd="0" destOrd="0" presId="urn:microsoft.com/office/officeart/2005/8/layout/chevron1"/>
    <dgm:cxn modelId="{2524E969-A720-4689-BBAE-2D3941AB30D5}" type="presOf" srcId="{FC38B4B8-2C3F-4821-A857-E38F7AFE5AA4}" destId="{315ABB35-3005-4F65-A2D2-6AEFF405CE4A}" srcOrd="0" destOrd="0" presId="urn:microsoft.com/office/officeart/2005/8/layout/chevron1"/>
    <dgm:cxn modelId="{64140C77-6618-4E0E-AD35-7512E85BF1D8}" type="presOf" srcId="{8E3B5935-4356-420A-A5DD-D8E15E044839}" destId="{2C68E8C8-7DB0-4017-A11F-1D2BC1D77D03}" srcOrd="0" destOrd="0" presId="urn:microsoft.com/office/officeart/2005/8/layout/chevron1"/>
    <dgm:cxn modelId="{D752527F-72D8-40F0-89FE-DC10A7AADDD1}" srcId="{B489FFEA-A260-4AC4-A678-1C8D0456B53C}" destId="{8E3B5935-4356-420A-A5DD-D8E15E044839}" srcOrd="1" destOrd="0" parTransId="{622CB9C5-1EA1-4CD7-B94E-BD1E4BDC4A40}" sibTransId="{EA4F469A-2418-4BFD-8AC9-83CC7FBA96F5}"/>
    <dgm:cxn modelId="{695D269C-EDD0-46BD-A07A-88C12EB156F2}" srcId="{B489FFEA-A260-4AC4-A678-1C8D0456B53C}" destId="{9CD85E06-4504-4C9D-95F3-46705AF361B4}" srcOrd="5" destOrd="0" parTransId="{A1CEF261-BD4F-4265-BCC1-4DF7E35E11B3}" sibTransId="{4AA32B61-51B0-4AFE-897C-E9A55A9AE2AD}"/>
    <dgm:cxn modelId="{6DE7BFA9-9108-4DB3-9C9A-D37AE4C3A888}" type="presOf" srcId="{9CD85E06-4504-4C9D-95F3-46705AF361B4}" destId="{EFA5A1AA-BA81-42A6-A321-1F63F4C26E88}" srcOrd="0" destOrd="0" presId="urn:microsoft.com/office/officeart/2005/8/layout/chevron1"/>
    <dgm:cxn modelId="{1FF4E3B8-08BB-4A35-8E51-F0ACC6EFA8AE}" srcId="{B489FFEA-A260-4AC4-A678-1C8D0456B53C}" destId="{FE60CC66-BFD4-4D4A-97AE-DCD2BCC5C7FF}" srcOrd="7" destOrd="0" parTransId="{D0520E98-E31D-4AEA-81BD-8DD820ADAEE6}" sibTransId="{44462E25-3DD1-4420-92F9-722B38F8B186}"/>
    <dgm:cxn modelId="{6FD598BD-FAE0-4083-A01E-FA9FDDB36338}" type="presOf" srcId="{61AFFE3B-566E-4ECA-9687-C01990861A19}" destId="{2B62D437-846D-4A64-BFE7-8483A474F452}" srcOrd="0" destOrd="0" presId="urn:microsoft.com/office/officeart/2005/8/layout/chevron1"/>
    <dgm:cxn modelId="{B486D1BE-72B2-43CF-A935-217B2C1E6B15}" srcId="{B489FFEA-A260-4AC4-A678-1C8D0456B53C}" destId="{9850B1C8-0065-4A95-B7DC-081711CF02A4}" srcOrd="3" destOrd="0" parTransId="{0211C588-A4CA-45F3-BE56-44EAA320FD02}" sibTransId="{E602A0FC-4400-47D0-8F29-1F4655F1851F}"/>
    <dgm:cxn modelId="{C708F2BE-30C9-4A42-AF98-5FCEA74E4C24}" srcId="{B489FFEA-A260-4AC4-A678-1C8D0456B53C}" destId="{FC38B4B8-2C3F-4821-A857-E38F7AFE5AA4}" srcOrd="0" destOrd="0" parTransId="{C67812DB-C905-4598-96E5-4A6639730536}" sibTransId="{24EE5724-5863-41B4-BF38-85EED6301899}"/>
    <dgm:cxn modelId="{669CF6E4-3731-4174-AA04-2DD85631C020}" type="presOf" srcId="{FE60CC66-BFD4-4D4A-97AE-DCD2BCC5C7FF}" destId="{205891C4-117B-4667-8196-69B0EED3573C}" srcOrd="0" destOrd="0" presId="urn:microsoft.com/office/officeart/2005/8/layout/chevron1"/>
    <dgm:cxn modelId="{90CEE6F0-4B72-4F79-8CA1-C6F5D37560F2}" srcId="{B489FFEA-A260-4AC4-A678-1C8D0456B53C}" destId="{7530058E-B9C5-4008-86FD-201F31C5384D}" srcOrd="6" destOrd="0" parTransId="{48973770-30DF-40CA-B5D6-605FDC2C1F05}" sibTransId="{125B9528-7F50-4BD3-A2A4-E84E0A7E5248}"/>
    <dgm:cxn modelId="{0AD846F9-A89F-46F8-95F0-41C65AA49ADC}" srcId="{B489FFEA-A260-4AC4-A678-1C8D0456B53C}" destId="{E94D0DED-4B73-4EF3-B232-B504C8934608}" srcOrd="2" destOrd="0" parTransId="{A10A53D1-C42D-447E-BF24-51B2D5B22E5C}" sibTransId="{107906A8-91DA-4D2F-A88E-C8ABFFD7EE7A}"/>
    <dgm:cxn modelId="{89C5554D-CE42-4553-89F6-98C9D5639C7F}" type="presParOf" srcId="{592CFFA3-1A38-4755-9B6D-76244C477EFE}" destId="{315ABB35-3005-4F65-A2D2-6AEFF405CE4A}" srcOrd="0" destOrd="0" presId="urn:microsoft.com/office/officeart/2005/8/layout/chevron1"/>
    <dgm:cxn modelId="{3B517C39-452E-49F8-9508-360D79381978}" type="presParOf" srcId="{592CFFA3-1A38-4755-9B6D-76244C477EFE}" destId="{ED1AE515-633F-415E-BE78-2358C89A5710}" srcOrd="1" destOrd="0" presId="urn:microsoft.com/office/officeart/2005/8/layout/chevron1"/>
    <dgm:cxn modelId="{B2DF94F6-06EE-4D37-8D02-62FDC78A3F4F}" type="presParOf" srcId="{592CFFA3-1A38-4755-9B6D-76244C477EFE}" destId="{2C68E8C8-7DB0-4017-A11F-1D2BC1D77D03}" srcOrd="2" destOrd="0" presId="urn:microsoft.com/office/officeart/2005/8/layout/chevron1"/>
    <dgm:cxn modelId="{63913731-14F2-4D73-8FC7-6C81D797AECF}" type="presParOf" srcId="{592CFFA3-1A38-4755-9B6D-76244C477EFE}" destId="{2226F7A1-4580-45E1-86B2-A686629642BC}" srcOrd="3" destOrd="0" presId="urn:microsoft.com/office/officeart/2005/8/layout/chevron1"/>
    <dgm:cxn modelId="{71F3347C-56AA-4454-B7CF-7A82F08D6434}" type="presParOf" srcId="{592CFFA3-1A38-4755-9B6D-76244C477EFE}" destId="{D41C61A3-7699-4433-B28F-44E60EAE56BC}" srcOrd="4" destOrd="0" presId="urn:microsoft.com/office/officeart/2005/8/layout/chevron1"/>
    <dgm:cxn modelId="{FAE4E3CE-E172-434E-B46D-CF773963B72A}" type="presParOf" srcId="{592CFFA3-1A38-4755-9B6D-76244C477EFE}" destId="{6AF29DCB-279B-4E2F-849E-52AC162DC12C}" srcOrd="5" destOrd="0" presId="urn:microsoft.com/office/officeart/2005/8/layout/chevron1"/>
    <dgm:cxn modelId="{D9416F06-1C01-49C7-9C3A-39227EA0809C}" type="presParOf" srcId="{592CFFA3-1A38-4755-9B6D-76244C477EFE}" destId="{A8A485E4-FBE5-4D34-8719-A60818FF34DE}" srcOrd="6" destOrd="0" presId="urn:microsoft.com/office/officeart/2005/8/layout/chevron1"/>
    <dgm:cxn modelId="{8C021354-C02C-4A61-822C-8D5846C1EDD0}" type="presParOf" srcId="{592CFFA3-1A38-4755-9B6D-76244C477EFE}" destId="{51544A6D-7FFD-4F46-864B-6BA7822F08CB}" srcOrd="7" destOrd="0" presId="urn:microsoft.com/office/officeart/2005/8/layout/chevron1"/>
    <dgm:cxn modelId="{C02D6EEB-0044-4E94-A6B5-8B49753338B7}" type="presParOf" srcId="{592CFFA3-1A38-4755-9B6D-76244C477EFE}" destId="{2B62D437-846D-4A64-BFE7-8483A474F452}" srcOrd="8" destOrd="0" presId="urn:microsoft.com/office/officeart/2005/8/layout/chevron1"/>
    <dgm:cxn modelId="{0DA5B3FD-FA0A-412D-A66D-8B16F7C44B69}" type="presParOf" srcId="{592CFFA3-1A38-4755-9B6D-76244C477EFE}" destId="{68F18842-957B-4804-B10A-A4B6E22422DB}" srcOrd="9" destOrd="0" presId="urn:microsoft.com/office/officeart/2005/8/layout/chevron1"/>
    <dgm:cxn modelId="{3819955B-E0C1-446F-ACA0-D80FADB4967D}" type="presParOf" srcId="{592CFFA3-1A38-4755-9B6D-76244C477EFE}" destId="{EFA5A1AA-BA81-42A6-A321-1F63F4C26E88}" srcOrd="10" destOrd="0" presId="urn:microsoft.com/office/officeart/2005/8/layout/chevron1"/>
    <dgm:cxn modelId="{830A74E0-459D-4DBB-83CC-5CA827AD943A}" type="presParOf" srcId="{592CFFA3-1A38-4755-9B6D-76244C477EFE}" destId="{DE8768A6-ED25-4DA3-A88C-8BBCB06C7EDC}" srcOrd="11" destOrd="0" presId="urn:microsoft.com/office/officeart/2005/8/layout/chevron1"/>
    <dgm:cxn modelId="{BEB01C81-54E1-4A52-87E2-7BE80B6C1865}" type="presParOf" srcId="{592CFFA3-1A38-4755-9B6D-76244C477EFE}" destId="{76C578AA-7EB9-44F6-9D36-5222D86B2589}" srcOrd="12" destOrd="0" presId="urn:microsoft.com/office/officeart/2005/8/layout/chevron1"/>
    <dgm:cxn modelId="{2D1F3DB4-A516-4FF6-9E44-8A5483E3CFE5}" type="presParOf" srcId="{592CFFA3-1A38-4755-9B6D-76244C477EFE}" destId="{EA1A29D7-66FA-4A28-9E41-C9BE54655002}" srcOrd="13" destOrd="0" presId="urn:microsoft.com/office/officeart/2005/8/layout/chevron1"/>
    <dgm:cxn modelId="{21959C08-76A6-44C5-9548-0715410CFA63}" type="presParOf" srcId="{592CFFA3-1A38-4755-9B6D-76244C477EFE}" destId="{205891C4-117B-4667-8196-69B0EED3573C}" srcOrd="1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5ABB35-3005-4F65-A2D2-6AEFF405CE4A}">
      <dsp:nvSpPr>
        <dsp:cNvPr id="0" name=""/>
        <dsp:cNvSpPr/>
      </dsp:nvSpPr>
      <dsp:spPr>
        <a:xfrm>
          <a:off x="862" y="1710741"/>
          <a:ext cx="2308226" cy="786622"/>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9335" rIns="9335" bIns="9335" numCol="1" spcCol="1270" anchor="ctr" anchorCtr="0">
          <a:noAutofit/>
        </a:bodyPr>
        <a:lstStyle/>
        <a:p>
          <a:pPr marL="0" lvl="0" indent="0" algn="ctr" defTabSz="311150">
            <a:lnSpc>
              <a:spcPct val="90000"/>
            </a:lnSpc>
            <a:spcBef>
              <a:spcPct val="0"/>
            </a:spcBef>
            <a:spcAft>
              <a:spcPct val="35000"/>
            </a:spcAft>
            <a:buNone/>
          </a:pPr>
          <a:r>
            <a:rPr lang="en-IN" sz="700" kern="1200" dirty="0"/>
            <a:t>EDA/Missing value analysis/Imputing values/standardising data types</a:t>
          </a:r>
        </a:p>
      </dsp:txBody>
      <dsp:txXfrm>
        <a:off x="394173" y="1710741"/>
        <a:ext cx="1521604" cy="786622"/>
      </dsp:txXfrm>
    </dsp:sp>
    <dsp:sp modelId="{2C68E8C8-7DB0-4017-A11F-1D2BC1D77D03}">
      <dsp:nvSpPr>
        <dsp:cNvPr id="0" name=""/>
        <dsp:cNvSpPr/>
      </dsp:nvSpPr>
      <dsp:spPr>
        <a:xfrm>
          <a:off x="2112433" y="1710741"/>
          <a:ext cx="1618004" cy="786622"/>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9335" rIns="9335" bIns="9335" numCol="1" spcCol="1270" anchor="ctr" anchorCtr="0">
          <a:noAutofit/>
        </a:bodyPr>
        <a:lstStyle/>
        <a:p>
          <a:pPr marL="0" lvl="0" indent="0" algn="ctr" defTabSz="311150">
            <a:lnSpc>
              <a:spcPct val="90000"/>
            </a:lnSpc>
            <a:spcBef>
              <a:spcPct val="0"/>
            </a:spcBef>
            <a:spcAft>
              <a:spcPct val="35000"/>
            </a:spcAft>
            <a:buNone/>
          </a:pPr>
          <a:r>
            <a:rPr lang="en-US" sz="700" kern="1200" dirty="0"/>
            <a:t>Identifying imbalance data set</a:t>
          </a:r>
          <a:endParaRPr lang="en-IN" sz="700" kern="1200" dirty="0"/>
        </a:p>
      </dsp:txBody>
      <dsp:txXfrm>
        <a:off x="2505744" y="1710741"/>
        <a:ext cx="831382" cy="786622"/>
      </dsp:txXfrm>
    </dsp:sp>
    <dsp:sp modelId="{D41C61A3-7699-4433-B28F-44E60EAE56BC}">
      <dsp:nvSpPr>
        <dsp:cNvPr id="0" name=""/>
        <dsp:cNvSpPr/>
      </dsp:nvSpPr>
      <dsp:spPr>
        <a:xfrm>
          <a:off x="3533782" y="1710741"/>
          <a:ext cx="1507385" cy="786622"/>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9335" rIns="9335" bIns="9335" numCol="1" spcCol="1270" anchor="ctr" anchorCtr="0">
          <a:noAutofit/>
        </a:bodyPr>
        <a:lstStyle/>
        <a:p>
          <a:pPr marL="0" lvl="0" indent="0" algn="ctr" defTabSz="311150">
            <a:lnSpc>
              <a:spcPct val="90000"/>
            </a:lnSpc>
            <a:spcBef>
              <a:spcPct val="0"/>
            </a:spcBef>
            <a:spcAft>
              <a:spcPct val="35000"/>
            </a:spcAft>
            <a:buNone/>
          </a:pPr>
          <a:r>
            <a:rPr lang="en-US" sz="700" kern="1200" dirty="0"/>
            <a:t>Univariate/bi-variate analysis</a:t>
          </a:r>
          <a:endParaRPr lang="en-IN" sz="700" kern="1200" dirty="0"/>
        </a:p>
      </dsp:txBody>
      <dsp:txXfrm>
        <a:off x="3927093" y="1710741"/>
        <a:ext cx="720763" cy="786622"/>
      </dsp:txXfrm>
    </dsp:sp>
    <dsp:sp modelId="{A8A485E4-FBE5-4D34-8719-A60818FF34DE}">
      <dsp:nvSpPr>
        <dsp:cNvPr id="0" name=""/>
        <dsp:cNvSpPr/>
      </dsp:nvSpPr>
      <dsp:spPr>
        <a:xfrm>
          <a:off x="4844512" y="1710741"/>
          <a:ext cx="1287288" cy="786622"/>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9335" rIns="9335" bIns="9335" numCol="1" spcCol="1270" anchor="ctr" anchorCtr="0">
          <a:noAutofit/>
        </a:bodyPr>
        <a:lstStyle/>
        <a:p>
          <a:pPr marL="0" lvl="0" indent="0" algn="ctr" defTabSz="311150">
            <a:lnSpc>
              <a:spcPct val="90000"/>
            </a:lnSpc>
            <a:spcBef>
              <a:spcPct val="0"/>
            </a:spcBef>
            <a:spcAft>
              <a:spcPct val="35000"/>
            </a:spcAft>
            <a:buNone/>
          </a:pPr>
          <a:r>
            <a:rPr lang="en-US" sz="700" kern="1200" dirty="0"/>
            <a:t>Outlier detection</a:t>
          </a:r>
          <a:endParaRPr lang="en-IN" sz="700" kern="1200" dirty="0"/>
        </a:p>
      </dsp:txBody>
      <dsp:txXfrm>
        <a:off x="5237823" y="1710741"/>
        <a:ext cx="500666" cy="786622"/>
      </dsp:txXfrm>
    </dsp:sp>
    <dsp:sp modelId="{2B62D437-846D-4A64-BFE7-8483A474F452}">
      <dsp:nvSpPr>
        <dsp:cNvPr id="0" name=""/>
        <dsp:cNvSpPr/>
      </dsp:nvSpPr>
      <dsp:spPr>
        <a:xfrm>
          <a:off x="5935145" y="1710741"/>
          <a:ext cx="1353266" cy="786622"/>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9335" rIns="9335" bIns="9335" numCol="1" spcCol="1270" anchor="ctr" anchorCtr="0">
          <a:noAutofit/>
        </a:bodyPr>
        <a:lstStyle/>
        <a:p>
          <a:pPr marL="0" lvl="0" indent="0" algn="ctr" defTabSz="311150">
            <a:lnSpc>
              <a:spcPct val="90000"/>
            </a:lnSpc>
            <a:spcBef>
              <a:spcPct val="0"/>
            </a:spcBef>
            <a:spcAft>
              <a:spcPct val="35000"/>
            </a:spcAft>
            <a:buNone/>
          </a:pPr>
          <a:r>
            <a:rPr lang="en-US" sz="700" kern="1200" dirty="0"/>
            <a:t>Deriving features</a:t>
          </a:r>
          <a:endParaRPr lang="en-IN" sz="700" kern="1200" dirty="0"/>
        </a:p>
      </dsp:txBody>
      <dsp:txXfrm>
        <a:off x="6328456" y="1710741"/>
        <a:ext cx="566644" cy="786622"/>
      </dsp:txXfrm>
    </dsp:sp>
    <dsp:sp modelId="{EFA5A1AA-BA81-42A6-A321-1F63F4C26E88}">
      <dsp:nvSpPr>
        <dsp:cNvPr id="0" name=""/>
        <dsp:cNvSpPr/>
      </dsp:nvSpPr>
      <dsp:spPr>
        <a:xfrm>
          <a:off x="7091756" y="1710741"/>
          <a:ext cx="1525831" cy="786622"/>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9335" rIns="9335" bIns="9335" numCol="1" spcCol="1270" anchor="ctr" anchorCtr="0">
          <a:noAutofit/>
        </a:bodyPr>
        <a:lstStyle/>
        <a:p>
          <a:pPr marL="0" lvl="0" indent="0" algn="ctr" defTabSz="311150">
            <a:lnSpc>
              <a:spcPct val="90000"/>
            </a:lnSpc>
            <a:spcBef>
              <a:spcPct val="0"/>
            </a:spcBef>
            <a:spcAft>
              <a:spcPct val="35000"/>
            </a:spcAft>
            <a:buNone/>
          </a:pPr>
          <a:r>
            <a:rPr lang="en-US" sz="700" kern="1200" dirty="0"/>
            <a:t>Using SMOTE to handle class imbalance</a:t>
          </a:r>
          <a:endParaRPr lang="en-IN" sz="700" kern="1200" dirty="0"/>
        </a:p>
      </dsp:txBody>
      <dsp:txXfrm>
        <a:off x="7485067" y="1710741"/>
        <a:ext cx="739209" cy="786622"/>
      </dsp:txXfrm>
    </dsp:sp>
    <dsp:sp modelId="{76C578AA-7EB9-44F6-9D36-5222D86B2589}">
      <dsp:nvSpPr>
        <dsp:cNvPr id="0" name=""/>
        <dsp:cNvSpPr/>
      </dsp:nvSpPr>
      <dsp:spPr>
        <a:xfrm>
          <a:off x="8420932" y="1710741"/>
          <a:ext cx="1381604" cy="786622"/>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9335" rIns="9335" bIns="9335" numCol="1" spcCol="1270" anchor="ctr" anchorCtr="0">
          <a:noAutofit/>
        </a:bodyPr>
        <a:lstStyle/>
        <a:p>
          <a:pPr marL="0" lvl="0" indent="0" algn="ctr" defTabSz="311150">
            <a:lnSpc>
              <a:spcPct val="90000"/>
            </a:lnSpc>
            <a:spcBef>
              <a:spcPct val="0"/>
            </a:spcBef>
            <a:spcAft>
              <a:spcPct val="35000"/>
            </a:spcAft>
            <a:buNone/>
          </a:pPr>
          <a:r>
            <a:rPr lang="en-US" sz="700" kern="1200" dirty="0"/>
            <a:t>PCA (feature selection )</a:t>
          </a:r>
          <a:endParaRPr lang="en-IN" sz="700" kern="1200" dirty="0"/>
        </a:p>
      </dsp:txBody>
      <dsp:txXfrm>
        <a:off x="8814243" y="1710741"/>
        <a:ext cx="594982" cy="786622"/>
      </dsp:txXfrm>
    </dsp:sp>
    <dsp:sp modelId="{205891C4-117B-4667-8196-69B0EED3573C}">
      <dsp:nvSpPr>
        <dsp:cNvPr id="0" name=""/>
        <dsp:cNvSpPr/>
      </dsp:nvSpPr>
      <dsp:spPr>
        <a:xfrm>
          <a:off x="9605881" y="1710741"/>
          <a:ext cx="1966557" cy="786622"/>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9335" rIns="9335" bIns="9335" numCol="1" spcCol="1270" anchor="ctr" anchorCtr="0">
          <a:noAutofit/>
        </a:bodyPr>
        <a:lstStyle/>
        <a:p>
          <a:pPr marL="0" lvl="0" indent="0" algn="ctr" defTabSz="311150">
            <a:lnSpc>
              <a:spcPct val="90000"/>
            </a:lnSpc>
            <a:spcBef>
              <a:spcPct val="0"/>
            </a:spcBef>
            <a:spcAft>
              <a:spcPct val="35000"/>
            </a:spcAft>
            <a:buNone/>
          </a:pPr>
          <a:r>
            <a:rPr lang="en-US" sz="700" kern="1200" dirty="0"/>
            <a:t>Evaluating inferential stats </a:t>
          </a:r>
          <a:r>
            <a:rPr lang="en-US" sz="700" kern="1200" dirty="0" err="1"/>
            <a:t>i.e</a:t>
          </a:r>
          <a:r>
            <a:rPr lang="en-US" sz="700" kern="1200" dirty="0"/>
            <a:t> </a:t>
          </a:r>
          <a:r>
            <a:rPr lang="en-US" sz="700" kern="1200" dirty="0" err="1"/>
            <a:t>accuracy,recall,precision,f</a:t>
          </a:r>
          <a:r>
            <a:rPr lang="en-US" sz="700" kern="1200" dirty="0"/>
            <a:t> score,</a:t>
          </a:r>
          <a:r>
            <a:rPr lang="en-IN" sz="700" b="1" i="0" kern="1200" dirty="0"/>
            <a:t> Area under the Curve, True positive rate (TPR) for models Logistic Regression, Decision Tree, Random Forest, Boosting models ,SVM</a:t>
          </a:r>
          <a:endParaRPr lang="en-IN" sz="700" kern="1200" dirty="0"/>
        </a:p>
      </dsp:txBody>
      <dsp:txXfrm>
        <a:off x="9999192" y="1710741"/>
        <a:ext cx="1179935" cy="786622"/>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8" name="Shape 248"/>
          <p:cNvSpPr>
            <a:spLocks noGrp="1" noRot="1" noChangeAspect="1"/>
          </p:cNvSpPr>
          <p:nvPr>
            <p:ph type="sldImg"/>
          </p:nvPr>
        </p:nvSpPr>
        <p:spPr>
          <a:xfrm>
            <a:off x="1143000" y="685800"/>
            <a:ext cx="4572000" cy="3429000"/>
          </a:xfrm>
          <a:prstGeom prst="rect">
            <a:avLst/>
          </a:prstGeom>
        </p:spPr>
        <p:txBody>
          <a:bodyPr/>
          <a:lstStyle/>
          <a:p>
            <a:endParaRPr/>
          </a:p>
        </p:txBody>
      </p:sp>
      <p:sp>
        <p:nvSpPr>
          <p:cNvPr id="249" name="Shape 24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957417414"/>
      </p:ext>
    </p:extLst>
  </p:cSld>
  <p:clrMap bg1="lt1" tx1="dk1" bg2="lt2" tx2="dk2" accent1="accent1" accent2="accent2" accent3="accent3" accent4="accent4" accent5="accent5" accent6="accent6" hlink="hlink" folHlink="folHlink"/>
  <p:notesStyle>
    <a:lvl1pPr latinLnBrk="0">
      <a:defRPr sz="1200">
        <a:latin typeface="+mj-lt"/>
        <a:ea typeface="+mj-ea"/>
        <a:cs typeface="+mj-cs"/>
        <a:sym typeface="Arial"/>
      </a:defRPr>
    </a:lvl1pPr>
    <a:lvl2pPr indent="228600" latinLnBrk="0">
      <a:defRPr sz="1200">
        <a:latin typeface="+mj-lt"/>
        <a:ea typeface="+mj-ea"/>
        <a:cs typeface="+mj-cs"/>
        <a:sym typeface="Arial"/>
      </a:defRPr>
    </a:lvl2pPr>
    <a:lvl3pPr indent="457200" latinLnBrk="0">
      <a:defRPr sz="1200">
        <a:latin typeface="+mj-lt"/>
        <a:ea typeface="+mj-ea"/>
        <a:cs typeface="+mj-cs"/>
        <a:sym typeface="Arial"/>
      </a:defRPr>
    </a:lvl3pPr>
    <a:lvl4pPr indent="685800" latinLnBrk="0">
      <a:defRPr sz="1200">
        <a:latin typeface="+mj-lt"/>
        <a:ea typeface="+mj-ea"/>
        <a:cs typeface="+mj-cs"/>
        <a:sym typeface="Arial"/>
      </a:defRPr>
    </a:lvl4pPr>
    <a:lvl5pPr indent="914400" latinLnBrk="0">
      <a:defRPr sz="1200">
        <a:latin typeface="+mj-lt"/>
        <a:ea typeface="+mj-ea"/>
        <a:cs typeface="+mj-cs"/>
        <a:sym typeface="Arial"/>
      </a:defRPr>
    </a:lvl5pPr>
    <a:lvl6pPr indent="1143000" latinLnBrk="0">
      <a:defRPr sz="1200">
        <a:latin typeface="+mj-lt"/>
        <a:ea typeface="+mj-ea"/>
        <a:cs typeface="+mj-cs"/>
        <a:sym typeface="Arial"/>
      </a:defRPr>
    </a:lvl6pPr>
    <a:lvl7pPr indent="1371600" latinLnBrk="0">
      <a:defRPr sz="1200">
        <a:latin typeface="+mj-lt"/>
        <a:ea typeface="+mj-ea"/>
        <a:cs typeface="+mj-cs"/>
        <a:sym typeface="Arial"/>
      </a:defRPr>
    </a:lvl7pPr>
    <a:lvl8pPr indent="1600200" latinLnBrk="0">
      <a:defRPr sz="1200">
        <a:latin typeface="+mj-lt"/>
        <a:ea typeface="+mj-ea"/>
        <a:cs typeface="+mj-cs"/>
        <a:sym typeface="Arial"/>
      </a:defRPr>
    </a:lvl8pPr>
    <a:lvl9pPr indent="1828800" latinLnBrk="0">
      <a:defRPr sz="1200">
        <a:latin typeface="+mj-lt"/>
        <a:ea typeface="+mj-ea"/>
        <a:cs typeface="+mj-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Blank Slide">
    <p:spTree>
      <p:nvGrpSpPr>
        <p:cNvPr id="1" name=""/>
        <p:cNvGrpSpPr/>
        <p:nvPr/>
      </p:nvGrpSpPr>
      <p:grpSpPr>
        <a:xfrm>
          <a:off x="0" y="0"/>
          <a:ext cx="0" cy="0"/>
          <a:chOff x="0" y="0"/>
          <a:chExt cx="0" cy="0"/>
        </a:xfrm>
      </p:grpSpPr>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Content over Content">
    <p:spTree>
      <p:nvGrpSpPr>
        <p:cNvPr id="1" name=""/>
        <p:cNvGrpSpPr/>
        <p:nvPr/>
      </p:nvGrpSpPr>
      <p:grpSpPr>
        <a:xfrm>
          <a:off x="0" y="0"/>
          <a:ext cx="0" cy="0"/>
          <a:chOff x="0" y="0"/>
          <a:chExt cx="0" cy="0"/>
        </a:xfrm>
      </p:grpSpPr>
      <p:sp>
        <p:nvSpPr>
          <p:cNvPr id="97" name="Title Text"/>
          <p:cNvSpPr txBox="1">
            <a:spLocks noGrp="1"/>
          </p:cNvSpPr>
          <p:nvPr>
            <p:ph type="title"/>
          </p:nvPr>
        </p:nvSpPr>
        <p:spPr>
          <a:xfrm>
            <a:off x="609479" y="273599"/>
            <a:ext cx="10972442" cy="1144801"/>
          </a:xfrm>
          <a:prstGeom prst="rect">
            <a:avLst/>
          </a:prstGeom>
        </p:spPr>
        <p:txBody>
          <a:bodyPr>
            <a:normAutofit/>
          </a:bodyPr>
          <a:lstStyle/>
          <a:p>
            <a:r>
              <a:t>Title Text</a:t>
            </a:r>
          </a:p>
        </p:txBody>
      </p:sp>
      <p:sp>
        <p:nvSpPr>
          <p:cNvPr id="98" name="Body Level One…"/>
          <p:cNvSpPr txBox="1">
            <a:spLocks noGrp="1"/>
          </p:cNvSpPr>
          <p:nvPr>
            <p:ph type="body" sz="half" idx="1"/>
          </p:nvPr>
        </p:nvSpPr>
        <p:spPr>
          <a:xfrm>
            <a:off x="609479" y="1604519"/>
            <a:ext cx="10972442" cy="1896842"/>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99" name="PlaceHolder 3"/>
          <p:cNvSpPr>
            <a:spLocks noGrp="1"/>
          </p:cNvSpPr>
          <p:nvPr>
            <p:ph type="body" sz="half" idx="13"/>
          </p:nvPr>
        </p:nvSpPr>
        <p:spPr>
          <a:xfrm>
            <a:off x="609479" y="3682079"/>
            <a:ext cx="10972442" cy="1896841"/>
          </a:xfrm>
          <a:prstGeom prst="rect">
            <a:avLst/>
          </a:prstGeom>
        </p:spPr>
        <p:txBody>
          <a:bodyPr>
            <a:normAutofit/>
          </a:bodyPr>
          <a:lstStyle/>
          <a:p>
            <a:pPr>
              <a:defRPr spc="-100"/>
            </a:pPr>
            <a:endParaRPr/>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4 Content">
    <p:spTree>
      <p:nvGrpSpPr>
        <p:cNvPr id="1" name=""/>
        <p:cNvGrpSpPr/>
        <p:nvPr/>
      </p:nvGrpSpPr>
      <p:grpSpPr>
        <a:xfrm>
          <a:off x="0" y="0"/>
          <a:ext cx="0" cy="0"/>
          <a:chOff x="0" y="0"/>
          <a:chExt cx="0" cy="0"/>
        </a:xfrm>
      </p:grpSpPr>
      <p:sp>
        <p:nvSpPr>
          <p:cNvPr id="107" name="Title Text"/>
          <p:cNvSpPr txBox="1">
            <a:spLocks noGrp="1"/>
          </p:cNvSpPr>
          <p:nvPr>
            <p:ph type="title"/>
          </p:nvPr>
        </p:nvSpPr>
        <p:spPr>
          <a:xfrm>
            <a:off x="609479" y="273599"/>
            <a:ext cx="10972442" cy="1144801"/>
          </a:xfrm>
          <a:prstGeom prst="rect">
            <a:avLst/>
          </a:prstGeom>
        </p:spPr>
        <p:txBody>
          <a:bodyPr>
            <a:normAutofit/>
          </a:bodyPr>
          <a:lstStyle/>
          <a:p>
            <a:r>
              <a:t>Title Text</a:t>
            </a:r>
          </a:p>
        </p:txBody>
      </p:sp>
      <p:sp>
        <p:nvSpPr>
          <p:cNvPr id="108" name="Body Level One…"/>
          <p:cNvSpPr txBox="1">
            <a:spLocks noGrp="1"/>
          </p:cNvSpPr>
          <p:nvPr>
            <p:ph type="body" sz="quarter" idx="1"/>
          </p:nvPr>
        </p:nvSpPr>
        <p:spPr>
          <a:xfrm>
            <a:off x="609479" y="1604519"/>
            <a:ext cx="5354282" cy="1896842"/>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09" name="PlaceHolder 3"/>
          <p:cNvSpPr/>
          <p:nvPr/>
        </p:nvSpPr>
        <p:spPr>
          <a:xfrm>
            <a:off x="6231959" y="1604519"/>
            <a:ext cx="5354282" cy="1896842"/>
          </a:xfrm>
          <a:prstGeom prst="rect">
            <a:avLst/>
          </a:prstGeom>
          <a:ln w="12700">
            <a:miter lim="400000"/>
          </a:ln>
        </p:spPr>
        <p:txBody>
          <a:bodyPr lIns="0" tIns="0" rIns="0" bIns="0">
            <a:normAutofit/>
          </a:bodyPr>
          <a:lstStyle/>
          <a:p>
            <a:pPr marL="431999" indent="-323999">
              <a:lnSpc>
                <a:spcPct val="90000"/>
              </a:lnSpc>
              <a:spcBef>
                <a:spcPts val="1000"/>
              </a:spcBef>
              <a:buClr>
                <a:srgbClr val="000000"/>
              </a:buClr>
              <a:buSzPct val="45000"/>
              <a:buChar char="●"/>
              <a:defRPr spc="-100">
                <a:uFill>
                  <a:solidFill>
                    <a:srgbClr val="FFFFFF"/>
                  </a:solidFill>
                </a:uFill>
              </a:defRPr>
            </a:pPr>
            <a:endParaRPr/>
          </a:p>
        </p:txBody>
      </p:sp>
      <p:sp>
        <p:nvSpPr>
          <p:cNvPr id="110" name="PlaceHolder 4"/>
          <p:cNvSpPr/>
          <p:nvPr/>
        </p:nvSpPr>
        <p:spPr>
          <a:xfrm>
            <a:off x="6231959" y="3682079"/>
            <a:ext cx="5354282" cy="1896841"/>
          </a:xfrm>
          <a:prstGeom prst="rect">
            <a:avLst/>
          </a:prstGeom>
          <a:ln w="12700">
            <a:miter lim="400000"/>
          </a:ln>
        </p:spPr>
        <p:txBody>
          <a:bodyPr lIns="0" tIns="0" rIns="0" bIns="0">
            <a:normAutofit/>
          </a:bodyPr>
          <a:lstStyle/>
          <a:p>
            <a:pPr marL="431999" indent="-323999">
              <a:lnSpc>
                <a:spcPct val="90000"/>
              </a:lnSpc>
              <a:spcBef>
                <a:spcPts val="1000"/>
              </a:spcBef>
              <a:buClr>
                <a:srgbClr val="000000"/>
              </a:buClr>
              <a:buSzPct val="45000"/>
              <a:buChar char="●"/>
              <a:defRPr spc="-100">
                <a:uFill>
                  <a:solidFill>
                    <a:srgbClr val="FFFFFF"/>
                  </a:solidFill>
                </a:uFill>
              </a:defRPr>
            </a:pPr>
            <a:endParaRPr/>
          </a:p>
        </p:txBody>
      </p:sp>
      <p:sp>
        <p:nvSpPr>
          <p:cNvPr id="111" name="PlaceHolder 5"/>
          <p:cNvSpPr>
            <a:spLocks noGrp="1"/>
          </p:cNvSpPr>
          <p:nvPr>
            <p:ph type="body" sz="quarter" idx="13"/>
          </p:nvPr>
        </p:nvSpPr>
        <p:spPr>
          <a:xfrm>
            <a:off x="609479" y="3682079"/>
            <a:ext cx="5354282" cy="1896841"/>
          </a:xfrm>
          <a:prstGeom prst="rect">
            <a:avLst/>
          </a:prstGeom>
        </p:spPr>
        <p:txBody>
          <a:bodyPr>
            <a:normAutofit/>
          </a:bodyPr>
          <a:lstStyle/>
          <a:p>
            <a:pPr>
              <a:defRPr spc="-100"/>
            </a:pPr>
            <a:endParaRPr/>
          </a:p>
        </p:txBody>
      </p:sp>
      <p:sp>
        <p:nvSpPr>
          <p:cNvPr id="1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6 Content">
    <p:spTree>
      <p:nvGrpSpPr>
        <p:cNvPr id="1" name=""/>
        <p:cNvGrpSpPr/>
        <p:nvPr/>
      </p:nvGrpSpPr>
      <p:grpSpPr>
        <a:xfrm>
          <a:off x="0" y="0"/>
          <a:ext cx="0" cy="0"/>
          <a:chOff x="0" y="0"/>
          <a:chExt cx="0" cy="0"/>
        </a:xfrm>
      </p:grpSpPr>
      <p:sp>
        <p:nvSpPr>
          <p:cNvPr id="119" name="Title Text"/>
          <p:cNvSpPr txBox="1">
            <a:spLocks noGrp="1"/>
          </p:cNvSpPr>
          <p:nvPr>
            <p:ph type="title"/>
          </p:nvPr>
        </p:nvSpPr>
        <p:spPr>
          <a:xfrm>
            <a:off x="609479" y="273599"/>
            <a:ext cx="10972442" cy="1144801"/>
          </a:xfrm>
          <a:prstGeom prst="rect">
            <a:avLst/>
          </a:prstGeom>
        </p:spPr>
        <p:txBody>
          <a:bodyPr>
            <a:normAutofit/>
          </a:bodyPr>
          <a:lstStyle/>
          <a:p>
            <a:r>
              <a:t>Title Text</a:t>
            </a:r>
          </a:p>
        </p:txBody>
      </p:sp>
      <p:sp>
        <p:nvSpPr>
          <p:cNvPr id="120" name="Body Level One…"/>
          <p:cNvSpPr txBox="1">
            <a:spLocks noGrp="1"/>
          </p:cNvSpPr>
          <p:nvPr>
            <p:ph type="body" idx="1"/>
          </p:nvPr>
        </p:nvSpPr>
        <p:spPr>
          <a:xfrm>
            <a:off x="609479" y="1604519"/>
            <a:ext cx="10972442" cy="3977282"/>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21" name="PlaceHolder 3"/>
          <p:cNvSpPr>
            <a:spLocks noGrp="1"/>
          </p:cNvSpPr>
          <p:nvPr>
            <p:ph type="body" idx="13"/>
          </p:nvPr>
        </p:nvSpPr>
        <p:spPr>
          <a:xfrm>
            <a:off x="609479" y="1604519"/>
            <a:ext cx="10972442" cy="3977281"/>
          </a:xfrm>
          <a:prstGeom prst="rect">
            <a:avLst/>
          </a:prstGeom>
        </p:spPr>
        <p:txBody>
          <a:bodyPr>
            <a:normAutofit/>
          </a:bodyPr>
          <a:lstStyle/>
          <a:p>
            <a:pPr>
              <a:defRPr spc="-100"/>
            </a:pPr>
            <a:endParaRPr/>
          </a:p>
        </p:txBody>
      </p:sp>
      <p:pic>
        <p:nvPicPr>
          <p:cNvPr id="122" name="Picture 35" descr="Picture 35"/>
          <p:cNvPicPr>
            <a:picLocks noChangeAspect="1"/>
          </p:cNvPicPr>
          <p:nvPr/>
        </p:nvPicPr>
        <p:blipFill>
          <a:blip r:embed="rId2"/>
          <a:stretch>
            <a:fillRect/>
          </a:stretch>
        </p:blipFill>
        <p:spPr>
          <a:xfrm>
            <a:off x="3602880" y="1604519"/>
            <a:ext cx="4984921" cy="3977282"/>
          </a:xfrm>
          <a:prstGeom prst="rect">
            <a:avLst/>
          </a:prstGeom>
          <a:ln w="12700">
            <a:miter lim="400000"/>
          </a:ln>
        </p:spPr>
      </p:pic>
      <p:pic>
        <p:nvPicPr>
          <p:cNvPr id="123" name="Picture 36" descr="Picture 36"/>
          <p:cNvPicPr>
            <a:picLocks noChangeAspect="1"/>
          </p:cNvPicPr>
          <p:nvPr/>
        </p:nvPicPr>
        <p:blipFill>
          <a:blip r:embed="rId2"/>
          <a:stretch>
            <a:fillRect/>
          </a:stretch>
        </p:blipFill>
        <p:spPr>
          <a:xfrm>
            <a:off x="3602880" y="1604519"/>
            <a:ext cx="4984921" cy="3977282"/>
          </a:xfrm>
          <a:prstGeom prst="rect">
            <a:avLst/>
          </a:prstGeom>
          <a:ln w="12700">
            <a:miter lim="400000"/>
          </a:ln>
        </p:spPr>
      </p:pic>
      <p:sp>
        <p:nvSpPr>
          <p:cNvPr id="1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Blank Slide">
    <p:spTree>
      <p:nvGrpSpPr>
        <p:cNvPr id="1" name=""/>
        <p:cNvGrpSpPr/>
        <p:nvPr/>
      </p:nvGrpSpPr>
      <p:grpSpPr>
        <a:xfrm>
          <a:off x="0" y="0"/>
          <a:ext cx="0" cy="0"/>
          <a:chOff x="0" y="0"/>
          <a:chExt cx="0" cy="0"/>
        </a:xfrm>
      </p:grpSpPr>
      <p:sp>
        <p:nvSpPr>
          <p:cNvPr id="1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38" name="Title Text"/>
          <p:cNvSpPr txBox="1">
            <a:spLocks noGrp="1"/>
          </p:cNvSpPr>
          <p:nvPr>
            <p:ph type="title"/>
          </p:nvPr>
        </p:nvSpPr>
        <p:spPr>
          <a:xfrm>
            <a:off x="609479" y="273599"/>
            <a:ext cx="10972442" cy="1144801"/>
          </a:xfrm>
          <a:prstGeom prst="rect">
            <a:avLst/>
          </a:prstGeom>
        </p:spPr>
        <p:txBody>
          <a:bodyPr>
            <a:normAutofit/>
          </a:bodyPr>
          <a:lstStyle/>
          <a:p>
            <a:r>
              <a:t>Title Text</a:t>
            </a:r>
          </a:p>
        </p:txBody>
      </p:sp>
      <p:sp>
        <p:nvSpPr>
          <p:cNvPr id="139" name="Body Level One…"/>
          <p:cNvSpPr txBox="1">
            <a:spLocks noGrp="1"/>
          </p:cNvSpPr>
          <p:nvPr>
            <p:ph type="body" idx="1"/>
          </p:nvPr>
        </p:nvSpPr>
        <p:spPr>
          <a:xfrm>
            <a:off x="609479" y="1604519"/>
            <a:ext cx="10972442" cy="3977282"/>
          </a:xfrm>
          <a:prstGeom prst="rect">
            <a:avLst/>
          </a:prstGeom>
        </p:spPr>
        <p:txBody>
          <a:bodyPr anchor="ctr">
            <a:normAutofit/>
          </a:bodyPr>
          <a:lstStyle>
            <a:lvl1pPr marL="228600" indent="-228600">
              <a:buClrTx/>
              <a:buSzPct val="100000"/>
              <a:buFont typeface="Arial"/>
              <a:buChar char="•"/>
              <a:defRPr sz="2800" spc="0">
                <a:uFillTx/>
              </a:defRPr>
            </a:lvl1pPr>
            <a:lvl2pPr marL="723900" indent="-266700">
              <a:buClrTx/>
              <a:buSzPct val="100000"/>
              <a:buFont typeface="Arial"/>
              <a:buChar char="•"/>
              <a:defRPr sz="2800" spc="0">
                <a:uFillTx/>
              </a:defRPr>
            </a:lvl2pPr>
            <a:lvl3pPr marL="1234439" indent="-320039">
              <a:buClrTx/>
              <a:buSzPct val="100000"/>
              <a:buFont typeface="Arial"/>
              <a:buChar char="•"/>
              <a:defRPr sz="2800" spc="0">
                <a:uFillTx/>
              </a:defRPr>
            </a:lvl3pPr>
            <a:lvl4pPr marL="1727200" indent="-355600">
              <a:buClrTx/>
              <a:buSzPct val="100000"/>
              <a:buFont typeface="Arial"/>
              <a:buChar char="•"/>
              <a:defRPr sz="2800" spc="0">
                <a:uFillTx/>
              </a:defRPr>
            </a:lvl4pPr>
            <a:lvl5pPr marL="2184400" indent="-355600">
              <a:buClrTx/>
              <a:buSzPct val="100000"/>
              <a:buFont typeface="Arial"/>
              <a:buChar char="•"/>
              <a:defRPr sz="2800" spc="0">
                <a:uFillTx/>
              </a:defRPr>
            </a:lvl5pPr>
          </a:lstStyle>
          <a:p>
            <a:r>
              <a:t>Body Level One</a:t>
            </a:r>
          </a:p>
          <a:p>
            <a:pPr lvl="1"/>
            <a:r>
              <a:t>Body Level Two</a:t>
            </a:r>
          </a:p>
          <a:p>
            <a:pPr lvl="2"/>
            <a:r>
              <a:t>Body Level Three</a:t>
            </a:r>
          </a:p>
          <a:p>
            <a:pPr lvl="3"/>
            <a:r>
              <a:t>Body Level Four</a:t>
            </a:r>
          </a:p>
          <a:p>
            <a:pPr lvl="4"/>
            <a:r>
              <a:t>Body Level Five</a:t>
            </a:r>
          </a:p>
        </p:txBody>
      </p:sp>
      <p:sp>
        <p:nvSpPr>
          <p:cNvPr id="1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Content">
    <p:spTree>
      <p:nvGrpSpPr>
        <p:cNvPr id="1" name=""/>
        <p:cNvGrpSpPr/>
        <p:nvPr/>
      </p:nvGrpSpPr>
      <p:grpSpPr>
        <a:xfrm>
          <a:off x="0" y="0"/>
          <a:ext cx="0" cy="0"/>
          <a:chOff x="0" y="0"/>
          <a:chExt cx="0" cy="0"/>
        </a:xfrm>
      </p:grpSpPr>
      <p:sp>
        <p:nvSpPr>
          <p:cNvPr id="147" name="Title Text"/>
          <p:cNvSpPr txBox="1">
            <a:spLocks noGrp="1"/>
          </p:cNvSpPr>
          <p:nvPr>
            <p:ph type="title"/>
          </p:nvPr>
        </p:nvSpPr>
        <p:spPr>
          <a:xfrm>
            <a:off x="609479" y="273599"/>
            <a:ext cx="10972442" cy="1144801"/>
          </a:xfrm>
          <a:prstGeom prst="rect">
            <a:avLst/>
          </a:prstGeom>
        </p:spPr>
        <p:txBody>
          <a:bodyPr>
            <a:normAutofit/>
          </a:bodyPr>
          <a:lstStyle/>
          <a:p>
            <a:r>
              <a:t>Title Text</a:t>
            </a:r>
          </a:p>
        </p:txBody>
      </p:sp>
      <p:sp>
        <p:nvSpPr>
          <p:cNvPr id="148" name="Body Level One…"/>
          <p:cNvSpPr txBox="1">
            <a:spLocks noGrp="1"/>
          </p:cNvSpPr>
          <p:nvPr>
            <p:ph type="body" idx="1"/>
          </p:nvPr>
        </p:nvSpPr>
        <p:spPr>
          <a:xfrm>
            <a:off x="609479" y="1604519"/>
            <a:ext cx="10972442" cy="3977282"/>
          </a:xfrm>
          <a:prstGeom prst="rect">
            <a:avLst/>
          </a:prstGeom>
        </p:spPr>
        <p:txBody>
          <a:bodyPr>
            <a:normAutofit/>
          </a:bodyPr>
          <a:lstStyle>
            <a:lvl1pPr marL="228600" indent="-228600">
              <a:buClrTx/>
              <a:buSzPct val="100000"/>
              <a:buFont typeface="Arial"/>
              <a:buChar char="•"/>
              <a:defRPr sz="2800" spc="0">
                <a:uFillTx/>
              </a:defRPr>
            </a:lvl1pPr>
            <a:lvl2pPr marL="723900" indent="-266700">
              <a:buClrTx/>
              <a:buSzPct val="100000"/>
              <a:buFont typeface="Arial"/>
              <a:buChar char="•"/>
              <a:defRPr sz="2800" spc="0">
                <a:uFillTx/>
              </a:defRPr>
            </a:lvl2pPr>
            <a:lvl3pPr marL="1234439" indent="-320039">
              <a:buClrTx/>
              <a:buSzPct val="100000"/>
              <a:buFont typeface="Arial"/>
              <a:buChar char="•"/>
              <a:defRPr sz="2800" spc="0">
                <a:uFillTx/>
              </a:defRPr>
            </a:lvl3pPr>
            <a:lvl4pPr marL="1727200" indent="-355600">
              <a:buClrTx/>
              <a:buSzPct val="100000"/>
              <a:buFont typeface="Arial"/>
              <a:buChar char="•"/>
              <a:defRPr sz="2800" spc="0">
                <a:uFillTx/>
              </a:defRPr>
            </a:lvl4pPr>
            <a:lvl5pPr marL="2184400" indent="-355600">
              <a:buClrTx/>
              <a:buSzPct val="100000"/>
              <a:buFont typeface="Arial"/>
              <a:buChar char="•"/>
              <a:defRPr sz="2800" spc="0">
                <a:uFillTx/>
              </a:defRPr>
            </a:lvl5pPr>
          </a:lstStyle>
          <a:p>
            <a:r>
              <a:t>Body Level One</a:t>
            </a:r>
          </a:p>
          <a:p>
            <a:pPr lvl="1"/>
            <a:r>
              <a:t>Body Level Two</a:t>
            </a:r>
          </a:p>
          <a:p>
            <a:pPr lvl="2"/>
            <a:r>
              <a:t>Body Level Three</a:t>
            </a:r>
          </a:p>
          <a:p>
            <a:pPr lvl="3"/>
            <a:r>
              <a:t>Body Level Four</a:t>
            </a:r>
          </a:p>
          <a:p>
            <a:pPr lvl="4"/>
            <a:r>
              <a:t>Body Level Five</a:t>
            </a:r>
          </a:p>
        </p:txBody>
      </p:sp>
      <p:sp>
        <p:nvSpPr>
          <p:cNvPr id="1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2 Content">
    <p:spTree>
      <p:nvGrpSpPr>
        <p:cNvPr id="1" name=""/>
        <p:cNvGrpSpPr/>
        <p:nvPr/>
      </p:nvGrpSpPr>
      <p:grpSpPr>
        <a:xfrm>
          <a:off x="0" y="0"/>
          <a:ext cx="0" cy="0"/>
          <a:chOff x="0" y="0"/>
          <a:chExt cx="0" cy="0"/>
        </a:xfrm>
      </p:grpSpPr>
      <p:sp>
        <p:nvSpPr>
          <p:cNvPr id="156" name="Title Text"/>
          <p:cNvSpPr txBox="1">
            <a:spLocks noGrp="1"/>
          </p:cNvSpPr>
          <p:nvPr>
            <p:ph type="title"/>
          </p:nvPr>
        </p:nvSpPr>
        <p:spPr>
          <a:xfrm>
            <a:off x="609479" y="273599"/>
            <a:ext cx="10972442" cy="1144801"/>
          </a:xfrm>
          <a:prstGeom prst="rect">
            <a:avLst/>
          </a:prstGeom>
        </p:spPr>
        <p:txBody>
          <a:bodyPr>
            <a:normAutofit/>
          </a:bodyPr>
          <a:lstStyle/>
          <a:p>
            <a:r>
              <a:t>Title Text</a:t>
            </a:r>
          </a:p>
        </p:txBody>
      </p:sp>
      <p:sp>
        <p:nvSpPr>
          <p:cNvPr id="157" name="Body Level One…"/>
          <p:cNvSpPr txBox="1">
            <a:spLocks noGrp="1"/>
          </p:cNvSpPr>
          <p:nvPr>
            <p:ph type="body" sz="half" idx="1"/>
          </p:nvPr>
        </p:nvSpPr>
        <p:spPr>
          <a:xfrm>
            <a:off x="609479" y="1604519"/>
            <a:ext cx="5354282" cy="3977282"/>
          </a:xfrm>
          <a:prstGeom prst="rect">
            <a:avLst/>
          </a:prstGeom>
        </p:spPr>
        <p:txBody>
          <a:bodyPr>
            <a:normAutofit/>
          </a:bodyPr>
          <a:lstStyle>
            <a:lvl1pPr marL="228600" indent="-228600">
              <a:buClrTx/>
              <a:buSzPct val="100000"/>
              <a:buFont typeface="Arial"/>
              <a:buChar char="•"/>
              <a:defRPr sz="2800" spc="0">
                <a:uFillTx/>
              </a:defRPr>
            </a:lvl1pPr>
            <a:lvl2pPr marL="723900" indent="-266700">
              <a:buClrTx/>
              <a:buSzPct val="100000"/>
              <a:buFont typeface="Arial"/>
              <a:buChar char="•"/>
              <a:defRPr sz="2800" spc="0">
                <a:uFillTx/>
              </a:defRPr>
            </a:lvl2pPr>
            <a:lvl3pPr marL="1234439" indent="-320039">
              <a:buClrTx/>
              <a:buSzPct val="100000"/>
              <a:buFont typeface="Arial"/>
              <a:buChar char="•"/>
              <a:defRPr sz="2800" spc="0">
                <a:uFillTx/>
              </a:defRPr>
            </a:lvl3pPr>
            <a:lvl4pPr marL="1727200" indent="-355600">
              <a:buClrTx/>
              <a:buSzPct val="100000"/>
              <a:buFont typeface="Arial"/>
              <a:buChar char="•"/>
              <a:defRPr sz="2800" spc="0">
                <a:uFillTx/>
              </a:defRPr>
            </a:lvl4pPr>
            <a:lvl5pPr marL="2184400" indent="-355600">
              <a:buClrTx/>
              <a:buSzPct val="100000"/>
              <a:buFont typeface="Arial"/>
              <a:buChar char="•"/>
              <a:defRPr sz="2800" spc="0">
                <a:uFillTx/>
              </a:defRPr>
            </a:lvl5pPr>
          </a:lstStyle>
          <a:p>
            <a:r>
              <a:t>Body Level One</a:t>
            </a:r>
          </a:p>
          <a:p>
            <a:pPr lvl="1"/>
            <a:r>
              <a:t>Body Level Two</a:t>
            </a:r>
          </a:p>
          <a:p>
            <a:pPr lvl="2"/>
            <a:r>
              <a:t>Body Level Three</a:t>
            </a:r>
          </a:p>
          <a:p>
            <a:pPr lvl="3"/>
            <a:r>
              <a:t>Body Level Four</a:t>
            </a:r>
          </a:p>
          <a:p>
            <a:pPr lvl="4"/>
            <a:r>
              <a:t>Body Level Five</a:t>
            </a:r>
          </a:p>
        </p:txBody>
      </p:sp>
      <p:sp>
        <p:nvSpPr>
          <p:cNvPr id="158" name="PlaceHolder 3"/>
          <p:cNvSpPr>
            <a:spLocks noGrp="1"/>
          </p:cNvSpPr>
          <p:nvPr>
            <p:ph type="body" sz="half" idx="13"/>
          </p:nvPr>
        </p:nvSpPr>
        <p:spPr>
          <a:xfrm>
            <a:off x="6231959" y="1604519"/>
            <a:ext cx="5354282" cy="3977281"/>
          </a:xfrm>
          <a:prstGeom prst="rect">
            <a:avLst/>
          </a:prstGeom>
        </p:spPr>
        <p:txBody>
          <a:bodyPr>
            <a:normAutofit/>
          </a:bodyPr>
          <a:lstStyle/>
          <a:p>
            <a:pPr marL="228600" indent="-228600">
              <a:buClrTx/>
              <a:buSzPct val="100000"/>
              <a:buFont typeface="Arial"/>
              <a:buChar char="•"/>
              <a:defRPr sz="2800" spc="0">
                <a:uFillTx/>
              </a:defRPr>
            </a:pPr>
            <a:endParaRPr/>
          </a:p>
        </p:txBody>
      </p:sp>
      <p:sp>
        <p:nvSpPr>
          <p:cNvPr id="15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166" name="Title Text"/>
          <p:cNvSpPr txBox="1">
            <a:spLocks noGrp="1"/>
          </p:cNvSpPr>
          <p:nvPr>
            <p:ph type="title"/>
          </p:nvPr>
        </p:nvSpPr>
        <p:spPr>
          <a:xfrm>
            <a:off x="609479" y="273599"/>
            <a:ext cx="10972442" cy="1144801"/>
          </a:xfrm>
          <a:prstGeom prst="rect">
            <a:avLst/>
          </a:prstGeom>
        </p:spPr>
        <p:txBody>
          <a:bodyPr>
            <a:normAutofit/>
          </a:bodyPr>
          <a:lstStyle/>
          <a:p>
            <a:r>
              <a:t>Title Text</a:t>
            </a:r>
          </a:p>
        </p:txBody>
      </p:sp>
      <p:sp>
        <p:nvSpPr>
          <p:cNvPr id="16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Centered Text">
    <p:spTree>
      <p:nvGrpSpPr>
        <p:cNvPr id="1" name=""/>
        <p:cNvGrpSpPr/>
        <p:nvPr/>
      </p:nvGrpSpPr>
      <p:grpSpPr>
        <a:xfrm>
          <a:off x="0" y="0"/>
          <a:ext cx="0" cy="0"/>
          <a:chOff x="0" y="0"/>
          <a:chExt cx="0" cy="0"/>
        </a:xfrm>
      </p:grpSpPr>
      <p:sp>
        <p:nvSpPr>
          <p:cNvPr id="174" name="Body Level One…"/>
          <p:cNvSpPr txBox="1">
            <a:spLocks noGrp="1"/>
          </p:cNvSpPr>
          <p:nvPr>
            <p:ph type="body" idx="1"/>
          </p:nvPr>
        </p:nvSpPr>
        <p:spPr>
          <a:xfrm>
            <a:off x="609479" y="273599"/>
            <a:ext cx="10972442" cy="5307841"/>
          </a:xfrm>
          <a:prstGeom prst="rect">
            <a:avLst/>
          </a:prstGeom>
        </p:spPr>
        <p:txBody>
          <a:bodyPr anchor="ctr">
            <a:normAutofit/>
          </a:bodyPr>
          <a:lstStyle>
            <a:lvl1pPr marL="228600" indent="-228600">
              <a:buClrTx/>
              <a:buSzPct val="100000"/>
              <a:buFont typeface="Arial"/>
              <a:buChar char="•"/>
              <a:defRPr sz="2800" spc="0">
                <a:uFillTx/>
              </a:defRPr>
            </a:lvl1pPr>
            <a:lvl2pPr marL="723900" indent="-266700">
              <a:buClrTx/>
              <a:buSzPct val="100000"/>
              <a:buFont typeface="Arial"/>
              <a:buChar char="•"/>
              <a:defRPr sz="2800" spc="0">
                <a:uFillTx/>
              </a:defRPr>
            </a:lvl2pPr>
            <a:lvl3pPr marL="1234439" indent="-320039">
              <a:buClrTx/>
              <a:buSzPct val="100000"/>
              <a:buFont typeface="Arial"/>
              <a:buChar char="•"/>
              <a:defRPr sz="2800" spc="0">
                <a:uFillTx/>
              </a:defRPr>
            </a:lvl3pPr>
            <a:lvl4pPr marL="1727200" indent="-355600">
              <a:buClrTx/>
              <a:buSzPct val="100000"/>
              <a:buFont typeface="Arial"/>
              <a:buChar char="•"/>
              <a:defRPr sz="2800" spc="0">
                <a:uFillTx/>
              </a:defRPr>
            </a:lvl4pPr>
            <a:lvl5pPr marL="2184400" indent="-355600">
              <a:buClrTx/>
              <a:buSzPct val="100000"/>
              <a:buFont typeface="Arial"/>
              <a:buChar char="•"/>
              <a:defRPr sz="2800" spc="0">
                <a:uFillTx/>
              </a:defRPr>
            </a:lvl5pPr>
          </a:lstStyle>
          <a:p>
            <a:r>
              <a:t>Body Level One</a:t>
            </a:r>
          </a:p>
          <a:p>
            <a:pPr lvl="1"/>
            <a:r>
              <a:t>Body Level Two</a:t>
            </a:r>
          </a:p>
          <a:p>
            <a:pPr lvl="2"/>
            <a:r>
              <a:t>Body Level Three</a:t>
            </a:r>
          </a:p>
          <a:p>
            <a:pPr lvl="3"/>
            <a:r>
              <a:t>Body Level Four</a:t>
            </a:r>
          </a:p>
          <a:p>
            <a:pPr lvl="4"/>
            <a:r>
              <a:t>Body Level Five</a:t>
            </a:r>
          </a:p>
        </p:txBody>
      </p:sp>
      <p:sp>
        <p:nvSpPr>
          <p:cNvPr id="1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Title, 2 Content and Content">
    <p:spTree>
      <p:nvGrpSpPr>
        <p:cNvPr id="1" name=""/>
        <p:cNvGrpSpPr/>
        <p:nvPr/>
      </p:nvGrpSpPr>
      <p:grpSpPr>
        <a:xfrm>
          <a:off x="0" y="0"/>
          <a:ext cx="0" cy="0"/>
          <a:chOff x="0" y="0"/>
          <a:chExt cx="0" cy="0"/>
        </a:xfrm>
      </p:grpSpPr>
      <p:sp>
        <p:nvSpPr>
          <p:cNvPr id="182" name="Title Text"/>
          <p:cNvSpPr txBox="1">
            <a:spLocks noGrp="1"/>
          </p:cNvSpPr>
          <p:nvPr>
            <p:ph type="title"/>
          </p:nvPr>
        </p:nvSpPr>
        <p:spPr>
          <a:xfrm>
            <a:off x="609479" y="273599"/>
            <a:ext cx="10972442" cy="1144801"/>
          </a:xfrm>
          <a:prstGeom prst="rect">
            <a:avLst/>
          </a:prstGeom>
        </p:spPr>
        <p:txBody>
          <a:bodyPr>
            <a:normAutofit/>
          </a:bodyPr>
          <a:lstStyle/>
          <a:p>
            <a:r>
              <a:t>Title Text</a:t>
            </a:r>
          </a:p>
        </p:txBody>
      </p:sp>
      <p:sp>
        <p:nvSpPr>
          <p:cNvPr id="183" name="Body Level One…"/>
          <p:cNvSpPr txBox="1">
            <a:spLocks noGrp="1"/>
          </p:cNvSpPr>
          <p:nvPr>
            <p:ph type="body" sz="quarter" idx="1"/>
          </p:nvPr>
        </p:nvSpPr>
        <p:spPr>
          <a:xfrm>
            <a:off x="609479" y="1604519"/>
            <a:ext cx="5354282" cy="1896842"/>
          </a:xfrm>
          <a:prstGeom prst="rect">
            <a:avLst/>
          </a:prstGeom>
        </p:spPr>
        <p:txBody>
          <a:bodyPr>
            <a:normAutofit/>
          </a:bodyPr>
          <a:lstStyle>
            <a:lvl1pPr marL="228600" indent="-228600">
              <a:buClrTx/>
              <a:buSzPct val="100000"/>
              <a:buFont typeface="Arial"/>
              <a:buChar char="•"/>
              <a:defRPr sz="2800" spc="0">
                <a:uFillTx/>
              </a:defRPr>
            </a:lvl1pPr>
            <a:lvl2pPr marL="723900" indent="-266700">
              <a:buClrTx/>
              <a:buSzPct val="100000"/>
              <a:buFont typeface="Arial"/>
              <a:buChar char="•"/>
              <a:defRPr sz="2800" spc="0">
                <a:uFillTx/>
              </a:defRPr>
            </a:lvl2pPr>
            <a:lvl3pPr marL="1234439" indent="-320039">
              <a:buClrTx/>
              <a:buSzPct val="100000"/>
              <a:buFont typeface="Arial"/>
              <a:buChar char="•"/>
              <a:defRPr sz="2800" spc="0">
                <a:uFillTx/>
              </a:defRPr>
            </a:lvl3pPr>
            <a:lvl4pPr marL="1727200" indent="-355600">
              <a:buClrTx/>
              <a:buSzPct val="100000"/>
              <a:buFont typeface="Arial"/>
              <a:buChar char="•"/>
              <a:defRPr sz="2800" spc="0">
                <a:uFillTx/>
              </a:defRPr>
            </a:lvl4pPr>
            <a:lvl5pPr marL="2184400" indent="-355600">
              <a:buClrTx/>
              <a:buSzPct val="100000"/>
              <a:buFont typeface="Arial"/>
              <a:buChar char="•"/>
              <a:defRPr sz="2800" spc="0">
                <a:uFillTx/>
              </a:defRPr>
            </a:lvl5pPr>
          </a:lstStyle>
          <a:p>
            <a:r>
              <a:t>Body Level One</a:t>
            </a:r>
          </a:p>
          <a:p>
            <a:pPr lvl="1"/>
            <a:r>
              <a:t>Body Level Two</a:t>
            </a:r>
          </a:p>
          <a:p>
            <a:pPr lvl="2"/>
            <a:r>
              <a:t>Body Level Three</a:t>
            </a:r>
          </a:p>
          <a:p>
            <a:pPr lvl="3"/>
            <a:r>
              <a:t>Body Level Four</a:t>
            </a:r>
          </a:p>
          <a:p>
            <a:pPr lvl="4"/>
            <a:r>
              <a:t>Body Level Five</a:t>
            </a:r>
          </a:p>
        </p:txBody>
      </p:sp>
      <p:sp>
        <p:nvSpPr>
          <p:cNvPr id="184" name="PlaceHolder 3"/>
          <p:cNvSpPr/>
          <p:nvPr/>
        </p:nvSpPr>
        <p:spPr>
          <a:xfrm>
            <a:off x="609479" y="3682079"/>
            <a:ext cx="5354282" cy="1896841"/>
          </a:xfrm>
          <a:prstGeom prst="rect">
            <a:avLst/>
          </a:prstGeom>
          <a:ln w="12700">
            <a:miter lim="400000"/>
          </a:ln>
        </p:spPr>
        <p:txBody>
          <a:bodyPr lIns="0" tIns="0" rIns="0" bIns="0">
            <a:normAutofit/>
          </a:bodyPr>
          <a:lstStyle/>
          <a:p>
            <a:pPr marL="228600" indent="-228600">
              <a:lnSpc>
                <a:spcPct val="90000"/>
              </a:lnSpc>
              <a:spcBef>
                <a:spcPts val="1000"/>
              </a:spcBef>
              <a:buSzPct val="100000"/>
              <a:buFont typeface="Arial"/>
              <a:buChar char="•"/>
              <a:defRPr sz="2800"/>
            </a:pPr>
            <a:endParaRPr/>
          </a:p>
        </p:txBody>
      </p:sp>
      <p:sp>
        <p:nvSpPr>
          <p:cNvPr id="185" name="PlaceHolder 4"/>
          <p:cNvSpPr>
            <a:spLocks noGrp="1"/>
          </p:cNvSpPr>
          <p:nvPr>
            <p:ph type="body" sz="half" idx="13"/>
          </p:nvPr>
        </p:nvSpPr>
        <p:spPr>
          <a:xfrm>
            <a:off x="6231959" y="1604519"/>
            <a:ext cx="5354282" cy="3977281"/>
          </a:xfrm>
          <a:prstGeom prst="rect">
            <a:avLst/>
          </a:prstGeom>
        </p:spPr>
        <p:txBody>
          <a:bodyPr>
            <a:normAutofit/>
          </a:bodyPr>
          <a:lstStyle/>
          <a:p>
            <a:pPr marL="228600" indent="-228600">
              <a:buClrTx/>
              <a:buSzPct val="100000"/>
              <a:buFont typeface="Arial"/>
              <a:buChar char="•"/>
              <a:defRPr sz="2800" spc="0">
                <a:uFillTx/>
              </a:defRPr>
            </a:pPr>
            <a:endParaRPr/>
          </a:p>
        </p:txBody>
      </p:sp>
      <p:sp>
        <p:nvSpPr>
          <p:cNvPr id="1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20" name="Title Text"/>
          <p:cNvSpPr txBox="1">
            <a:spLocks noGrp="1"/>
          </p:cNvSpPr>
          <p:nvPr>
            <p:ph type="title"/>
          </p:nvPr>
        </p:nvSpPr>
        <p:spPr>
          <a:xfrm>
            <a:off x="609479" y="273599"/>
            <a:ext cx="10972442" cy="1144801"/>
          </a:xfrm>
          <a:prstGeom prst="rect">
            <a:avLst/>
          </a:prstGeom>
        </p:spPr>
        <p:txBody>
          <a:bodyPr>
            <a:normAutofit/>
          </a:bodyPr>
          <a:lstStyle/>
          <a:p>
            <a:r>
              <a:t>Title Text</a:t>
            </a:r>
          </a:p>
        </p:txBody>
      </p:sp>
      <p:sp>
        <p:nvSpPr>
          <p:cNvPr id="21" name="Body Level One…"/>
          <p:cNvSpPr txBox="1">
            <a:spLocks noGrp="1"/>
          </p:cNvSpPr>
          <p:nvPr>
            <p:ph type="body" idx="1"/>
          </p:nvPr>
        </p:nvSpPr>
        <p:spPr>
          <a:xfrm>
            <a:off x="609479" y="1604519"/>
            <a:ext cx="10972442" cy="3977282"/>
          </a:xfrm>
          <a:prstGeom prst="rect">
            <a:avLst/>
          </a:prstGeom>
        </p:spPr>
        <p:txBody>
          <a:bodyPr anchor="ctr">
            <a:normAutofit/>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Title Content and 2 Content">
    <p:spTree>
      <p:nvGrpSpPr>
        <p:cNvPr id="1" name=""/>
        <p:cNvGrpSpPr/>
        <p:nvPr/>
      </p:nvGrpSpPr>
      <p:grpSpPr>
        <a:xfrm>
          <a:off x="0" y="0"/>
          <a:ext cx="0" cy="0"/>
          <a:chOff x="0" y="0"/>
          <a:chExt cx="0" cy="0"/>
        </a:xfrm>
      </p:grpSpPr>
      <p:sp>
        <p:nvSpPr>
          <p:cNvPr id="193" name="Title Text"/>
          <p:cNvSpPr txBox="1">
            <a:spLocks noGrp="1"/>
          </p:cNvSpPr>
          <p:nvPr>
            <p:ph type="title"/>
          </p:nvPr>
        </p:nvSpPr>
        <p:spPr>
          <a:xfrm>
            <a:off x="609479" y="273599"/>
            <a:ext cx="10972442" cy="1144801"/>
          </a:xfrm>
          <a:prstGeom prst="rect">
            <a:avLst/>
          </a:prstGeom>
        </p:spPr>
        <p:txBody>
          <a:bodyPr>
            <a:normAutofit/>
          </a:bodyPr>
          <a:lstStyle/>
          <a:p>
            <a:r>
              <a:t>Title Text</a:t>
            </a:r>
          </a:p>
        </p:txBody>
      </p:sp>
      <p:sp>
        <p:nvSpPr>
          <p:cNvPr id="194" name="Body Level One…"/>
          <p:cNvSpPr txBox="1">
            <a:spLocks noGrp="1"/>
          </p:cNvSpPr>
          <p:nvPr>
            <p:ph type="body" sz="half" idx="1"/>
          </p:nvPr>
        </p:nvSpPr>
        <p:spPr>
          <a:xfrm>
            <a:off x="609479" y="1604519"/>
            <a:ext cx="5354282" cy="3977282"/>
          </a:xfrm>
          <a:prstGeom prst="rect">
            <a:avLst/>
          </a:prstGeom>
        </p:spPr>
        <p:txBody>
          <a:bodyPr>
            <a:normAutofit/>
          </a:bodyPr>
          <a:lstStyle>
            <a:lvl1pPr marL="228600" indent="-228600">
              <a:buClrTx/>
              <a:buSzPct val="100000"/>
              <a:buFont typeface="Arial"/>
              <a:buChar char="•"/>
              <a:defRPr sz="2800" spc="0">
                <a:uFillTx/>
              </a:defRPr>
            </a:lvl1pPr>
            <a:lvl2pPr marL="723900" indent="-266700">
              <a:buClrTx/>
              <a:buSzPct val="100000"/>
              <a:buFont typeface="Arial"/>
              <a:buChar char="•"/>
              <a:defRPr sz="2800" spc="0">
                <a:uFillTx/>
              </a:defRPr>
            </a:lvl2pPr>
            <a:lvl3pPr marL="1234439" indent="-320039">
              <a:buClrTx/>
              <a:buSzPct val="100000"/>
              <a:buFont typeface="Arial"/>
              <a:buChar char="•"/>
              <a:defRPr sz="2800" spc="0">
                <a:uFillTx/>
              </a:defRPr>
            </a:lvl3pPr>
            <a:lvl4pPr marL="1727200" indent="-355600">
              <a:buClrTx/>
              <a:buSzPct val="100000"/>
              <a:buFont typeface="Arial"/>
              <a:buChar char="•"/>
              <a:defRPr sz="2800" spc="0">
                <a:uFillTx/>
              </a:defRPr>
            </a:lvl4pPr>
            <a:lvl5pPr marL="2184400" indent="-355600">
              <a:buClrTx/>
              <a:buSzPct val="100000"/>
              <a:buFont typeface="Arial"/>
              <a:buChar char="•"/>
              <a:defRPr sz="2800" spc="0">
                <a:uFillTx/>
              </a:defRPr>
            </a:lvl5pPr>
          </a:lstStyle>
          <a:p>
            <a:r>
              <a:t>Body Level One</a:t>
            </a:r>
          </a:p>
          <a:p>
            <a:pPr lvl="1"/>
            <a:r>
              <a:t>Body Level Two</a:t>
            </a:r>
          </a:p>
          <a:p>
            <a:pPr lvl="2"/>
            <a:r>
              <a:t>Body Level Three</a:t>
            </a:r>
          </a:p>
          <a:p>
            <a:pPr lvl="3"/>
            <a:r>
              <a:t>Body Level Four</a:t>
            </a:r>
          </a:p>
          <a:p>
            <a:pPr lvl="4"/>
            <a:r>
              <a:t>Body Level Five</a:t>
            </a:r>
          </a:p>
        </p:txBody>
      </p:sp>
      <p:sp>
        <p:nvSpPr>
          <p:cNvPr id="195" name="PlaceHolder 3"/>
          <p:cNvSpPr/>
          <p:nvPr/>
        </p:nvSpPr>
        <p:spPr>
          <a:xfrm>
            <a:off x="6231959" y="1604519"/>
            <a:ext cx="5354282" cy="1896842"/>
          </a:xfrm>
          <a:prstGeom prst="rect">
            <a:avLst/>
          </a:prstGeom>
          <a:ln w="12700">
            <a:miter lim="400000"/>
          </a:ln>
        </p:spPr>
        <p:txBody>
          <a:bodyPr lIns="0" tIns="0" rIns="0" bIns="0">
            <a:normAutofit/>
          </a:bodyPr>
          <a:lstStyle/>
          <a:p>
            <a:pPr marL="228600" indent="-228600">
              <a:lnSpc>
                <a:spcPct val="90000"/>
              </a:lnSpc>
              <a:spcBef>
                <a:spcPts val="1000"/>
              </a:spcBef>
              <a:buSzPct val="100000"/>
              <a:buFont typeface="Arial"/>
              <a:buChar char="•"/>
              <a:defRPr sz="2800"/>
            </a:pPr>
            <a:endParaRPr/>
          </a:p>
        </p:txBody>
      </p:sp>
      <p:sp>
        <p:nvSpPr>
          <p:cNvPr id="196" name="PlaceHolder 4"/>
          <p:cNvSpPr>
            <a:spLocks noGrp="1"/>
          </p:cNvSpPr>
          <p:nvPr>
            <p:ph type="body" sz="quarter" idx="13"/>
          </p:nvPr>
        </p:nvSpPr>
        <p:spPr>
          <a:xfrm>
            <a:off x="6231959" y="3682079"/>
            <a:ext cx="5354282" cy="1896841"/>
          </a:xfrm>
          <a:prstGeom prst="rect">
            <a:avLst/>
          </a:prstGeom>
        </p:spPr>
        <p:txBody>
          <a:bodyPr>
            <a:normAutofit/>
          </a:bodyPr>
          <a:lstStyle/>
          <a:p>
            <a:pPr marL="228600" indent="-228600">
              <a:buClrTx/>
              <a:buSzPct val="100000"/>
              <a:buFont typeface="Arial"/>
              <a:buChar char="•"/>
              <a:defRPr sz="2800" spc="0">
                <a:uFillTx/>
              </a:defRPr>
            </a:pPr>
            <a:endParaRPr/>
          </a:p>
        </p:txBody>
      </p:sp>
      <p:sp>
        <p:nvSpPr>
          <p:cNvPr id="19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Title, 2 Content over Content">
    <p:spTree>
      <p:nvGrpSpPr>
        <p:cNvPr id="1" name=""/>
        <p:cNvGrpSpPr/>
        <p:nvPr/>
      </p:nvGrpSpPr>
      <p:grpSpPr>
        <a:xfrm>
          <a:off x="0" y="0"/>
          <a:ext cx="0" cy="0"/>
          <a:chOff x="0" y="0"/>
          <a:chExt cx="0" cy="0"/>
        </a:xfrm>
      </p:grpSpPr>
      <p:sp>
        <p:nvSpPr>
          <p:cNvPr id="204" name="Title Text"/>
          <p:cNvSpPr txBox="1">
            <a:spLocks noGrp="1"/>
          </p:cNvSpPr>
          <p:nvPr>
            <p:ph type="title"/>
          </p:nvPr>
        </p:nvSpPr>
        <p:spPr>
          <a:xfrm>
            <a:off x="609479" y="273599"/>
            <a:ext cx="10972442" cy="1144801"/>
          </a:xfrm>
          <a:prstGeom prst="rect">
            <a:avLst/>
          </a:prstGeom>
        </p:spPr>
        <p:txBody>
          <a:bodyPr>
            <a:normAutofit/>
          </a:bodyPr>
          <a:lstStyle/>
          <a:p>
            <a:r>
              <a:t>Title Text</a:t>
            </a:r>
          </a:p>
        </p:txBody>
      </p:sp>
      <p:sp>
        <p:nvSpPr>
          <p:cNvPr id="205" name="Body Level One…"/>
          <p:cNvSpPr txBox="1">
            <a:spLocks noGrp="1"/>
          </p:cNvSpPr>
          <p:nvPr>
            <p:ph type="body" sz="quarter" idx="1"/>
          </p:nvPr>
        </p:nvSpPr>
        <p:spPr>
          <a:xfrm>
            <a:off x="609479" y="1604519"/>
            <a:ext cx="5354282" cy="1896842"/>
          </a:xfrm>
          <a:prstGeom prst="rect">
            <a:avLst/>
          </a:prstGeom>
        </p:spPr>
        <p:txBody>
          <a:bodyPr>
            <a:normAutofit/>
          </a:bodyPr>
          <a:lstStyle>
            <a:lvl1pPr marL="228600" indent="-228600">
              <a:buClrTx/>
              <a:buSzPct val="100000"/>
              <a:buFont typeface="Arial"/>
              <a:buChar char="•"/>
              <a:defRPr sz="2800" spc="0">
                <a:uFillTx/>
              </a:defRPr>
            </a:lvl1pPr>
            <a:lvl2pPr marL="723900" indent="-266700">
              <a:buClrTx/>
              <a:buSzPct val="100000"/>
              <a:buFont typeface="Arial"/>
              <a:buChar char="•"/>
              <a:defRPr sz="2800" spc="0">
                <a:uFillTx/>
              </a:defRPr>
            </a:lvl2pPr>
            <a:lvl3pPr marL="1234439" indent="-320039">
              <a:buClrTx/>
              <a:buSzPct val="100000"/>
              <a:buFont typeface="Arial"/>
              <a:buChar char="•"/>
              <a:defRPr sz="2800" spc="0">
                <a:uFillTx/>
              </a:defRPr>
            </a:lvl3pPr>
            <a:lvl4pPr marL="1727200" indent="-355600">
              <a:buClrTx/>
              <a:buSzPct val="100000"/>
              <a:buFont typeface="Arial"/>
              <a:buChar char="•"/>
              <a:defRPr sz="2800" spc="0">
                <a:uFillTx/>
              </a:defRPr>
            </a:lvl4pPr>
            <a:lvl5pPr marL="2184400" indent="-355600">
              <a:buClrTx/>
              <a:buSzPct val="100000"/>
              <a:buFont typeface="Arial"/>
              <a:buChar char="•"/>
              <a:defRPr sz="2800" spc="0">
                <a:uFillTx/>
              </a:defRPr>
            </a:lvl5pPr>
          </a:lstStyle>
          <a:p>
            <a:r>
              <a:t>Body Level One</a:t>
            </a:r>
          </a:p>
          <a:p>
            <a:pPr lvl="1"/>
            <a:r>
              <a:t>Body Level Two</a:t>
            </a:r>
          </a:p>
          <a:p>
            <a:pPr lvl="2"/>
            <a:r>
              <a:t>Body Level Three</a:t>
            </a:r>
          </a:p>
          <a:p>
            <a:pPr lvl="3"/>
            <a:r>
              <a:t>Body Level Four</a:t>
            </a:r>
          </a:p>
          <a:p>
            <a:pPr lvl="4"/>
            <a:r>
              <a:t>Body Level Five</a:t>
            </a:r>
          </a:p>
        </p:txBody>
      </p:sp>
      <p:sp>
        <p:nvSpPr>
          <p:cNvPr id="206" name="PlaceHolder 3"/>
          <p:cNvSpPr/>
          <p:nvPr/>
        </p:nvSpPr>
        <p:spPr>
          <a:xfrm>
            <a:off x="6231959" y="1604519"/>
            <a:ext cx="5354282" cy="1896842"/>
          </a:xfrm>
          <a:prstGeom prst="rect">
            <a:avLst/>
          </a:prstGeom>
          <a:ln w="12700">
            <a:miter lim="400000"/>
          </a:ln>
        </p:spPr>
        <p:txBody>
          <a:bodyPr lIns="0" tIns="0" rIns="0" bIns="0">
            <a:normAutofit/>
          </a:bodyPr>
          <a:lstStyle/>
          <a:p>
            <a:pPr marL="228600" indent="-228600">
              <a:lnSpc>
                <a:spcPct val="90000"/>
              </a:lnSpc>
              <a:spcBef>
                <a:spcPts val="1000"/>
              </a:spcBef>
              <a:buSzPct val="100000"/>
              <a:buFont typeface="Arial"/>
              <a:buChar char="•"/>
              <a:defRPr sz="2800"/>
            </a:pPr>
            <a:endParaRPr/>
          </a:p>
        </p:txBody>
      </p:sp>
      <p:sp>
        <p:nvSpPr>
          <p:cNvPr id="207" name="PlaceHolder 4"/>
          <p:cNvSpPr>
            <a:spLocks noGrp="1"/>
          </p:cNvSpPr>
          <p:nvPr>
            <p:ph type="body" sz="half" idx="13"/>
          </p:nvPr>
        </p:nvSpPr>
        <p:spPr>
          <a:xfrm>
            <a:off x="609479" y="3682079"/>
            <a:ext cx="10972442" cy="1896841"/>
          </a:xfrm>
          <a:prstGeom prst="rect">
            <a:avLst/>
          </a:prstGeom>
        </p:spPr>
        <p:txBody>
          <a:bodyPr>
            <a:normAutofit/>
          </a:bodyPr>
          <a:lstStyle/>
          <a:p>
            <a:pPr marL="228600" indent="-228600">
              <a:buClrTx/>
              <a:buSzPct val="100000"/>
              <a:buFont typeface="Arial"/>
              <a:buChar char="•"/>
              <a:defRPr sz="2800" spc="0">
                <a:uFillTx/>
              </a:defRPr>
            </a:pPr>
            <a:endParaRPr/>
          </a:p>
        </p:txBody>
      </p:sp>
      <p:sp>
        <p:nvSpPr>
          <p:cNvPr id="2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Title, Content over Content">
    <p:spTree>
      <p:nvGrpSpPr>
        <p:cNvPr id="1" name=""/>
        <p:cNvGrpSpPr/>
        <p:nvPr/>
      </p:nvGrpSpPr>
      <p:grpSpPr>
        <a:xfrm>
          <a:off x="0" y="0"/>
          <a:ext cx="0" cy="0"/>
          <a:chOff x="0" y="0"/>
          <a:chExt cx="0" cy="0"/>
        </a:xfrm>
      </p:grpSpPr>
      <p:sp>
        <p:nvSpPr>
          <p:cNvPr id="215" name="Title Text"/>
          <p:cNvSpPr txBox="1">
            <a:spLocks noGrp="1"/>
          </p:cNvSpPr>
          <p:nvPr>
            <p:ph type="title"/>
          </p:nvPr>
        </p:nvSpPr>
        <p:spPr>
          <a:xfrm>
            <a:off x="609479" y="273599"/>
            <a:ext cx="10972442" cy="1144801"/>
          </a:xfrm>
          <a:prstGeom prst="rect">
            <a:avLst/>
          </a:prstGeom>
        </p:spPr>
        <p:txBody>
          <a:bodyPr>
            <a:normAutofit/>
          </a:bodyPr>
          <a:lstStyle/>
          <a:p>
            <a:r>
              <a:t>Title Text</a:t>
            </a:r>
          </a:p>
        </p:txBody>
      </p:sp>
      <p:sp>
        <p:nvSpPr>
          <p:cNvPr id="216" name="Body Level One…"/>
          <p:cNvSpPr txBox="1">
            <a:spLocks noGrp="1"/>
          </p:cNvSpPr>
          <p:nvPr>
            <p:ph type="body" sz="half" idx="1"/>
          </p:nvPr>
        </p:nvSpPr>
        <p:spPr>
          <a:xfrm>
            <a:off x="609479" y="1604519"/>
            <a:ext cx="10972442" cy="1896842"/>
          </a:xfrm>
          <a:prstGeom prst="rect">
            <a:avLst/>
          </a:prstGeom>
        </p:spPr>
        <p:txBody>
          <a:bodyPr>
            <a:normAutofit/>
          </a:bodyPr>
          <a:lstStyle>
            <a:lvl1pPr marL="228600" indent="-228600">
              <a:buClrTx/>
              <a:buSzPct val="100000"/>
              <a:buFont typeface="Arial"/>
              <a:buChar char="•"/>
              <a:defRPr sz="2800" spc="0">
                <a:uFillTx/>
              </a:defRPr>
            </a:lvl1pPr>
            <a:lvl2pPr marL="723900" indent="-266700">
              <a:buClrTx/>
              <a:buSzPct val="100000"/>
              <a:buFont typeface="Arial"/>
              <a:buChar char="•"/>
              <a:defRPr sz="2800" spc="0">
                <a:uFillTx/>
              </a:defRPr>
            </a:lvl2pPr>
            <a:lvl3pPr marL="1234439" indent="-320039">
              <a:buClrTx/>
              <a:buSzPct val="100000"/>
              <a:buFont typeface="Arial"/>
              <a:buChar char="•"/>
              <a:defRPr sz="2800" spc="0">
                <a:uFillTx/>
              </a:defRPr>
            </a:lvl3pPr>
            <a:lvl4pPr marL="1727200" indent="-355600">
              <a:buClrTx/>
              <a:buSzPct val="100000"/>
              <a:buFont typeface="Arial"/>
              <a:buChar char="•"/>
              <a:defRPr sz="2800" spc="0">
                <a:uFillTx/>
              </a:defRPr>
            </a:lvl4pPr>
            <a:lvl5pPr marL="2184400" indent="-355600">
              <a:buClrTx/>
              <a:buSzPct val="100000"/>
              <a:buFont typeface="Arial"/>
              <a:buChar char="•"/>
              <a:defRPr sz="2800" spc="0">
                <a:uFillTx/>
              </a:defRPr>
            </a:lvl5pPr>
          </a:lstStyle>
          <a:p>
            <a:r>
              <a:t>Body Level One</a:t>
            </a:r>
          </a:p>
          <a:p>
            <a:pPr lvl="1"/>
            <a:r>
              <a:t>Body Level Two</a:t>
            </a:r>
          </a:p>
          <a:p>
            <a:pPr lvl="2"/>
            <a:r>
              <a:t>Body Level Three</a:t>
            </a:r>
          </a:p>
          <a:p>
            <a:pPr lvl="3"/>
            <a:r>
              <a:t>Body Level Four</a:t>
            </a:r>
          </a:p>
          <a:p>
            <a:pPr lvl="4"/>
            <a:r>
              <a:t>Body Level Five</a:t>
            </a:r>
          </a:p>
        </p:txBody>
      </p:sp>
      <p:sp>
        <p:nvSpPr>
          <p:cNvPr id="217" name="PlaceHolder 3"/>
          <p:cNvSpPr>
            <a:spLocks noGrp="1"/>
          </p:cNvSpPr>
          <p:nvPr>
            <p:ph type="body" sz="half" idx="13"/>
          </p:nvPr>
        </p:nvSpPr>
        <p:spPr>
          <a:xfrm>
            <a:off x="609479" y="3682079"/>
            <a:ext cx="10972442" cy="1896841"/>
          </a:xfrm>
          <a:prstGeom prst="rect">
            <a:avLst/>
          </a:prstGeom>
        </p:spPr>
        <p:txBody>
          <a:bodyPr>
            <a:normAutofit/>
          </a:bodyPr>
          <a:lstStyle/>
          <a:p>
            <a:pPr marL="228600" indent="-228600">
              <a:buClrTx/>
              <a:buSzPct val="100000"/>
              <a:buFont typeface="Arial"/>
              <a:buChar char="•"/>
              <a:defRPr sz="2800" spc="0">
                <a:uFillTx/>
              </a:defRPr>
            </a:pPr>
            <a:endParaRPr/>
          </a:p>
        </p:txBody>
      </p:sp>
      <p:sp>
        <p:nvSpPr>
          <p:cNvPr id="2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Title, 4 Content">
    <p:spTree>
      <p:nvGrpSpPr>
        <p:cNvPr id="1" name=""/>
        <p:cNvGrpSpPr/>
        <p:nvPr/>
      </p:nvGrpSpPr>
      <p:grpSpPr>
        <a:xfrm>
          <a:off x="0" y="0"/>
          <a:ext cx="0" cy="0"/>
          <a:chOff x="0" y="0"/>
          <a:chExt cx="0" cy="0"/>
        </a:xfrm>
      </p:grpSpPr>
      <p:sp>
        <p:nvSpPr>
          <p:cNvPr id="225" name="Title Text"/>
          <p:cNvSpPr txBox="1">
            <a:spLocks noGrp="1"/>
          </p:cNvSpPr>
          <p:nvPr>
            <p:ph type="title"/>
          </p:nvPr>
        </p:nvSpPr>
        <p:spPr>
          <a:xfrm>
            <a:off x="609479" y="273599"/>
            <a:ext cx="10972442" cy="1144801"/>
          </a:xfrm>
          <a:prstGeom prst="rect">
            <a:avLst/>
          </a:prstGeom>
        </p:spPr>
        <p:txBody>
          <a:bodyPr>
            <a:normAutofit/>
          </a:bodyPr>
          <a:lstStyle/>
          <a:p>
            <a:r>
              <a:t>Title Text</a:t>
            </a:r>
          </a:p>
        </p:txBody>
      </p:sp>
      <p:sp>
        <p:nvSpPr>
          <p:cNvPr id="226" name="Body Level One…"/>
          <p:cNvSpPr txBox="1">
            <a:spLocks noGrp="1"/>
          </p:cNvSpPr>
          <p:nvPr>
            <p:ph type="body" sz="quarter" idx="1"/>
          </p:nvPr>
        </p:nvSpPr>
        <p:spPr>
          <a:xfrm>
            <a:off x="609479" y="1604519"/>
            <a:ext cx="5354282" cy="1896842"/>
          </a:xfrm>
          <a:prstGeom prst="rect">
            <a:avLst/>
          </a:prstGeom>
        </p:spPr>
        <p:txBody>
          <a:bodyPr>
            <a:normAutofit/>
          </a:bodyPr>
          <a:lstStyle>
            <a:lvl1pPr marL="228600" indent="-228600">
              <a:buClrTx/>
              <a:buSzPct val="100000"/>
              <a:buFont typeface="Arial"/>
              <a:buChar char="•"/>
              <a:defRPr sz="2800" spc="0">
                <a:uFillTx/>
              </a:defRPr>
            </a:lvl1pPr>
            <a:lvl2pPr marL="723900" indent="-266700">
              <a:buClrTx/>
              <a:buSzPct val="100000"/>
              <a:buFont typeface="Arial"/>
              <a:buChar char="•"/>
              <a:defRPr sz="2800" spc="0">
                <a:uFillTx/>
              </a:defRPr>
            </a:lvl2pPr>
            <a:lvl3pPr marL="1234439" indent="-320039">
              <a:buClrTx/>
              <a:buSzPct val="100000"/>
              <a:buFont typeface="Arial"/>
              <a:buChar char="•"/>
              <a:defRPr sz="2800" spc="0">
                <a:uFillTx/>
              </a:defRPr>
            </a:lvl3pPr>
            <a:lvl4pPr marL="1727200" indent="-355600">
              <a:buClrTx/>
              <a:buSzPct val="100000"/>
              <a:buFont typeface="Arial"/>
              <a:buChar char="•"/>
              <a:defRPr sz="2800" spc="0">
                <a:uFillTx/>
              </a:defRPr>
            </a:lvl4pPr>
            <a:lvl5pPr marL="2184400" indent="-355600">
              <a:buClrTx/>
              <a:buSzPct val="100000"/>
              <a:buFont typeface="Arial"/>
              <a:buChar char="•"/>
              <a:defRPr sz="2800" spc="0">
                <a:uFillTx/>
              </a:defRPr>
            </a:lvl5pPr>
          </a:lstStyle>
          <a:p>
            <a:r>
              <a:t>Body Level One</a:t>
            </a:r>
          </a:p>
          <a:p>
            <a:pPr lvl="1"/>
            <a:r>
              <a:t>Body Level Two</a:t>
            </a:r>
          </a:p>
          <a:p>
            <a:pPr lvl="2"/>
            <a:r>
              <a:t>Body Level Three</a:t>
            </a:r>
          </a:p>
          <a:p>
            <a:pPr lvl="3"/>
            <a:r>
              <a:t>Body Level Four</a:t>
            </a:r>
          </a:p>
          <a:p>
            <a:pPr lvl="4"/>
            <a:r>
              <a:t>Body Level Five</a:t>
            </a:r>
          </a:p>
        </p:txBody>
      </p:sp>
      <p:sp>
        <p:nvSpPr>
          <p:cNvPr id="227" name="PlaceHolder 3"/>
          <p:cNvSpPr/>
          <p:nvPr/>
        </p:nvSpPr>
        <p:spPr>
          <a:xfrm>
            <a:off x="6231959" y="1604519"/>
            <a:ext cx="5354282" cy="1896842"/>
          </a:xfrm>
          <a:prstGeom prst="rect">
            <a:avLst/>
          </a:prstGeom>
          <a:ln w="12700">
            <a:miter lim="400000"/>
          </a:ln>
        </p:spPr>
        <p:txBody>
          <a:bodyPr lIns="0" tIns="0" rIns="0" bIns="0">
            <a:normAutofit/>
          </a:bodyPr>
          <a:lstStyle/>
          <a:p>
            <a:pPr marL="228600" indent="-228600">
              <a:lnSpc>
                <a:spcPct val="90000"/>
              </a:lnSpc>
              <a:spcBef>
                <a:spcPts val="1000"/>
              </a:spcBef>
              <a:buSzPct val="100000"/>
              <a:buFont typeface="Arial"/>
              <a:buChar char="•"/>
              <a:defRPr sz="2800"/>
            </a:pPr>
            <a:endParaRPr/>
          </a:p>
        </p:txBody>
      </p:sp>
      <p:sp>
        <p:nvSpPr>
          <p:cNvPr id="228" name="PlaceHolder 4"/>
          <p:cNvSpPr/>
          <p:nvPr/>
        </p:nvSpPr>
        <p:spPr>
          <a:xfrm>
            <a:off x="6231959" y="3682079"/>
            <a:ext cx="5354282" cy="1896841"/>
          </a:xfrm>
          <a:prstGeom prst="rect">
            <a:avLst/>
          </a:prstGeom>
          <a:ln w="12700">
            <a:miter lim="400000"/>
          </a:ln>
        </p:spPr>
        <p:txBody>
          <a:bodyPr lIns="0" tIns="0" rIns="0" bIns="0">
            <a:normAutofit/>
          </a:bodyPr>
          <a:lstStyle/>
          <a:p>
            <a:pPr marL="228600" indent="-228600">
              <a:lnSpc>
                <a:spcPct val="90000"/>
              </a:lnSpc>
              <a:spcBef>
                <a:spcPts val="1000"/>
              </a:spcBef>
              <a:buSzPct val="100000"/>
              <a:buFont typeface="Arial"/>
              <a:buChar char="•"/>
              <a:defRPr sz="2800"/>
            </a:pPr>
            <a:endParaRPr/>
          </a:p>
        </p:txBody>
      </p:sp>
      <p:sp>
        <p:nvSpPr>
          <p:cNvPr id="229" name="PlaceHolder 5"/>
          <p:cNvSpPr>
            <a:spLocks noGrp="1"/>
          </p:cNvSpPr>
          <p:nvPr>
            <p:ph type="body" sz="quarter" idx="13"/>
          </p:nvPr>
        </p:nvSpPr>
        <p:spPr>
          <a:xfrm>
            <a:off x="609479" y="3682079"/>
            <a:ext cx="5354282" cy="1896841"/>
          </a:xfrm>
          <a:prstGeom prst="rect">
            <a:avLst/>
          </a:prstGeom>
        </p:spPr>
        <p:txBody>
          <a:bodyPr>
            <a:normAutofit/>
          </a:bodyPr>
          <a:lstStyle/>
          <a:p>
            <a:pPr marL="228600" indent="-228600">
              <a:buClrTx/>
              <a:buSzPct val="100000"/>
              <a:buFont typeface="Arial"/>
              <a:buChar char="•"/>
              <a:defRPr sz="2800" spc="0">
                <a:uFillTx/>
              </a:defRPr>
            </a:pPr>
            <a:endParaRPr/>
          </a:p>
        </p:txBody>
      </p:sp>
      <p:sp>
        <p:nvSpPr>
          <p:cNvPr id="23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6 Content">
    <p:spTree>
      <p:nvGrpSpPr>
        <p:cNvPr id="1" name=""/>
        <p:cNvGrpSpPr/>
        <p:nvPr/>
      </p:nvGrpSpPr>
      <p:grpSpPr>
        <a:xfrm>
          <a:off x="0" y="0"/>
          <a:ext cx="0" cy="0"/>
          <a:chOff x="0" y="0"/>
          <a:chExt cx="0" cy="0"/>
        </a:xfrm>
      </p:grpSpPr>
      <p:sp>
        <p:nvSpPr>
          <p:cNvPr id="237" name="Title Text"/>
          <p:cNvSpPr txBox="1">
            <a:spLocks noGrp="1"/>
          </p:cNvSpPr>
          <p:nvPr>
            <p:ph type="title"/>
          </p:nvPr>
        </p:nvSpPr>
        <p:spPr>
          <a:xfrm>
            <a:off x="609479" y="273599"/>
            <a:ext cx="10972442" cy="1144801"/>
          </a:xfrm>
          <a:prstGeom prst="rect">
            <a:avLst/>
          </a:prstGeom>
        </p:spPr>
        <p:txBody>
          <a:bodyPr>
            <a:normAutofit/>
          </a:bodyPr>
          <a:lstStyle/>
          <a:p>
            <a:r>
              <a:t>Title Text</a:t>
            </a:r>
          </a:p>
        </p:txBody>
      </p:sp>
      <p:sp>
        <p:nvSpPr>
          <p:cNvPr id="238" name="Body Level One…"/>
          <p:cNvSpPr txBox="1">
            <a:spLocks noGrp="1"/>
          </p:cNvSpPr>
          <p:nvPr>
            <p:ph type="body" idx="1"/>
          </p:nvPr>
        </p:nvSpPr>
        <p:spPr>
          <a:xfrm>
            <a:off x="609479" y="1604519"/>
            <a:ext cx="10972442" cy="3977282"/>
          </a:xfrm>
          <a:prstGeom prst="rect">
            <a:avLst/>
          </a:prstGeom>
        </p:spPr>
        <p:txBody>
          <a:bodyPr>
            <a:normAutofit/>
          </a:bodyPr>
          <a:lstStyle>
            <a:lvl1pPr marL="228600" indent="-228600">
              <a:buClrTx/>
              <a:buSzPct val="100000"/>
              <a:buFont typeface="Arial"/>
              <a:buChar char="•"/>
              <a:defRPr sz="2800" spc="0">
                <a:uFillTx/>
              </a:defRPr>
            </a:lvl1pPr>
            <a:lvl2pPr marL="723900" indent="-266700">
              <a:buClrTx/>
              <a:buSzPct val="100000"/>
              <a:buFont typeface="Arial"/>
              <a:buChar char="•"/>
              <a:defRPr sz="2800" spc="0">
                <a:uFillTx/>
              </a:defRPr>
            </a:lvl2pPr>
            <a:lvl3pPr marL="1234439" indent="-320039">
              <a:buClrTx/>
              <a:buSzPct val="100000"/>
              <a:buFont typeface="Arial"/>
              <a:buChar char="•"/>
              <a:defRPr sz="2800" spc="0">
                <a:uFillTx/>
              </a:defRPr>
            </a:lvl3pPr>
            <a:lvl4pPr marL="1727200" indent="-355600">
              <a:buClrTx/>
              <a:buSzPct val="100000"/>
              <a:buFont typeface="Arial"/>
              <a:buChar char="•"/>
              <a:defRPr sz="2800" spc="0">
                <a:uFillTx/>
              </a:defRPr>
            </a:lvl4pPr>
            <a:lvl5pPr marL="2184400" indent="-355600">
              <a:buClrTx/>
              <a:buSzPct val="100000"/>
              <a:buFont typeface="Arial"/>
              <a:buChar char="•"/>
              <a:defRPr sz="2800" spc="0">
                <a:uFillTx/>
              </a:defRPr>
            </a:lvl5pPr>
          </a:lstStyle>
          <a:p>
            <a:r>
              <a:t>Body Level One</a:t>
            </a:r>
          </a:p>
          <a:p>
            <a:pPr lvl="1"/>
            <a:r>
              <a:t>Body Level Two</a:t>
            </a:r>
          </a:p>
          <a:p>
            <a:pPr lvl="2"/>
            <a:r>
              <a:t>Body Level Three</a:t>
            </a:r>
          </a:p>
          <a:p>
            <a:pPr lvl="3"/>
            <a:r>
              <a:t>Body Level Four</a:t>
            </a:r>
          </a:p>
          <a:p>
            <a:pPr lvl="4"/>
            <a:r>
              <a:t>Body Level Five</a:t>
            </a:r>
          </a:p>
        </p:txBody>
      </p:sp>
      <p:sp>
        <p:nvSpPr>
          <p:cNvPr id="239" name="PlaceHolder 3"/>
          <p:cNvSpPr>
            <a:spLocks noGrp="1"/>
          </p:cNvSpPr>
          <p:nvPr>
            <p:ph type="body" idx="13"/>
          </p:nvPr>
        </p:nvSpPr>
        <p:spPr>
          <a:xfrm>
            <a:off x="609479" y="1604519"/>
            <a:ext cx="10972442" cy="3977281"/>
          </a:xfrm>
          <a:prstGeom prst="rect">
            <a:avLst/>
          </a:prstGeom>
        </p:spPr>
        <p:txBody>
          <a:bodyPr>
            <a:normAutofit/>
          </a:bodyPr>
          <a:lstStyle/>
          <a:p>
            <a:pPr marL="228600" indent="-228600">
              <a:buClrTx/>
              <a:buSzPct val="100000"/>
              <a:buFont typeface="Arial"/>
              <a:buChar char="•"/>
              <a:defRPr sz="2800" spc="0">
                <a:uFillTx/>
              </a:defRPr>
            </a:pPr>
            <a:endParaRPr/>
          </a:p>
        </p:txBody>
      </p:sp>
      <p:pic>
        <p:nvPicPr>
          <p:cNvPr id="240" name="Picture 73" descr="Picture 73"/>
          <p:cNvPicPr>
            <a:picLocks noChangeAspect="1"/>
          </p:cNvPicPr>
          <p:nvPr/>
        </p:nvPicPr>
        <p:blipFill>
          <a:blip r:embed="rId2"/>
          <a:stretch>
            <a:fillRect/>
          </a:stretch>
        </p:blipFill>
        <p:spPr>
          <a:xfrm>
            <a:off x="3602880" y="1604519"/>
            <a:ext cx="4984921" cy="3977282"/>
          </a:xfrm>
          <a:prstGeom prst="rect">
            <a:avLst/>
          </a:prstGeom>
          <a:ln w="12700">
            <a:miter lim="400000"/>
          </a:ln>
        </p:spPr>
      </p:pic>
      <p:pic>
        <p:nvPicPr>
          <p:cNvPr id="241" name="Picture 74" descr="Picture 74"/>
          <p:cNvPicPr>
            <a:picLocks noChangeAspect="1"/>
          </p:cNvPicPr>
          <p:nvPr/>
        </p:nvPicPr>
        <p:blipFill>
          <a:blip r:embed="rId2"/>
          <a:stretch>
            <a:fillRect/>
          </a:stretch>
        </p:blipFill>
        <p:spPr>
          <a:xfrm>
            <a:off x="3602880" y="1604519"/>
            <a:ext cx="4984921" cy="3977282"/>
          </a:xfrm>
          <a:prstGeom prst="rect">
            <a:avLst/>
          </a:prstGeom>
          <a:ln w="12700">
            <a:miter lim="400000"/>
          </a:ln>
        </p:spPr>
      </p:pic>
      <p:sp>
        <p:nvSpPr>
          <p:cNvPr id="2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Content">
    <p:spTree>
      <p:nvGrpSpPr>
        <p:cNvPr id="1" name=""/>
        <p:cNvGrpSpPr/>
        <p:nvPr/>
      </p:nvGrpSpPr>
      <p:grpSpPr>
        <a:xfrm>
          <a:off x="0" y="0"/>
          <a:ext cx="0" cy="0"/>
          <a:chOff x="0" y="0"/>
          <a:chExt cx="0" cy="0"/>
        </a:xfrm>
      </p:grpSpPr>
      <p:sp>
        <p:nvSpPr>
          <p:cNvPr id="29" name="Title Text"/>
          <p:cNvSpPr txBox="1">
            <a:spLocks noGrp="1"/>
          </p:cNvSpPr>
          <p:nvPr>
            <p:ph type="title"/>
          </p:nvPr>
        </p:nvSpPr>
        <p:spPr>
          <a:xfrm>
            <a:off x="609479" y="273599"/>
            <a:ext cx="10972442" cy="1144801"/>
          </a:xfrm>
          <a:prstGeom prst="rect">
            <a:avLst/>
          </a:prstGeom>
        </p:spPr>
        <p:txBody>
          <a:bodyPr>
            <a:normAutofit/>
          </a:bodyPr>
          <a:lstStyle/>
          <a:p>
            <a:r>
              <a:t>Title Text</a:t>
            </a:r>
          </a:p>
        </p:txBody>
      </p:sp>
      <p:sp>
        <p:nvSpPr>
          <p:cNvPr id="30" name="Body Level One…"/>
          <p:cNvSpPr txBox="1">
            <a:spLocks noGrp="1"/>
          </p:cNvSpPr>
          <p:nvPr>
            <p:ph type="body" idx="1"/>
          </p:nvPr>
        </p:nvSpPr>
        <p:spPr>
          <a:xfrm>
            <a:off x="609479" y="1604519"/>
            <a:ext cx="10972442" cy="3977282"/>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2 Content">
    <p:spTree>
      <p:nvGrpSpPr>
        <p:cNvPr id="1" name=""/>
        <p:cNvGrpSpPr/>
        <p:nvPr/>
      </p:nvGrpSpPr>
      <p:grpSpPr>
        <a:xfrm>
          <a:off x="0" y="0"/>
          <a:ext cx="0" cy="0"/>
          <a:chOff x="0" y="0"/>
          <a:chExt cx="0" cy="0"/>
        </a:xfrm>
      </p:grpSpPr>
      <p:sp>
        <p:nvSpPr>
          <p:cNvPr id="38" name="Title Text"/>
          <p:cNvSpPr txBox="1">
            <a:spLocks noGrp="1"/>
          </p:cNvSpPr>
          <p:nvPr>
            <p:ph type="title"/>
          </p:nvPr>
        </p:nvSpPr>
        <p:spPr>
          <a:xfrm>
            <a:off x="609479" y="273599"/>
            <a:ext cx="10972442" cy="1144801"/>
          </a:xfrm>
          <a:prstGeom prst="rect">
            <a:avLst/>
          </a:prstGeom>
        </p:spPr>
        <p:txBody>
          <a:bodyPr>
            <a:normAutofit/>
          </a:bodyPr>
          <a:lstStyle/>
          <a:p>
            <a:r>
              <a:t>Title Text</a:t>
            </a:r>
          </a:p>
        </p:txBody>
      </p:sp>
      <p:sp>
        <p:nvSpPr>
          <p:cNvPr id="39" name="Body Level One…"/>
          <p:cNvSpPr txBox="1">
            <a:spLocks noGrp="1"/>
          </p:cNvSpPr>
          <p:nvPr>
            <p:ph type="body" sz="half" idx="1"/>
          </p:nvPr>
        </p:nvSpPr>
        <p:spPr>
          <a:xfrm>
            <a:off x="609479" y="1604519"/>
            <a:ext cx="5354282" cy="3977282"/>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40" name="PlaceHolder 3"/>
          <p:cNvSpPr>
            <a:spLocks noGrp="1"/>
          </p:cNvSpPr>
          <p:nvPr>
            <p:ph type="body" sz="half" idx="13"/>
          </p:nvPr>
        </p:nvSpPr>
        <p:spPr>
          <a:xfrm>
            <a:off x="6231959" y="1604519"/>
            <a:ext cx="5354282" cy="3977281"/>
          </a:xfrm>
          <a:prstGeom prst="rect">
            <a:avLst/>
          </a:prstGeom>
        </p:spPr>
        <p:txBody>
          <a:bodyPr>
            <a:normAutofit/>
          </a:bodyPr>
          <a:lstStyle/>
          <a:p>
            <a:pPr>
              <a:defRPr spc="-100"/>
            </a:pPr>
            <a:endParaRP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48" name="Title Text"/>
          <p:cNvSpPr txBox="1">
            <a:spLocks noGrp="1"/>
          </p:cNvSpPr>
          <p:nvPr>
            <p:ph type="title"/>
          </p:nvPr>
        </p:nvSpPr>
        <p:spPr>
          <a:xfrm>
            <a:off x="609479" y="273599"/>
            <a:ext cx="10972442" cy="1144801"/>
          </a:xfrm>
          <a:prstGeom prst="rect">
            <a:avLst/>
          </a:prstGeom>
        </p:spPr>
        <p:txBody>
          <a:bodyPr>
            <a:normAutofit/>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Centered Text">
    <p:spTree>
      <p:nvGrpSpPr>
        <p:cNvPr id="1" name=""/>
        <p:cNvGrpSpPr/>
        <p:nvPr/>
      </p:nvGrpSpPr>
      <p:grpSpPr>
        <a:xfrm>
          <a:off x="0" y="0"/>
          <a:ext cx="0" cy="0"/>
          <a:chOff x="0" y="0"/>
          <a:chExt cx="0" cy="0"/>
        </a:xfrm>
      </p:grpSpPr>
      <p:sp>
        <p:nvSpPr>
          <p:cNvPr id="56" name="Body Level One…"/>
          <p:cNvSpPr txBox="1">
            <a:spLocks noGrp="1"/>
          </p:cNvSpPr>
          <p:nvPr>
            <p:ph type="body" idx="1"/>
          </p:nvPr>
        </p:nvSpPr>
        <p:spPr>
          <a:xfrm>
            <a:off x="609479" y="273599"/>
            <a:ext cx="10972442" cy="5307841"/>
          </a:xfrm>
          <a:prstGeom prst="rect">
            <a:avLst/>
          </a:prstGeom>
        </p:spPr>
        <p:txBody>
          <a:bodyPr anchor="ctr">
            <a:normAutofit/>
          </a:bodyPr>
          <a:lstStyle/>
          <a:p>
            <a:r>
              <a:t>Body Level One</a:t>
            </a:r>
          </a:p>
          <a:p>
            <a:pPr lvl="1"/>
            <a:r>
              <a:t>Body Level Two</a:t>
            </a:r>
          </a:p>
          <a:p>
            <a:pPr lvl="2"/>
            <a:r>
              <a:t>Body Level Three</a:t>
            </a:r>
          </a:p>
          <a:p>
            <a:pPr lvl="3"/>
            <a:r>
              <a:t>Body Level Four</a:t>
            </a:r>
          </a:p>
          <a:p>
            <a:pPr lvl="4"/>
            <a:r>
              <a:t>Body Level Five</a:t>
            </a: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2 Content and Content">
    <p:spTree>
      <p:nvGrpSpPr>
        <p:cNvPr id="1" name=""/>
        <p:cNvGrpSpPr/>
        <p:nvPr/>
      </p:nvGrpSpPr>
      <p:grpSpPr>
        <a:xfrm>
          <a:off x="0" y="0"/>
          <a:ext cx="0" cy="0"/>
          <a:chOff x="0" y="0"/>
          <a:chExt cx="0" cy="0"/>
        </a:xfrm>
      </p:grpSpPr>
      <p:sp>
        <p:nvSpPr>
          <p:cNvPr id="64" name="Title Text"/>
          <p:cNvSpPr txBox="1">
            <a:spLocks noGrp="1"/>
          </p:cNvSpPr>
          <p:nvPr>
            <p:ph type="title"/>
          </p:nvPr>
        </p:nvSpPr>
        <p:spPr>
          <a:xfrm>
            <a:off x="609479" y="273599"/>
            <a:ext cx="10972442" cy="1144801"/>
          </a:xfrm>
          <a:prstGeom prst="rect">
            <a:avLst/>
          </a:prstGeom>
        </p:spPr>
        <p:txBody>
          <a:bodyPr>
            <a:normAutofit/>
          </a:bodyPr>
          <a:lstStyle/>
          <a:p>
            <a:r>
              <a:t>Title Text</a:t>
            </a:r>
          </a:p>
        </p:txBody>
      </p:sp>
      <p:sp>
        <p:nvSpPr>
          <p:cNvPr id="65" name="Body Level One…"/>
          <p:cNvSpPr txBox="1">
            <a:spLocks noGrp="1"/>
          </p:cNvSpPr>
          <p:nvPr>
            <p:ph type="body" sz="quarter" idx="1"/>
          </p:nvPr>
        </p:nvSpPr>
        <p:spPr>
          <a:xfrm>
            <a:off x="609479" y="1604519"/>
            <a:ext cx="5354282" cy="1896842"/>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66" name="PlaceHolder 3"/>
          <p:cNvSpPr/>
          <p:nvPr/>
        </p:nvSpPr>
        <p:spPr>
          <a:xfrm>
            <a:off x="609479" y="3682079"/>
            <a:ext cx="5354282" cy="1896841"/>
          </a:xfrm>
          <a:prstGeom prst="rect">
            <a:avLst/>
          </a:prstGeom>
          <a:ln w="12700">
            <a:miter lim="400000"/>
          </a:ln>
        </p:spPr>
        <p:txBody>
          <a:bodyPr lIns="0" tIns="0" rIns="0" bIns="0">
            <a:normAutofit/>
          </a:bodyPr>
          <a:lstStyle/>
          <a:p>
            <a:pPr marL="431999" indent="-323999">
              <a:lnSpc>
                <a:spcPct val="90000"/>
              </a:lnSpc>
              <a:spcBef>
                <a:spcPts val="1000"/>
              </a:spcBef>
              <a:buClr>
                <a:srgbClr val="000000"/>
              </a:buClr>
              <a:buSzPct val="45000"/>
              <a:buChar char="●"/>
              <a:defRPr spc="-100">
                <a:uFill>
                  <a:solidFill>
                    <a:srgbClr val="FFFFFF"/>
                  </a:solidFill>
                </a:uFill>
              </a:defRPr>
            </a:pPr>
            <a:endParaRPr/>
          </a:p>
        </p:txBody>
      </p:sp>
      <p:sp>
        <p:nvSpPr>
          <p:cNvPr id="67" name="PlaceHolder 4"/>
          <p:cNvSpPr>
            <a:spLocks noGrp="1"/>
          </p:cNvSpPr>
          <p:nvPr>
            <p:ph type="body" sz="half" idx="13"/>
          </p:nvPr>
        </p:nvSpPr>
        <p:spPr>
          <a:xfrm>
            <a:off x="6231959" y="1604519"/>
            <a:ext cx="5354282" cy="3977281"/>
          </a:xfrm>
          <a:prstGeom prst="rect">
            <a:avLst/>
          </a:prstGeom>
        </p:spPr>
        <p:txBody>
          <a:bodyPr>
            <a:normAutofit/>
          </a:bodyPr>
          <a:lstStyle/>
          <a:p>
            <a:pPr>
              <a:defRPr spc="-100"/>
            </a:pPr>
            <a:endParaRP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Content and 2 Content">
    <p:spTree>
      <p:nvGrpSpPr>
        <p:cNvPr id="1" name=""/>
        <p:cNvGrpSpPr/>
        <p:nvPr/>
      </p:nvGrpSpPr>
      <p:grpSpPr>
        <a:xfrm>
          <a:off x="0" y="0"/>
          <a:ext cx="0" cy="0"/>
          <a:chOff x="0" y="0"/>
          <a:chExt cx="0" cy="0"/>
        </a:xfrm>
      </p:grpSpPr>
      <p:sp>
        <p:nvSpPr>
          <p:cNvPr id="75" name="Title Text"/>
          <p:cNvSpPr txBox="1">
            <a:spLocks noGrp="1"/>
          </p:cNvSpPr>
          <p:nvPr>
            <p:ph type="title"/>
          </p:nvPr>
        </p:nvSpPr>
        <p:spPr>
          <a:xfrm>
            <a:off x="609479" y="273599"/>
            <a:ext cx="10972442" cy="1144801"/>
          </a:xfrm>
          <a:prstGeom prst="rect">
            <a:avLst/>
          </a:prstGeom>
        </p:spPr>
        <p:txBody>
          <a:bodyPr>
            <a:normAutofit/>
          </a:bodyPr>
          <a:lstStyle/>
          <a:p>
            <a:r>
              <a:t>Title Text</a:t>
            </a:r>
          </a:p>
        </p:txBody>
      </p:sp>
      <p:sp>
        <p:nvSpPr>
          <p:cNvPr id="76" name="Body Level One…"/>
          <p:cNvSpPr txBox="1">
            <a:spLocks noGrp="1"/>
          </p:cNvSpPr>
          <p:nvPr>
            <p:ph type="body" sz="half" idx="1"/>
          </p:nvPr>
        </p:nvSpPr>
        <p:spPr>
          <a:xfrm>
            <a:off x="609479" y="1604519"/>
            <a:ext cx="5354282" cy="3977282"/>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77" name="PlaceHolder 3"/>
          <p:cNvSpPr/>
          <p:nvPr/>
        </p:nvSpPr>
        <p:spPr>
          <a:xfrm>
            <a:off x="6231959" y="1604519"/>
            <a:ext cx="5354282" cy="1896842"/>
          </a:xfrm>
          <a:prstGeom prst="rect">
            <a:avLst/>
          </a:prstGeom>
          <a:ln w="12700">
            <a:miter lim="400000"/>
          </a:ln>
        </p:spPr>
        <p:txBody>
          <a:bodyPr lIns="0" tIns="0" rIns="0" bIns="0">
            <a:normAutofit/>
          </a:bodyPr>
          <a:lstStyle/>
          <a:p>
            <a:pPr marL="431999" indent="-323999">
              <a:lnSpc>
                <a:spcPct val="90000"/>
              </a:lnSpc>
              <a:spcBef>
                <a:spcPts val="1000"/>
              </a:spcBef>
              <a:buClr>
                <a:srgbClr val="000000"/>
              </a:buClr>
              <a:buSzPct val="45000"/>
              <a:buChar char="●"/>
              <a:defRPr spc="-100">
                <a:uFill>
                  <a:solidFill>
                    <a:srgbClr val="FFFFFF"/>
                  </a:solidFill>
                </a:uFill>
              </a:defRPr>
            </a:pPr>
            <a:endParaRPr/>
          </a:p>
        </p:txBody>
      </p:sp>
      <p:sp>
        <p:nvSpPr>
          <p:cNvPr id="78" name="PlaceHolder 4"/>
          <p:cNvSpPr>
            <a:spLocks noGrp="1"/>
          </p:cNvSpPr>
          <p:nvPr>
            <p:ph type="body" sz="quarter" idx="13"/>
          </p:nvPr>
        </p:nvSpPr>
        <p:spPr>
          <a:xfrm>
            <a:off x="6231959" y="3682079"/>
            <a:ext cx="5354282" cy="1896841"/>
          </a:xfrm>
          <a:prstGeom prst="rect">
            <a:avLst/>
          </a:prstGeom>
        </p:spPr>
        <p:txBody>
          <a:bodyPr>
            <a:normAutofit/>
          </a:bodyPr>
          <a:lstStyle/>
          <a:p>
            <a:pPr>
              <a:defRPr spc="-100"/>
            </a:pPr>
            <a:endParaRPr/>
          </a:p>
        </p:txBody>
      </p:sp>
      <p:sp>
        <p:nvSpPr>
          <p:cNvPr id="7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 2 Content over Content">
    <p:spTree>
      <p:nvGrpSpPr>
        <p:cNvPr id="1" name=""/>
        <p:cNvGrpSpPr/>
        <p:nvPr/>
      </p:nvGrpSpPr>
      <p:grpSpPr>
        <a:xfrm>
          <a:off x="0" y="0"/>
          <a:ext cx="0" cy="0"/>
          <a:chOff x="0" y="0"/>
          <a:chExt cx="0" cy="0"/>
        </a:xfrm>
      </p:grpSpPr>
      <p:sp>
        <p:nvSpPr>
          <p:cNvPr id="86" name="Title Text"/>
          <p:cNvSpPr txBox="1">
            <a:spLocks noGrp="1"/>
          </p:cNvSpPr>
          <p:nvPr>
            <p:ph type="title"/>
          </p:nvPr>
        </p:nvSpPr>
        <p:spPr>
          <a:xfrm>
            <a:off x="609479" y="273599"/>
            <a:ext cx="10972442" cy="1144801"/>
          </a:xfrm>
          <a:prstGeom prst="rect">
            <a:avLst/>
          </a:prstGeom>
        </p:spPr>
        <p:txBody>
          <a:bodyPr>
            <a:normAutofit/>
          </a:bodyPr>
          <a:lstStyle/>
          <a:p>
            <a:r>
              <a:t>Title Text</a:t>
            </a:r>
          </a:p>
        </p:txBody>
      </p:sp>
      <p:sp>
        <p:nvSpPr>
          <p:cNvPr id="87" name="Body Level One…"/>
          <p:cNvSpPr txBox="1">
            <a:spLocks noGrp="1"/>
          </p:cNvSpPr>
          <p:nvPr>
            <p:ph type="body" sz="quarter" idx="1"/>
          </p:nvPr>
        </p:nvSpPr>
        <p:spPr>
          <a:xfrm>
            <a:off x="609479" y="1604519"/>
            <a:ext cx="5354282" cy="1896842"/>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88" name="PlaceHolder 3"/>
          <p:cNvSpPr/>
          <p:nvPr/>
        </p:nvSpPr>
        <p:spPr>
          <a:xfrm>
            <a:off x="6231959" y="1604519"/>
            <a:ext cx="5354282" cy="1896842"/>
          </a:xfrm>
          <a:prstGeom prst="rect">
            <a:avLst/>
          </a:prstGeom>
          <a:ln w="12700">
            <a:miter lim="400000"/>
          </a:ln>
        </p:spPr>
        <p:txBody>
          <a:bodyPr lIns="0" tIns="0" rIns="0" bIns="0">
            <a:normAutofit/>
          </a:bodyPr>
          <a:lstStyle/>
          <a:p>
            <a:pPr marL="431999" indent="-323999">
              <a:lnSpc>
                <a:spcPct val="90000"/>
              </a:lnSpc>
              <a:spcBef>
                <a:spcPts val="1000"/>
              </a:spcBef>
              <a:buClr>
                <a:srgbClr val="000000"/>
              </a:buClr>
              <a:buSzPct val="45000"/>
              <a:buChar char="●"/>
              <a:defRPr spc="-100">
                <a:uFill>
                  <a:solidFill>
                    <a:srgbClr val="FFFFFF"/>
                  </a:solidFill>
                </a:uFill>
              </a:defRPr>
            </a:pPr>
            <a:endParaRPr/>
          </a:p>
        </p:txBody>
      </p:sp>
      <p:sp>
        <p:nvSpPr>
          <p:cNvPr id="89" name="PlaceHolder 4"/>
          <p:cNvSpPr>
            <a:spLocks noGrp="1"/>
          </p:cNvSpPr>
          <p:nvPr>
            <p:ph type="body" sz="half" idx="13"/>
          </p:nvPr>
        </p:nvSpPr>
        <p:spPr>
          <a:xfrm>
            <a:off x="609479" y="3682079"/>
            <a:ext cx="10972442" cy="1896841"/>
          </a:xfrm>
          <a:prstGeom prst="rect">
            <a:avLst/>
          </a:prstGeom>
        </p:spPr>
        <p:txBody>
          <a:bodyPr>
            <a:normAutofit/>
          </a:bodyPr>
          <a:lstStyle/>
          <a:p>
            <a:pPr>
              <a:defRPr spc="-100"/>
            </a:pPr>
            <a:endParaRPr/>
          </a:p>
        </p:txBody>
      </p:sp>
      <p:sp>
        <p:nvSpPr>
          <p:cNvPr id="9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6" descr="Picture 6"/>
          <p:cNvPicPr>
            <a:picLocks noChangeAspect="1"/>
          </p:cNvPicPr>
          <p:nvPr/>
        </p:nvPicPr>
        <p:blipFill>
          <a:blip r:embed="rId26"/>
          <a:stretch>
            <a:fillRect/>
          </a:stretch>
        </p:blipFill>
        <p:spPr>
          <a:xfrm>
            <a:off x="10449359" y="325800"/>
            <a:ext cx="1445761" cy="378721"/>
          </a:xfrm>
          <a:prstGeom prst="rect">
            <a:avLst/>
          </a:prstGeom>
          <a:ln w="12700">
            <a:miter lim="400000"/>
          </a:ln>
        </p:spPr>
      </p:pic>
      <p:pic>
        <p:nvPicPr>
          <p:cNvPr id="3" name="Picture 7" descr="Picture 7"/>
          <p:cNvPicPr>
            <a:picLocks noChangeAspect="1"/>
          </p:cNvPicPr>
          <p:nvPr/>
        </p:nvPicPr>
        <p:blipFill>
          <a:blip r:embed="rId27"/>
          <a:stretch>
            <a:fillRect/>
          </a:stretch>
        </p:blipFill>
        <p:spPr>
          <a:xfrm>
            <a:off x="0" y="177840"/>
            <a:ext cx="1267200" cy="813961"/>
          </a:xfrm>
          <a:prstGeom prst="rect">
            <a:avLst/>
          </a:prstGeom>
          <a:ln w="12700">
            <a:miter lim="400000"/>
          </a:ln>
        </p:spPr>
      </p:pic>
      <p:sp>
        <p:nvSpPr>
          <p:cNvPr id="4" name="Title Text"/>
          <p:cNvSpPr txBox="1">
            <a:spLocks noGrp="1"/>
          </p:cNvSpPr>
          <p:nvPr>
            <p:ph type="title"/>
          </p:nvPr>
        </p:nvSpPr>
        <p:spPr>
          <a:xfrm>
            <a:off x="609600" y="92074"/>
            <a:ext cx="10972800" cy="1508126"/>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lstStyle/>
          <a:p>
            <a:r>
              <a:t>Title Text</a:t>
            </a:r>
          </a:p>
        </p:txBody>
      </p:sp>
      <p:sp>
        <p:nvSpPr>
          <p:cNvPr id="5"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2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Arial"/>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Arial"/>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Arial"/>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Arial"/>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Arial"/>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Arial"/>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Arial"/>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Arial"/>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Arial"/>
        </a:defRPr>
      </a:lvl9pPr>
    </p:titleStyle>
    <p:bodyStyle>
      <a:lvl1pPr marL="431999" marR="0" indent="-323999" algn="l" defTabSz="914400" rtl="0" latinLnBrk="0">
        <a:lnSpc>
          <a:spcPct val="90000"/>
        </a:lnSpc>
        <a:spcBef>
          <a:spcPts val="1000"/>
        </a:spcBef>
        <a:spcAft>
          <a:spcPts val="0"/>
        </a:spcAft>
        <a:buClr>
          <a:srgbClr val="000000"/>
        </a:buClr>
        <a:buSzPct val="45000"/>
        <a:buFontTx/>
        <a:buChar char="●"/>
        <a:tabLst/>
        <a:defRPr sz="1800" b="0" i="0" u="none" strike="noStrike" cap="none" spc="-1" baseline="0">
          <a:ln>
            <a:noFill/>
          </a:ln>
          <a:solidFill>
            <a:srgbClr val="000000"/>
          </a:solidFill>
          <a:uFill>
            <a:solidFill>
              <a:srgbClr val="FFFFFF"/>
            </a:solidFill>
          </a:uFill>
          <a:latin typeface="+mj-lt"/>
          <a:ea typeface="+mj-ea"/>
          <a:cs typeface="+mj-cs"/>
          <a:sym typeface="Arial"/>
        </a:defRPr>
      </a:lvl1pPr>
      <a:lvl2pPr marL="863999" marR="0" indent="-323999" algn="l" defTabSz="914400" rtl="0" latinLnBrk="0">
        <a:lnSpc>
          <a:spcPct val="90000"/>
        </a:lnSpc>
        <a:spcBef>
          <a:spcPts val="1000"/>
        </a:spcBef>
        <a:spcAft>
          <a:spcPts val="0"/>
        </a:spcAft>
        <a:buClr>
          <a:srgbClr val="000000"/>
        </a:buClr>
        <a:buSzPct val="75000"/>
        <a:buFontTx/>
        <a:buChar char="−"/>
        <a:tabLst/>
        <a:defRPr sz="1800" b="0" i="0" u="none" strike="noStrike" cap="none" spc="-1" baseline="0">
          <a:ln>
            <a:noFill/>
          </a:ln>
          <a:solidFill>
            <a:srgbClr val="000000"/>
          </a:solidFill>
          <a:uFill>
            <a:solidFill>
              <a:srgbClr val="FFFFFF"/>
            </a:solidFill>
          </a:uFill>
          <a:latin typeface="+mj-lt"/>
          <a:ea typeface="+mj-ea"/>
          <a:cs typeface="+mj-cs"/>
          <a:sym typeface="Arial"/>
        </a:defRPr>
      </a:lvl2pPr>
      <a:lvl3pPr marL="1295999" marR="0" indent="-288000" algn="l" defTabSz="914400" rtl="0" latinLnBrk="0">
        <a:lnSpc>
          <a:spcPct val="90000"/>
        </a:lnSpc>
        <a:spcBef>
          <a:spcPts val="1000"/>
        </a:spcBef>
        <a:spcAft>
          <a:spcPts val="0"/>
        </a:spcAft>
        <a:buClr>
          <a:srgbClr val="000000"/>
        </a:buClr>
        <a:buSzPct val="45000"/>
        <a:buFontTx/>
        <a:buChar char="●"/>
        <a:tabLst/>
        <a:defRPr sz="1800" b="0" i="0" u="none" strike="noStrike" cap="none" spc="-1" baseline="0">
          <a:ln>
            <a:noFill/>
          </a:ln>
          <a:solidFill>
            <a:srgbClr val="000000"/>
          </a:solidFill>
          <a:uFill>
            <a:solidFill>
              <a:srgbClr val="FFFFFF"/>
            </a:solidFill>
          </a:uFill>
          <a:latin typeface="+mj-lt"/>
          <a:ea typeface="+mj-ea"/>
          <a:cs typeface="+mj-cs"/>
          <a:sym typeface="Arial"/>
        </a:defRPr>
      </a:lvl3pPr>
      <a:lvl4pPr marL="1727999" marR="0" indent="-215999" algn="l" defTabSz="914400" rtl="0" latinLnBrk="0">
        <a:lnSpc>
          <a:spcPct val="90000"/>
        </a:lnSpc>
        <a:spcBef>
          <a:spcPts val="1000"/>
        </a:spcBef>
        <a:spcAft>
          <a:spcPts val="0"/>
        </a:spcAft>
        <a:buClr>
          <a:srgbClr val="000000"/>
        </a:buClr>
        <a:buSzPct val="75000"/>
        <a:buFontTx/>
        <a:buChar char="−"/>
        <a:tabLst/>
        <a:defRPr sz="1800" b="0" i="0" u="none" strike="noStrike" cap="none" spc="-1" baseline="0">
          <a:ln>
            <a:noFill/>
          </a:ln>
          <a:solidFill>
            <a:srgbClr val="000000"/>
          </a:solidFill>
          <a:uFill>
            <a:solidFill>
              <a:srgbClr val="FFFFFF"/>
            </a:solidFill>
          </a:uFill>
          <a:latin typeface="+mj-lt"/>
          <a:ea typeface="+mj-ea"/>
          <a:cs typeface="+mj-cs"/>
          <a:sym typeface="Arial"/>
        </a:defRPr>
      </a:lvl4pPr>
      <a:lvl5pPr marL="2159999" marR="0" indent="-215999" algn="l" defTabSz="914400" rtl="0" latinLnBrk="0">
        <a:lnSpc>
          <a:spcPct val="90000"/>
        </a:lnSpc>
        <a:spcBef>
          <a:spcPts val="1000"/>
        </a:spcBef>
        <a:spcAft>
          <a:spcPts val="0"/>
        </a:spcAft>
        <a:buClr>
          <a:srgbClr val="000000"/>
        </a:buClr>
        <a:buSzPct val="45000"/>
        <a:buFontTx/>
        <a:buChar char="●"/>
        <a:tabLst/>
        <a:defRPr sz="1800" b="0" i="0" u="none" strike="noStrike" cap="none" spc="-1" baseline="0">
          <a:ln>
            <a:noFill/>
          </a:ln>
          <a:solidFill>
            <a:srgbClr val="000000"/>
          </a:solidFill>
          <a:uFill>
            <a:solidFill>
              <a:srgbClr val="FFFFFF"/>
            </a:solidFill>
          </a:uFill>
          <a:latin typeface="+mj-lt"/>
          <a:ea typeface="+mj-ea"/>
          <a:cs typeface="+mj-cs"/>
          <a:sym typeface="Arial"/>
        </a:defRPr>
      </a:lvl5pPr>
      <a:lvl6pPr marL="2591999" marR="0" indent="-215999" algn="l" defTabSz="914400" rtl="0" latinLnBrk="0">
        <a:lnSpc>
          <a:spcPct val="90000"/>
        </a:lnSpc>
        <a:spcBef>
          <a:spcPts val="1000"/>
        </a:spcBef>
        <a:spcAft>
          <a:spcPts val="0"/>
        </a:spcAft>
        <a:buClr>
          <a:srgbClr val="000000"/>
        </a:buClr>
        <a:buSzPct val="45000"/>
        <a:buFontTx/>
        <a:buChar char="●"/>
        <a:tabLst/>
        <a:defRPr sz="1800" b="0" i="0" u="none" strike="noStrike" cap="none" spc="-1" baseline="0">
          <a:ln>
            <a:noFill/>
          </a:ln>
          <a:solidFill>
            <a:srgbClr val="000000"/>
          </a:solidFill>
          <a:uFill>
            <a:solidFill>
              <a:srgbClr val="FFFFFF"/>
            </a:solidFill>
          </a:uFill>
          <a:latin typeface="+mj-lt"/>
          <a:ea typeface="+mj-ea"/>
          <a:cs typeface="+mj-cs"/>
          <a:sym typeface="Arial"/>
        </a:defRPr>
      </a:lvl6pPr>
      <a:lvl7pPr marL="3023999" marR="0" indent="-215999" algn="l" defTabSz="914400" rtl="0" latinLnBrk="0">
        <a:lnSpc>
          <a:spcPct val="90000"/>
        </a:lnSpc>
        <a:spcBef>
          <a:spcPts val="1000"/>
        </a:spcBef>
        <a:spcAft>
          <a:spcPts val="0"/>
        </a:spcAft>
        <a:buClr>
          <a:srgbClr val="000000"/>
        </a:buClr>
        <a:buSzPct val="45000"/>
        <a:buFontTx/>
        <a:buChar char="●"/>
        <a:tabLst/>
        <a:defRPr sz="1800" b="0" i="0" u="none" strike="noStrike" cap="none" spc="-1" baseline="0">
          <a:ln>
            <a:noFill/>
          </a:ln>
          <a:solidFill>
            <a:srgbClr val="000000"/>
          </a:solidFill>
          <a:uFill>
            <a:solidFill>
              <a:srgbClr val="FFFFFF"/>
            </a:solidFill>
          </a:uFill>
          <a:latin typeface="+mj-lt"/>
          <a:ea typeface="+mj-ea"/>
          <a:cs typeface="+mj-cs"/>
          <a:sym typeface="Arial"/>
        </a:defRPr>
      </a:lvl7pPr>
      <a:lvl8pPr marL="3429000" marR="0" indent="-228600" algn="l" defTabSz="914400" rtl="0" latinLnBrk="0">
        <a:lnSpc>
          <a:spcPct val="90000"/>
        </a:lnSpc>
        <a:spcBef>
          <a:spcPts val="1000"/>
        </a:spcBef>
        <a:spcAft>
          <a:spcPts val="0"/>
        </a:spcAft>
        <a:buClr>
          <a:srgbClr val="000000"/>
        </a:buClr>
        <a:buSzPct val="100000"/>
        <a:buFontTx/>
        <a:buChar char="•"/>
        <a:tabLst/>
        <a:defRPr sz="1800" b="0" i="0" u="none" strike="noStrike" cap="none" spc="-1" baseline="0">
          <a:ln>
            <a:noFill/>
          </a:ln>
          <a:solidFill>
            <a:srgbClr val="000000"/>
          </a:solidFill>
          <a:uFill>
            <a:solidFill>
              <a:srgbClr val="FFFFFF"/>
            </a:solidFill>
          </a:uFill>
          <a:latin typeface="+mj-lt"/>
          <a:ea typeface="+mj-ea"/>
          <a:cs typeface="+mj-cs"/>
          <a:sym typeface="Arial"/>
        </a:defRPr>
      </a:lvl8pPr>
      <a:lvl9pPr marL="3886200" marR="0" indent="-228600" algn="l" defTabSz="914400" rtl="0" latinLnBrk="0">
        <a:lnSpc>
          <a:spcPct val="90000"/>
        </a:lnSpc>
        <a:spcBef>
          <a:spcPts val="1000"/>
        </a:spcBef>
        <a:spcAft>
          <a:spcPts val="0"/>
        </a:spcAft>
        <a:buClr>
          <a:srgbClr val="000000"/>
        </a:buClr>
        <a:buSzPct val="100000"/>
        <a:buFontTx/>
        <a:buChar char="•"/>
        <a:tabLst/>
        <a:defRPr sz="1800" b="0" i="0" u="none" strike="noStrike" cap="none" spc="-1" baseline="0">
          <a:ln>
            <a:noFill/>
          </a:ln>
          <a:solidFill>
            <a:srgbClr val="000000"/>
          </a:solidFill>
          <a:uFill>
            <a:solidFill>
              <a:srgbClr val="FFFFFF"/>
            </a:solidFill>
          </a:uFill>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CustomShape 1"/>
          <p:cNvSpPr txBox="1"/>
          <p:nvPr/>
        </p:nvSpPr>
        <p:spPr>
          <a:xfrm>
            <a:off x="1391399" y="2307711"/>
            <a:ext cx="9142922" cy="1229650"/>
          </a:xfrm>
          <a:prstGeom prst="rect">
            <a:avLst/>
          </a:prstGeom>
          <a:ln w="12700">
            <a:miter lim="400000"/>
          </a:ln>
          <a:extLst>
            <a:ext uri="{C572A759-6A51-4108-AA02-DFA0A04FC94B}">
              <ma14:wrappingTextBoxFlag xmlns="" xmlns:ma14="http://schemas.microsoft.com/office/mac/drawingml/2011/main" val="1"/>
            </a:ext>
          </a:extLst>
        </p:spPr>
        <p:txBody>
          <a:bodyPr lIns="44999" tIns="44999" rIns="44999" bIns="44999" anchor="b">
            <a:spAutoFit/>
          </a:bodyPr>
          <a:lstStyle/>
          <a:p>
            <a:pPr>
              <a:defRPr sz="2800" spc="-1">
                <a:uFill>
                  <a:solidFill>
                    <a:srgbClr val="FFFFFF"/>
                  </a:solidFill>
                </a:uFill>
                <a:latin typeface="Times New Roman"/>
                <a:ea typeface="Times New Roman"/>
                <a:cs typeface="Times New Roman"/>
                <a:sym typeface="Times New Roman"/>
              </a:defRPr>
            </a:pPr>
            <a:r>
              <a:rPr lang="en-IN" dirty="0"/>
              <a:t>Telecom Churn case study</a:t>
            </a:r>
            <a:endParaRPr spc="-1" dirty="0"/>
          </a:p>
          <a:p>
            <a:pPr>
              <a:defRPr spc="-1">
                <a:uFill>
                  <a:solidFill>
                    <a:srgbClr val="FFFFFF"/>
                  </a:solidFill>
                </a:uFill>
              </a:defRPr>
            </a:pPr>
            <a:endParaRPr spc="-1" dirty="0"/>
          </a:p>
          <a:p>
            <a:pPr algn="ctr">
              <a:defRPr sz="2800" spc="-1">
                <a:uFill>
                  <a:solidFill>
                    <a:srgbClr val="FFFFFF"/>
                  </a:solidFill>
                </a:uFill>
                <a:latin typeface="Times New Roman"/>
                <a:ea typeface="Times New Roman"/>
                <a:cs typeface="Times New Roman"/>
                <a:sym typeface="Times New Roman"/>
              </a:defRPr>
            </a:pPr>
            <a:r>
              <a:rPr dirty="0"/>
              <a:t>SUBMISSION </a:t>
            </a:r>
          </a:p>
        </p:txBody>
      </p:sp>
      <p:sp>
        <p:nvSpPr>
          <p:cNvPr id="252" name="CustomShape 2"/>
          <p:cNvSpPr txBox="1"/>
          <p:nvPr/>
        </p:nvSpPr>
        <p:spPr>
          <a:xfrm>
            <a:off x="388439" y="4793760"/>
            <a:ext cx="6137642" cy="829541"/>
          </a:xfrm>
          <a:prstGeom prst="rect">
            <a:avLst/>
          </a:prstGeom>
          <a:ln w="12700">
            <a:miter lim="400000"/>
          </a:ln>
          <a:extLst>
            <a:ext uri="{C572A759-6A51-4108-AA02-DFA0A04FC94B}">
              <ma14:wrappingTextBoxFlag xmlns="" xmlns:ma14="http://schemas.microsoft.com/office/mac/drawingml/2011/main" val="1"/>
            </a:ext>
          </a:extLst>
        </p:spPr>
        <p:txBody>
          <a:bodyPr lIns="44999" tIns="44999" rIns="44999" bIns="44999">
            <a:spAutoFit/>
          </a:bodyPr>
          <a:lstStyle/>
          <a:p>
            <a:pPr>
              <a:defRPr sz="1200" spc="-1">
                <a:uFill>
                  <a:solidFill>
                    <a:srgbClr val="FFFFFF"/>
                  </a:solidFill>
                </a:uFill>
                <a:latin typeface="Times New Roman"/>
                <a:ea typeface="Times New Roman"/>
                <a:cs typeface="Times New Roman"/>
                <a:sym typeface="Times New Roman"/>
              </a:defRPr>
            </a:pPr>
            <a:r>
              <a:rPr dirty="0"/>
              <a:t> </a:t>
            </a:r>
            <a:endParaRPr spc="0" dirty="0"/>
          </a:p>
          <a:p>
            <a:pPr indent="1079">
              <a:defRPr spc="-1">
                <a:uFill>
                  <a:solidFill>
                    <a:srgbClr val="FFFFFF"/>
                  </a:solidFill>
                </a:uFill>
                <a:latin typeface="Times New Roman"/>
                <a:ea typeface="Times New Roman"/>
                <a:cs typeface="Times New Roman"/>
                <a:sym typeface="Times New Roman"/>
              </a:defRPr>
            </a:pPr>
            <a:r>
              <a:rPr dirty="0"/>
              <a:t> </a:t>
            </a:r>
            <a:r>
              <a:rPr lang="en-IN" dirty="0"/>
              <a:t>Subhabrata Ghosh(Group Facilitator)</a:t>
            </a:r>
          </a:p>
          <a:p>
            <a:pPr indent="1079">
              <a:defRPr spc="-1">
                <a:uFill>
                  <a:solidFill>
                    <a:srgbClr val="FFFFFF"/>
                  </a:solidFill>
                </a:uFill>
                <a:latin typeface="Times New Roman"/>
                <a:ea typeface="Times New Roman"/>
                <a:cs typeface="Times New Roman"/>
                <a:sym typeface="Times New Roman"/>
              </a:defRPr>
            </a:pPr>
            <a:r>
              <a:rPr lang="en-IN" dirty="0"/>
              <a:t>Anusaa Vemuri( Group Member)</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CustomShape 1"/>
          <p:cNvSpPr txBox="1"/>
          <p:nvPr/>
        </p:nvSpPr>
        <p:spPr>
          <a:xfrm>
            <a:off x="404999" y="1855079"/>
            <a:ext cx="11167562" cy="367876"/>
          </a:xfrm>
          <a:prstGeom prst="rect">
            <a:avLst/>
          </a:prstGeom>
          <a:ln w="12700">
            <a:miter lim="400000"/>
          </a:ln>
          <a:extLst>
            <a:ext uri="{C572A759-6A51-4108-AA02-DFA0A04FC94B}">
              <ma14:wrappingTextBoxFlag xmlns="" xmlns:ma14="http://schemas.microsoft.com/office/mac/drawingml/2011/main" val="1"/>
            </a:ext>
          </a:extLst>
        </p:spPr>
        <p:txBody>
          <a:bodyPr lIns="44999" tIns="44999" rIns="44999" bIns="44999">
            <a:spAutoFit/>
          </a:bodyPr>
          <a:lstStyle/>
          <a:p>
            <a:pPr>
              <a:defRPr spc="-1">
                <a:uFill>
                  <a:solidFill>
                    <a:srgbClr val="FFFFFF"/>
                  </a:solidFill>
                </a:uFill>
              </a:defRPr>
            </a:pPr>
            <a:endParaRPr dirty="0"/>
          </a:p>
        </p:txBody>
      </p:sp>
      <p:sp>
        <p:nvSpPr>
          <p:cNvPr id="270" name="CustomShape 2"/>
          <p:cNvSpPr txBox="1"/>
          <p:nvPr/>
        </p:nvSpPr>
        <p:spPr>
          <a:xfrm>
            <a:off x="1198664" y="873615"/>
            <a:ext cx="9312841" cy="398653"/>
          </a:xfrm>
          <a:prstGeom prst="rect">
            <a:avLst/>
          </a:prstGeom>
          <a:ln w="12700">
            <a:miter lim="400000"/>
          </a:ln>
          <a:extLst>
            <a:ext uri="{C572A759-6A51-4108-AA02-DFA0A04FC94B}">
              <ma14:wrappingTextBoxFlag xmlns="" xmlns:ma14="http://schemas.microsoft.com/office/mac/drawingml/2011/main" val="1"/>
            </a:ext>
          </a:extLst>
        </p:spPr>
        <p:txBody>
          <a:bodyPr lIns="44999" tIns="44999" rIns="44999" bIns="44999" anchor="ctr">
            <a:spAutoFit/>
          </a:bodyPr>
          <a:lstStyle/>
          <a:p>
            <a:pPr>
              <a:defRPr sz="2000" b="1" spc="-1">
                <a:uFill>
                  <a:solidFill>
                    <a:srgbClr val="FFFFFF"/>
                  </a:solidFill>
                </a:uFill>
              </a:defRPr>
            </a:pPr>
            <a:endParaRPr b="0" dirty="0"/>
          </a:p>
        </p:txBody>
      </p:sp>
      <p:sp>
        <p:nvSpPr>
          <p:cNvPr id="5" name="CustomShape 1"/>
          <p:cNvSpPr txBox="1"/>
          <p:nvPr/>
        </p:nvSpPr>
        <p:spPr>
          <a:xfrm>
            <a:off x="1136519" y="883642"/>
            <a:ext cx="9312842" cy="367876"/>
          </a:xfrm>
          <a:prstGeom prst="rect">
            <a:avLst/>
          </a:prstGeom>
          <a:ln w="12700">
            <a:miter lim="400000"/>
          </a:ln>
          <a:extLst>
            <a:ext uri="{C572A759-6A51-4108-AA02-DFA0A04FC94B}">
              <ma14:wrappingTextBoxFlag xmlns="" xmlns:ma14="http://schemas.microsoft.com/office/mac/drawingml/2011/main" val="1"/>
            </a:ext>
          </a:extLst>
        </p:spPr>
        <p:txBody>
          <a:bodyPr lIns="44999" tIns="44999" rIns="44999" bIns="44999" anchor="ctr">
            <a:spAutoFit/>
          </a:bodyPr>
          <a:lstStyle/>
          <a:p>
            <a:pPr algn="l"/>
            <a:r>
              <a:rPr lang="en-US" b="1" i="0" dirty="0" err="1">
                <a:solidFill>
                  <a:srgbClr val="000000"/>
                </a:solidFill>
                <a:effectLst/>
                <a:latin typeface="Helvetica Neue"/>
              </a:rPr>
              <a:t>std_og_mou</a:t>
            </a:r>
            <a:r>
              <a:rPr lang="en-US" b="1" i="0" dirty="0">
                <a:solidFill>
                  <a:srgbClr val="000000"/>
                </a:solidFill>
                <a:effectLst/>
                <a:latin typeface="Helvetica Neue"/>
              </a:rPr>
              <a:t> - STD calls - outside the calling circle</a:t>
            </a:r>
          </a:p>
        </p:txBody>
      </p:sp>
      <p:sp>
        <p:nvSpPr>
          <p:cNvPr id="14" name="TextBox 13">
            <a:extLst>
              <a:ext uri="{FF2B5EF4-FFF2-40B4-BE49-F238E27FC236}">
                <a16:creationId xmlns:a16="http://schemas.microsoft.com/office/drawing/2014/main" id="{8CCC3402-CAA3-45AD-8DB5-C2E18A45833F}"/>
              </a:ext>
            </a:extLst>
          </p:cNvPr>
          <p:cNvSpPr txBox="1"/>
          <p:nvPr/>
        </p:nvSpPr>
        <p:spPr>
          <a:xfrm>
            <a:off x="1275961" y="5102257"/>
            <a:ext cx="8763777"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b="1" i="0" dirty="0">
                <a:solidFill>
                  <a:srgbClr val="000000"/>
                </a:solidFill>
                <a:effectLst/>
                <a:latin typeface="Helvetica Neue"/>
              </a:rPr>
              <a:t>Observation:</a:t>
            </a:r>
          </a:p>
          <a:p>
            <a:pPr algn="l">
              <a:buFont typeface="Arial" panose="020B0604020202020204" pitchFamily="34" charset="0"/>
              <a:buChar char="•"/>
            </a:pPr>
            <a:r>
              <a:rPr lang="en-US" b="0" i="0" dirty="0">
                <a:solidFill>
                  <a:srgbClr val="000000"/>
                </a:solidFill>
                <a:effectLst/>
                <a:latin typeface="Helvetica Neue"/>
              </a:rPr>
              <a:t>STD outgoing calls drops significantly for churners from month Jun(6) to Aug(8).</a:t>
            </a:r>
          </a:p>
          <a:p>
            <a:pPr algn="l">
              <a:buFont typeface="Arial" panose="020B0604020202020204" pitchFamily="34" charset="0"/>
              <a:buChar char="•"/>
            </a:pPr>
            <a:r>
              <a:rPr lang="en-US" b="0" i="0" dirty="0">
                <a:solidFill>
                  <a:srgbClr val="000000"/>
                </a:solidFill>
                <a:effectLst/>
                <a:latin typeface="Helvetica Neue"/>
              </a:rPr>
              <a:t>While it remains almost consistent for the non-churners</a:t>
            </a:r>
          </a:p>
        </p:txBody>
      </p:sp>
      <p:pic>
        <p:nvPicPr>
          <p:cNvPr id="4" name="Picture 3">
            <a:extLst>
              <a:ext uri="{FF2B5EF4-FFF2-40B4-BE49-F238E27FC236}">
                <a16:creationId xmlns:a16="http://schemas.microsoft.com/office/drawing/2014/main" id="{20BEC490-3AF8-4B4D-B3A9-D93E7C241840}"/>
              </a:ext>
            </a:extLst>
          </p:cNvPr>
          <p:cNvPicPr>
            <a:picLocks noChangeAspect="1"/>
          </p:cNvPicPr>
          <p:nvPr/>
        </p:nvPicPr>
        <p:blipFill>
          <a:blip r:embed="rId2"/>
          <a:stretch>
            <a:fillRect/>
          </a:stretch>
        </p:blipFill>
        <p:spPr>
          <a:xfrm>
            <a:off x="2192110" y="1508643"/>
            <a:ext cx="4933950" cy="3268630"/>
          </a:xfrm>
          <a:prstGeom prst="rect">
            <a:avLst/>
          </a:prstGeom>
        </p:spPr>
      </p:pic>
      <p:pic>
        <p:nvPicPr>
          <p:cNvPr id="6" name="Picture 5">
            <a:extLst>
              <a:ext uri="{FF2B5EF4-FFF2-40B4-BE49-F238E27FC236}">
                <a16:creationId xmlns:a16="http://schemas.microsoft.com/office/drawing/2014/main" id="{BF9B306A-C226-4B10-ABBD-F39C4A049A5B}"/>
              </a:ext>
            </a:extLst>
          </p:cNvPr>
          <p:cNvPicPr>
            <a:picLocks noChangeAspect="1"/>
          </p:cNvPicPr>
          <p:nvPr/>
        </p:nvPicPr>
        <p:blipFill>
          <a:blip r:embed="rId3"/>
          <a:stretch>
            <a:fillRect/>
          </a:stretch>
        </p:blipFill>
        <p:spPr>
          <a:xfrm>
            <a:off x="8227656" y="2691056"/>
            <a:ext cx="3238500" cy="971550"/>
          </a:xfrm>
          <a:prstGeom prst="rect">
            <a:avLst/>
          </a:prstGeom>
        </p:spPr>
      </p:pic>
    </p:spTree>
    <p:extLst>
      <p:ext uri="{BB962C8B-B14F-4D97-AF65-F5344CB8AC3E}">
        <p14:creationId xmlns:p14="http://schemas.microsoft.com/office/powerpoint/2010/main" val="303338446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CustomShape 1"/>
          <p:cNvSpPr txBox="1"/>
          <p:nvPr/>
        </p:nvSpPr>
        <p:spPr>
          <a:xfrm>
            <a:off x="404999" y="1855079"/>
            <a:ext cx="11167562" cy="367876"/>
          </a:xfrm>
          <a:prstGeom prst="rect">
            <a:avLst/>
          </a:prstGeom>
          <a:ln w="12700">
            <a:miter lim="400000"/>
          </a:ln>
          <a:extLst>
            <a:ext uri="{C572A759-6A51-4108-AA02-DFA0A04FC94B}">
              <ma14:wrappingTextBoxFlag xmlns="" xmlns:ma14="http://schemas.microsoft.com/office/mac/drawingml/2011/main" val="1"/>
            </a:ext>
          </a:extLst>
        </p:spPr>
        <p:txBody>
          <a:bodyPr lIns="44999" tIns="44999" rIns="44999" bIns="44999">
            <a:spAutoFit/>
          </a:bodyPr>
          <a:lstStyle/>
          <a:p>
            <a:pPr>
              <a:defRPr spc="-1">
                <a:uFill>
                  <a:solidFill>
                    <a:srgbClr val="FFFFFF"/>
                  </a:solidFill>
                </a:uFill>
              </a:defRPr>
            </a:pPr>
            <a:endParaRPr dirty="0"/>
          </a:p>
        </p:txBody>
      </p:sp>
      <p:sp>
        <p:nvSpPr>
          <p:cNvPr id="270" name="CustomShape 2"/>
          <p:cNvSpPr txBox="1"/>
          <p:nvPr/>
        </p:nvSpPr>
        <p:spPr>
          <a:xfrm>
            <a:off x="1198664" y="873615"/>
            <a:ext cx="9312841" cy="398653"/>
          </a:xfrm>
          <a:prstGeom prst="rect">
            <a:avLst/>
          </a:prstGeom>
          <a:ln w="12700">
            <a:miter lim="400000"/>
          </a:ln>
          <a:extLst>
            <a:ext uri="{C572A759-6A51-4108-AA02-DFA0A04FC94B}">
              <ma14:wrappingTextBoxFlag xmlns="" xmlns:ma14="http://schemas.microsoft.com/office/mac/drawingml/2011/main" val="1"/>
            </a:ext>
          </a:extLst>
        </p:spPr>
        <p:txBody>
          <a:bodyPr lIns="44999" tIns="44999" rIns="44999" bIns="44999" anchor="ctr">
            <a:spAutoFit/>
          </a:bodyPr>
          <a:lstStyle/>
          <a:p>
            <a:pPr>
              <a:defRPr sz="2000" b="1" spc="-1">
                <a:uFill>
                  <a:solidFill>
                    <a:srgbClr val="FFFFFF"/>
                  </a:solidFill>
                </a:uFill>
              </a:defRPr>
            </a:pPr>
            <a:endParaRPr b="0" dirty="0"/>
          </a:p>
        </p:txBody>
      </p:sp>
      <p:sp>
        <p:nvSpPr>
          <p:cNvPr id="5" name="CustomShape 1"/>
          <p:cNvSpPr txBox="1"/>
          <p:nvPr/>
        </p:nvSpPr>
        <p:spPr>
          <a:xfrm>
            <a:off x="1136519" y="883642"/>
            <a:ext cx="9312842" cy="367876"/>
          </a:xfrm>
          <a:prstGeom prst="rect">
            <a:avLst/>
          </a:prstGeom>
          <a:ln w="12700">
            <a:miter lim="400000"/>
          </a:ln>
          <a:extLst>
            <a:ext uri="{C572A759-6A51-4108-AA02-DFA0A04FC94B}">
              <ma14:wrappingTextBoxFlag xmlns="" xmlns:ma14="http://schemas.microsoft.com/office/mac/drawingml/2011/main" val="1"/>
            </a:ext>
          </a:extLst>
        </p:spPr>
        <p:txBody>
          <a:bodyPr lIns="44999" tIns="44999" rIns="44999" bIns="44999" anchor="ctr">
            <a:spAutoFit/>
          </a:bodyPr>
          <a:lstStyle/>
          <a:p>
            <a:pPr algn="l"/>
            <a:r>
              <a:rPr lang="en-US" b="1" i="0" dirty="0" err="1">
                <a:solidFill>
                  <a:srgbClr val="000000"/>
                </a:solidFill>
                <a:effectLst/>
                <a:latin typeface="Helvetica Neue"/>
              </a:rPr>
              <a:t>total_og_mou</a:t>
            </a:r>
            <a:r>
              <a:rPr lang="en-US" b="1" i="0" dirty="0">
                <a:solidFill>
                  <a:srgbClr val="000000"/>
                </a:solidFill>
                <a:effectLst/>
                <a:latin typeface="Helvetica Neue"/>
              </a:rPr>
              <a:t> - Total outgoing calls per customer</a:t>
            </a:r>
          </a:p>
        </p:txBody>
      </p:sp>
      <p:sp>
        <p:nvSpPr>
          <p:cNvPr id="14" name="TextBox 13">
            <a:extLst>
              <a:ext uri="{FF2B5EF4-FFF2-40B4-BE49-F238E27FC236}">
                <a16:creationId xmlns:a16="http://schemas.microsoft.com/office/drawing/2014/main" id="{8CCC3402-CAA3-45AD-8DB5-C2E18A45833F}"/>
              </a:ext>
            </a:extLst>
          </p:cNvPr>
          <p:cNvSpPr txBox="1"/>
          <p:nvPr/>
        </p:nvSpPr>
        <p:spPr>
          <a:xfrm>
            <a:off x="1275961" y="5102257"/>
            <a:ext cx="8763777" cy="1200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b="1" i="0" dirty="0">
                <a:solidFill>
                  <a:srgbClr val="000000"/>
                </a:solidFill>
                <a:effectLst/>
                <a:latin typeface="Helvetica Neue"/>
              </a:rPr>
              <a:t>Observation:</a:t>
            </a:r>
          </a:p>
          <a:p>
            <a:pPr algn="l">
              <a:buFont typeface="Arial" panose="020B0604020202020204" pitchFamily="34" charset="0"/>
              <a:buChar char="•"/>
            </a:pPr>
            <a:r>
              <a:rPr lang="en-US" b="0" i="0" dirty="0">
                <a:solidFill>
                  <a:srgbClr val="000000"/>
                </a:solidFill>
                <a:effectLst/>
                <a:latin typeface="Helvetica Neue"/>
              </a:rPr>
              <a:t>Total outgoing voice calls drops significantly for churners from month Jun(6) to Aug(8).</a:t>
            </a:r>
          </a:p>
          <a:p>
            <a:pPr algn="l">
              <a:buFont typeface="Arial" panose="020B0604020202020204" pitchFamily="34" charset="0"/>
              <a:buChar char="•"/>
            </a:pPr>
            <a:r>
              <a:rPr lang="en-US" b="0" i="0" dirty="0">
                <a:solidFill>
                  <a:srgbClr val="000000"/>
                </a:solidFill>
                <a:effectLst/>
                <a:latin typeface="Helvetica Neue"/>
              </a:rPr>
              <a:t>While it remains almost consistent for the non-churners</a:t>
            </a:r>
          </a:p>
        </p:txBody>
      </p:sp>
      <p:pic>
        <p:nvPicPr>
          <p:cNvPr id="2" name="Picture 1">
            <a:extLst>
              <a:ext uri="{FF2B5EF4-FFF2-40B4-BE49-F238E27FC236}">
                <a16:creationId xmlns:a16="http://schemas.microsoft.com/office/drawing/2014/main" id="{2412296A-E92F-41FF-BE71-87A13D5D8994}"/>
              </a:ext>
            </a:extLst>
          </p:cNvPr>
          <p:cNvPicPr>
            <a:picLocks noChangeAspect="1"/>
          </p:cNvPicPr>
          <p:nvPr/>
        </p:nvPicPr>
        <p:blipFill>
          <a:blip r:embed="rId2"/>
          <a:stretch>
            <a:fillRect/>
          </a:stretch>
        </p:blipFill>
        <p:spPr>
          <a:xfrm>
            <a:off x="1893823" y="1466819"/>
            <a:ext cx="5362575" cy="3245141"/>
          </a:xfrm>
          <a:prstGeom prst="rect">
            <a:avLst/>
          </a:prstGeom>
        </p:spPr>
      </p:pic>
      <p:pic>
        <p:nvPicPr>
          <p:cNvPr id="3" name="Picture 2">
            <a:extLst>
              <a:ext uri="{FF2B5EF4-FFF2-40B4-BE49-F238E27FC236}">
                <a16:creationId xmlns:a16="http://schemas.microsoft.com/office/drawing/2014/main" id="{EAD4D588-2CA5-472E-81E7-6EEE35530F0B}"/>
              </a:ext>
            </a:extLst>
          </p:cNvPr>
          <p:cNvPicPr>
            <a:picLocks noChangeAspect="1"/>
          </p:cNvPicPr>
          <p:nvPr/>
        </p:nvPicPr>
        <p:blipFill>
          <a:blip r:embed="rId3"/>
          <a:stretch>
            <a:fillRect/>
          </a:stretch>
        </p:blipFill>
        <p:spPr>
          <a:xfrm>
            <a:off x="7640410" y="2418638"/>
            <a:ext cx="3181350" cy="1038225"/>
          </a:xfrm>
          <a:prstGeom prst="rect">
            <a:avLst/>
          </a:prstGeom>
        </p:spPr>
      </p:pic>
    </p:spTree>
    <p:extLst>
      <p:ext uri="{BB962C8B-B14F-4D97-AF65-F5344CB8AC3E}">
        <p14:creationId xmlns:p14="http://schemas.microsoft.com/office/powerpoint/2010/main" val="405267686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CustomShape 1"/>
          <p:cNvSpPr txBox="1"/>
          <p:nvPr/>
        </p:nvSpPr>
        <p:spPr>
          <a:xfrm>
            <a:off x="404999" y="1855079"/>
            <a:ext cx="11167562" cy="367876"/>
          </a:xfrm>
          <a:prstGeom prst="rect">
            <a:avLst/>
          </a:prstGeom>
          <a:ln w="12700">
            <a:miter lim="400000"/>
          </a:ln>
          <a:extLst>
            <a:ext uri="{C572A759-6A51-4108-AA02-DFA0A04FC94B}">
              <ma14:wrappingTextBoxFlag xmlns="" xmlns:ma14="http://schemas.microsoft.com/office/mac/drawingml/2011/main" val="1"/>
            </a:ext>
          </a:extLst>
        </p:spPr>
        <p:txBody>
          <a:bodyPr lIns="44999" tIns="44999" rIns="44999" bIns="44999">
            <a:spAutoFit/>
          </a:bodyPr>
          <a:lstStyle/>
          <a:p>
            <a:pPr>
              <a:defRPr spc="-1">
                <a:uFill>
                  <a:solidFill>
                    <a:srgbClr val="FFFFFF"/>
                  </a:solidFill>
                </a:uFill>
              </a:defRPr>
            </a:pPr>
            <a:endParaRPr dirty="0"/>
          </a:p>
        </p:txBody>
      </p:sp>
      <p:sp>
        <p:nvSpPr>
          <p:cNvPr id="270" name="CustomShape 2"/>
          <p:cNvSpPr txBox="1"/>
          <p:nvPr/>
        </p:nvSpPr>
        <p:spPr>
          <a:xfrm>
            <a:off x="1198664" y="873615"/>
            <a:ext cx="9312841" cy="398653"/>
          </a:xfrm>
          <a:prstGeom prst="rect">
            <a:avLst/>
          </a:prstGeom>
          <a:ln w="12700">
            <a:miter lim="400000"/>
          </a:ln>
          <a:extLst>
            <a:ext uri="{C572A759-6A51-4108-AA02-DFA0A04FC94B}">
              <ma14:wrappingTextBoxFlag xmlns="" xmlns:ma14="http://schemas.microsoft.com/office/mac/drawingml/2011/main" val="1"/>
            </a:ext>
          </a:extLst>
        </p:spPr>
        <p:txBody>
          <a:bodyPr lIns="44999" tIns="44999" rIns="44999" bIns="44999" anchor="ctr">
            <a:spAutoFit/>
          </a:bodyPr>
          <a:lstStyle/>
          <a:p>
            <a:pPr>
              <a:defRPr sz="2000" b="1" spc="-1">
                <a:uFill>
                  <a:solidFill>
                    <a:srgbClr val="FFFFFF"/>
                  </a:solidFill>
                </a:uFill>
              </a:defRPr>
            </a:pPr>
            <a:endParaRPr b="0" dirty="0"/>
          </a:p>
        </p:txBody>
      </p:sp>
      <p:sp>
        <p:nvSpPr>
          <p:cNvPr id="5" name="CustomShape 1"/>
          <p:cNvSpPr txBox="1"/>
          <p:nvPr/>
        </p:nvSpPr>
        <p:spPr>
          <a:xfrm>
            <a:off x="1136519" y="766352"/>
            <a:ext cx="9312842" cy="706430"/>
          </a:xfrm>
          <a:prstGeom prst="rect">
            <a:avLst/>
          </a:prstGeom>
          <a:ln w="12700">
            <a:miter lim="400000"/>
          </a:ln>
          <a:extLst>
            <a:ext uri="{C572A759-6A51-4108-AA02-DFA0A04FC94B}">
              <ma14:wrappingTextBoxFlag xmlns="" xmlns:ma14="http://schemas.microsoft.com/office/mac/drawingml/2011/main" val="1"/>
            </a:ext>
          </a:extLst>
        </p:spPr>
        <p:txBody>
          <a:bodyPr lIns="44999" tIns="44999" rIns="44999" bIns="44999" anchor="ctr">
            <a:spAutoFit/>
          </a:bodyPr>
          <a:lstStyle/>
          <a:p>
            <a:pPr>
              <a:defRPr sz="4000" b="1" spc="-1">
                <a:uFill>
                  <a:solidFill>
                    <a:srgbClr val="FFFFFF"/>
                  </a:solidFill>
                </a:uFill>
                <a:latin typeface="Times New Roman"/>
                <a:ea typeface="Times New Roman"/>
                <a:cs typeface="Times New Roman"/>
                <a:sym typeface="Times New Roman"/>
              </a:defRPr>
            </a:pPr>
            <a:r>
              <a:rPr lang="en-US" sz="1200" b="1" i="0" dirty="0" err="1">
                <a:solidFill>
                  <a:srgbClr val="000000"/>
                </a:solidFill>
                <a:effectLst/>
                <a:latin typeface="Helvetica Neue"/>
              </a:rPr>
              <a:t>loc_ic_moc</a:t>
            </a:r>
            <a:r>
              <a:rPr lang="en-US" sz="1200" b="1" i="0" dirty="0">
                <a:solidFill>
                  <a:srgbClr val="000000"/>
                </a:solidFill>
                <a:effectLst/>
                <a:latin typeface="Helvetica Neue"/>
              </a:rPr>
              <a:t> - incoming local calls</a:t>
            </a:r>
          </a:p>
          <a:p>
            <a:pPr>
              <a:defRPr sz="4000" b="1" spc="-1">
                <a:uFill>
                  <a:solidFill>
                    <a:srgbClr val="FFFFFF"/>
                  </a:solidFill>
                </a:uFill>
                <a:latin typeface="Times New Roman"/>
                <a:ea typeface="Times New Roman"/>
                <a:cs typeface="Times New Roman"/>
                <a:sym typeface="Times New Roman"/>
              </a:defRPr>
            </a:pPr>
            <a:endParaRPr sz="2800" b="0" dirty="0">
              <a:latin typeface="+mj-lt"/>
              <a:ea typeface="+mj-ea"/>
              <a:cs typeface="+mj-cs"/>
              <a:sym typeface="Arial"/>
            </a:endParaRPr>
          </a:p>
        </p:txBody>
      </p:sp>
      <p:sp>
        <p:nvSpPr>
          <p:cNvPr id="9" name="TextBox 8">
            <a:extLst>
              <a:ext uri="{FF2B5EF4-FFF2-40B4-BE49-F238E27FC236}">
                <a16:creationId xmlns:a16="http://schemas.microsoft.com/office/drawing/2014/main" id="{D4F381C9-B02A-46E4-AF92-92BFD717B9BB}"/>
              </a:ext>
            </a:extLst>
          </p:cNvPr>
          <p:cNvSpPr txBox="1"/>
          <p:nvPr/>
        </p:nvSpPr>
        <p:spPr>
          <a:xfrm>
            <a:off x="1275961" y="5102257"/>
            <a:ext cx="8763777"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b="1" i="0" dirty="0">
                <a:solidFill>
                  <a:srgbClr val="000000"/>
                </a:solidFill>
                <a:effectLst/>
                <a:latin typeface="Helvetica Neue"/>
              </a:rPr>
              <a:t>Observation:</a:t>
            </a:r>
          </a:p>
          <a:p>
            <a:pPr algn="l">
              <a:buFont typeface="Arial" panose="020B0604020202020204" pitchFamily="34" charset="0"/>
              <a:buChar char="•"/>
            </a:pPr>
            <a:r>
              <a:rPr lang="en-US" b="0" i="0" dirty="0">
                <a:solidFill>
                  <a:srgbClr val="000000"/>
                </a:solidFill>
                <a:effectLst/>
                <a:latin typeface="Helvetica Neue"/>
              </a:rPr>
              <a:t>Local incoming calls drops significantly for churners from month Jun(6) to Aug(8).</a:t>
            </a:r>
          </a:p>
          <a:p>
            <a:pPr algn="l">
              <a:buFont typeface="Arial" panose="020B0604020202020204" pitchFamily="34" charset="0"/>
              <a:buChar char="•"/>
            </a:pPr>
            <a:r>
              <a:rPr lang="en-US" b="0" i="0" dirty="0">
                <a:solidFill>
                  <a:srgbClr val="000000"/>
                </a:solidFill>
                <a:effectLst/>
                <a:latin typeface="Helvetica Neue"/>
              </a:rPr>
              <a:t>While it remains almost consistent for the non-churners</a:t>
            </a:r>
          </a:p>
        </p:txBody>
      </p:sp>
      <p:pic>
        <p:nvPicPr>
          <p:cNvPr id="2" name="Picture 1">
            <a:extLst>
              <a:ext uri="{FF2B5EF4-FFF2-40B4-BE49-F238E27FC236}">
                <a16:creationId xmlns:a16="http://schemas.microsoft.com/office/drawing/2014/main" id="{B531EC83-4114-46E7-92D4-9A2D8E9342A2}"/>
              </a:ext>
            </a:extLst>
          </p:cNvPr>
          <p:cNvPicPr>
            <a:picLocks noChangeAspect="1"/>
          </p:cNvPicPr>
          <p:nvPr/>
        </p:nvPicPr>
        <p:blipFill>
          <a:blip r:embed="rId2"/>
          <a:stretch>
            <a:fillRect/>
          </a:stretch>
        </p:blipFill>
        <p:spPr>
          <a:xfrm>
            <a:off x="1594659" y="1379531"/>
            <a:ext cx="5419725" cy="3156697"/>
          </a:xfrm>
          <a:prstGeom prst="rect">
            <a:avLst/>
          </a:prstGeom>
        </p:spPr>
      </p:pic>
      <p:pic>
        <p:nvPicPr>
          <p:cNvPr id="6" name="Picture 5">
            <a:extLst>
              <a:ext uri="{FF2B5EF4-FFF2-40B4-BE49-F238E27FC236}">
                <a16:creationId xmlns:a16="http://schemas.microsoft.com/office/drawing/2014/main" id="{1A696977-6F66-4A5A-99A7-696F32BA4F77}"/>
              </a:ext>
            </a:extLst>
          </p:cNvPr>
          <p:cNvPicPr>
            <a:picLocks noChangeAspect="1"/>
          </p:cNvPicPr>
          <p:nvPr/>
        </p:nvPicPr>
        <p:blipFill>
          <a:blip r:embed="rId3"/>
          <a:stretch>
            <a:fillRect/>
          </a:stretch>
        </p:blipFill>
        <p:spPr>
          <a:xfrm>
            <a:off x="8610286" y="2876202"/>
            <a:ext cx="2962275" cy="876300"/>
          </a:xfrm>
          <a:prstGeom prst="rect">
            <a:avLst/>
          </a:prstGeom>
        </p:spPr>
      </p:pic>
    </p:spTree>
    <p:extLst>
      <p:ext uri="{BB962C8B-B14F-4D97-AF65-F5344CB8AC3E}">
        <p14:creationId xmlns:p14="http://schemas.microsoft.com/office/powerpoint/2010/main" val="3956793547"/>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CustomShape 1"/>
          <p:cNvSpPr txBox="1"/>
          <p:nvPr/>
        </p:nvSpPr>
        <p:spPr>
          <a:xfrm>
            <a:off x="404999" y="1855079"/>
            <a:ext cx="11167562" cy="367876"/>
          </a:xfrm>
          <a:prstGeom prst="rect">
            <a:avLst/>
          </a:prstGeom>
          <a:ln w="12700">
            <a:miter lim="400000"/>
          </a:ln>
          <a:extLst>
            <a:ext uri="{C572A759-6A51-4108-AA02-DFA0A04FC94B}">
              <ma14:wrappingTextBoxFlag xmlns="" xmlns:ma14="http://schemas.microsoft.com/office/mac/drawingml/2011/main" val="1"/>
            </a:ext>
          </a:extLst>
        </p:spPr>
        <p:txBody>
          <a:bodyPr lIns="44999" tIns="44999" rIns="44999" bIns="44999">
            <a:spAutoFit/>
          </a:bodyPr>
          <a:lstStyle/>
          <a:p>
            <a:pPr>
              <a:defRPr spc="-1">
                <a:uFill>
                  <a:solidFill>
                    <a:srgbClr val="FFFFFF"/>
                  </a:solidFill>
                </a:uFill>
              </a:defRPr>
            </a:pPr>
            <a:endParaRPr dirty="0"/>
          </a:p>
        </p:txBody>
      </p:sp>
      <p:sp>
        <p:nvSpPr>
          <p:cNvPr id="270" name="CustomShape 2"/>
          <p:cNvSpPr txBox="1"/>
          <p:nvPr/>
        </p:nvSpPr>
        <p:spPr>
          <a:xfrm>
            <a:off x="1198664" y="873615"/>
            <a:ext cx="9312841" cy="398653"/>
          </a:xfrm>
          <a:prstGeom prst="rect">
            <a:avLst/>
          </a:prstGeom>
          <a:ln w="12700">
            <a:miter lim="400000"/>
          </a:ln>
          <a:extLst>
            <a:ext uri="{C572A759-6A51-4108-AA02-DFA0A04FC94B}">
              <ma14:wrappingTextBoxFlag xmlns="" xmlns:ma14="http://schemas.microsoft.com/office/mac/drawingml/2011/main" val="1"/>
            </a:ext>
          </a:extLst>
        </p:spPr>
        <p:txBody>
          <a:bodyPr lIns="44999" tIns="44999" rIns="44999" bIns="44999" anchor="ctr">
            <a:spAutoFit/>
          </a:bodyPr>
          <a:lstStyle/>
          <a:p>
            <a:pPr>
              <a:defRPr sz="2000" b="1" spc="-1">
                <a:uFill>
                  <a:solidFill>
                    <a:srgbClr val="FFFFFF"/>
                  </a:solidFill>
                </a:uFill>
              </a:defRPr>
            </a:pPr>
            <a:endParaRPr b="0" dirty="0"/>
          </a:p>
        </p:txBody>
      </p:sp>
      <p:sp>
        <p:nvSpPr>
          <p:cNvPr id="5" name="CustomShape 1"/>
          <p:cNvSpPr txBox="1"/>
          <p:nvPr/>
        </p:nvSpPr>
        <p:spPr>
          <a:xfrm>
            <a:off x="1089866" y="888275"/>
            <a:ext cx="9312842" cy="767985"/>
          </a:xfrm>
          <a:prstGeom prst="rect">
            <a:avLst/>
          </a:prstGeom>
          <a:ln w="12700">
            <a:miter lim="400000"/>
          </a:ln>
          <a:extLst>
            <a:ext uri="{C572A759-6A51-4108-AA02-DFA0A04FC94B}">
              <ma14:wrappingTextBoxFlag xmlns="" xmlns:ma14="http://schemas.microsoft.com/office/mac/drawingml/2011/main" val="1"/>
            </a:ext>
          </a:extLst>
        </p:spPr>
        <p:txBody>
          <a:bodyPr lIns="44999" tIns="44999" rIns="44999" bIns="44999" anchor="ctr">
            <a:spAutoFit/>
          </a:bodyPr>
          <a:lstStyle/>
          <a:p>
            <a:pPr>
              <a:defRPr sz="4000" b="1" spc="-1">
                <a:uFill>
                  <a:solidFill>
                    <a:srgbClr val="FFFFFF"/>
                  </a:solidFill>
                </a:uFill>
                <a:latin typeface="Times New Roman"/>
                <a:ea typeface="Times New Roman"/>
                <a:cs typeface="Times New Roman"/>
                <a:sym typeface="Times New Roman"/>
              </a:defRPr>
            </a:pPr>
            <a:r>
              <a:rPr lang="en-US" sz="1600" b="1" i="0" dirty="0" err="1">
                <a:solidFill>
                  <a:srgbClr val="000000"/>
                </a:solidFill>
                <a:effectLst/>
                <a:latin typeface="Calibri" panose="020F0502020204030204" pitchFamily="34" charset="0"/>
                <a:cs typeface="Calibri" panose="020F0502020204030204" pitchFamily="34" charset="0"/>
              </a:rPr>
              <a:t>std_ic_mou</a:t>
            </a:r>
            <a:r>
              <a:rPr lang="en-US" sz="1600" b="1" i="0" dirty="0">
                <a:solidFill>
                  <a:srgbClr val="000000"/>
                </a:solidFill>
                <a:effectLst/>
                <a:latin typeface="Calibri" panose="020F0502020204030204" pitchFamily="34" charset="0"/>
                <a:cs typeface="Calibri" panose="020F0502020204030204" pitchFamily="34" charset="0"/>
              </a:rPr>
              <a:t> - Outside the circle incoming calls / STD incoming calls</a:t>
            </a:r>
          </a:p>
          <a:p>
            <a:pPr>
              <a:defRPr sz="4000" b="1" spc="-1">
                <a:uFill>
                  <a:solidFill>
                    <a:srgbClr val="FFFFFF"/>
                  </a:solidFill>
                </a:uFill>
                <a:latin typeface="Times New Roman"/>
                <a:ea typeface="Times New Roman"/>
                <a:cs typeface="Times New Roman"/>
                <a:sym typeface="Times New Roman"/>
              </a:defRPr>
            </a:pPr>
            <a:endParaRPr sz="2800" b="0" dirty="0">
              <a:latin typeface="+mj-lt"/>
              <a:ea typeface="+mj-ea"/>
              <a:cs typeface="+mj-cs"/>
              <a:sym typeface="Arial"/>
            </a:endParaRPr>
          </a:p>
        </p:txBody>
      </p:sp>
      <p:sp>
        <p:nvSpPr>
          <p:cNvPr id="9" name="TextBox 8">
            <a:extLst>
              <a:ext uri="{FF2B5EF4-FFF2-40B4-BE49-F238E27FC236}">
                <a16:creationId xmlns:a16="http://schemas.microsoft.com/office/drawing/2014/main" id="{D4F381C9-B02A-46E4-AF92-92BFD717B9BB}"/>
              </a:ext>
            </a:extLst>
          </p:cNvPr>
          <p:cNvSpPr txBox="1"/>
          <p:nvPr/>
        </p:nvSpPr>
        <p:spPr>
          <a:xfrm>
            <a:off x="1275961" y="5102257"/>
            <a:ext cx="8763777" cy="1200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b="1" i="0" dirty="0">
                <a:solidFill>
                  <a:srgbClr val="000000"/>
                </a:solidFill>
                <a:effectLst/>
                <a:latin typeface="Helvetica Neue"/>
              </a:rPr>
              <a:t>Observation:</a:t>
            </a:r>
          </a:p>
          <a:p>
            <a:pPr algn="l">
              <a:buFont typeface="Arial" panose="020B0604020202020204" pitchFamily="34" charset="0"/>
              <a:buChar char="•"/>
            </a:pPr>
            <a:r>
              <a:rPr lang="en-US" b="0" i="0" dirty="0">
                <a:solidFill>
                  <a:srgbClr val="000000"/>
                </a:solidFill>
                <a:effectLst/>
                <a:latin typeface="Helvetica Neue"/>
              </a:rPr>
              <a:t>STD incoming calls drops significantly for churners from month Jun(6) to Aug(8). Which is similar to the local incoming calls</a:t>
            </a:r>
          </a:p>
          <a:p>
            <a:pPr algn="l">
              <a:buFont typeface="Arial" panose="020B0604020202020204" pitchFamily="34" charset="0"/>
              <a:buChar char="•"/>
            </a:pPr>
            <a:r>
              <a:rPr lang="en-US" b="0" i="0" dirty="0">
                <a:solidFill>
                  <a:srgbClr val="000000"/>
                </a:solidFill>
                <a:effectLst/>
                <a:latin typeface="Helvetica Neue"/>
              </a:rPr>
              <a:t>While it remains almost consistent for the non-churners.</a:t>
            </a:r>
          </a:p>
        </p:txBody>
      </p:sp>
      <p:pic>
        <p:nvPicPr>
          <p:cNvPr id="3" name="Picture 2">
            <a:extLst>
              <a:ext uri="{FF2B5EF4-FFF2-40B4-BE49-F238E27FC236}">
                <a16:creationId xmlns:a16="http://schemas.microsoft.com/office/drawing/2014/main" id="{7CD1ECA3-D02F-4CD2-8E47-55E38BFAD502}"/>
              </a:ext>
            </a:extLst>
          </p:cNvPr>
          <p:cNvPicPr>
            <a:picLocks noChangeAspect="1"/>
          </p:cNvPicPr>
          <p:nvPr/>
        </p:nvPicPr>
        <p:blipFill>
          <a:blip r:embed="rId2"/>
          <a:stretch>
            <a:fillRect/>
          </a:stretch>
        </p:blipFill>
        <p:spPr>
          <a:xfrm>
            <a:off x="2003749" y="1588051"/>
            <a:ext cx="5105400" cy="3142570"/>
          </a:xfrm>
          <a:prstGeom prst="rect">
            <a:avLst/>
          </a:prstGeom>
        </p:spPr>
      </p:pic>
      <p:pic>
        <p:nvPicPr>
          <p:cNvPr id="4" name="Picture 3">
            <a:extLst>
              <a:ext uri="{FF2B5EF4-FFF2-40B4-BE49-F238E27FC236}">
                <a16:creationId xmlns:a16="http://schemas.microsoft.com/office/drawing/2014/main" id="{52288042-894B-412F-A86D-D0965D7A9ABA}"/>
              </a:ext>
            </a:extLst>
          </p:cNvPr>
          <p:cNvPicPr>
            <a:picLocks noChangeAspect="1"/>
          </p:cNvPicPr>
          <p:nvPr/>
        </p:nvPicPr>
        <p:blipFill>
          <a:blip r:embed="rId3"/>
          <a:stretch>
            <a:fillRect/>
          </a:stretch>
        </p:blipFill>
        <p:spPr>
          <a:xfrm>
            <a:off x="7511130" y="2619661"/>
            <a:ext cx="3000375" cy="952500"/>
          </a:xfrm>
          <a:prstGeom prst="rect">
            <a:avLst/>
          </a:prstGeom>
        </p:spPr>
      </p:pic>
    </p:spTree>
    <p:extLst>
      <p:ext uri="{BB962C8B-B14F-4D97-AF65-F5344CB8AC3E}">
        <p14:creationId xmlns:p14="http://schemas.microsoft.com/office/powerpoint/2010/main" val="8343648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CustomShape 1"/>
          <p:cNvSpPr txBox="1"/>
          <p:nvPr/>
        </p:nvSpPr>
        <p:spPr>
          <a:xfrm>
            <a:off x="404999" y="1855079"/>
            <a:ext cx="11167562" cy="367876"/>
          </a:xfrm>
          <a:prstGeom prst="rect">
            <a:avLst/>
          </a:prstGeom>
          <a:ln w="12700">
            <a:miter lim="400000"/>
          </a:ln>
          <a:extLst>
            <a:ext uri="{C572A759-6A51-4108-AA02-DFA0A04FC94B}">
              <ma14:wrappingTextBoxFlag xmlns="" xmlns:ma14="http://schemas.microsoft.com/office/mac/drawingml/2011/main" val="1"/>
            </a:ext>
          </a:extLst>
        </p:spPr>
        <p:txBody>
          <a:bodyPr lIns="44999" tIns="44999" rIns="44999" bIns="44999">
            <a:spAutoFit/>
          </a:bodyPr>
          <a:lstStyle/>
          <a:p>
            <a:pPr>
              <a:defRPr spc="-1">
                <a:uFill>
                  <a:solidFill>
                    <a:srgbClr val="FFFFFF"/>
                  </a:solidFill>
                </a:uFill>
              </a:defRPr>
            </a:pPr>
            <a:endParaRPr dirty="0"/>
          </a:p>
        </p:txBody>
      </p:sp>
      <p:sp>
        <p:nvSpPr>
          <p:cNvPr id="270" name="CustomShape 2"/>
          <p:cNvSpPr txBox="1"/>
          <p:nvPr/>
        </p:nvSpPr>
        <p:spPr>
          <a:xfrm>
            <a:off x="1198664" y="873615"/>
            <a:ext cx="9312841" cy="398653"/>
          </a:xfrm>
          <a:prstGeom prst="rect">
            <a:avLst/>
          </a:prstGeom>
          <a:ln w="12700">
            <a:miter lim="400000"/>
          </a:ln>
          <a:extLst>
            <a:ext uri="{C572A759-6A51-4108-AA02-DFA0A04FC94B}">
              <ma14:wrappingTextBoxFlag xmlns="" xmlns:ma14="http://schemas.microsoft.com/office/mac/drawingml/2011/main" val="1"/>
            </a:ext>
          </a:extLst>
        </p:spPr>
        <p:txBody>
          <a:bodyPr lIns="44999" tIns="44999" rIns="44999" bIns="44999" anchor="ctr">
            <a:spAutoFit/>
          </a:bodyPr>
          <a:lstStyle/>
          <a:p>
            <a:pPr>
              <a:defRPr sz="2000" b="1" spc="-1">
                <a:uFill>
                  <a:solidFill>
                    <a:srgbClr val="FFFFFF"/>
                  </a:solidFill>
                </a:uFill>
              </a:defRPr>
            </a:pPr>
            <a:endParaRPr b="0" dirty="0"/>
          </a:p>
        </p:txBody>
      </p:sp>
      <p:sp>
        <p:nvSpPr>
          <p:cNvPr id="5" name="CustomShape 1"/>
          <p:cNvSpPr txBox="1"/>
          <p:nvPr/>
        </p:nvSpPr>
        <p:spPr>
          <a:xfrm>
            <a:off x="1136519" y="714365"/>
            <a:ext cx="9312842" cy="706430"/>
          </a:xfrm>
          <a:prstGeom prst="rect">
            <a:avLst/>
          </a:prstGeom>
          <a:ln w="12700">
            <a:miter lim="400000"/>
          </a:ln>
          <a:extLst>
            <a:ext uri="{C572A759-6A51-4108-AA02-DFA0A04FC94B}">
              <ma14:wrappingTextBoxFlag xmlns="" xmlns:ma14="http://schemas.microsoft.com/office/mac/drawingml/2011/main" val="1"/>
            </a:ext>
          </a:extLst>
        </p:spPr>
        <p:txBody>
          <a:bodyPr lIns="44999" tIns="44999" rIns="44999" bIns="44999" anchor="ctr">
            <a:spAutoFit/>
          </a:bodyPr>
          <a:lstStyle/>
          <a:p>
            <a:pPr>
              <a:defRPr sz="4000" b="1" spc="-1">
                <a:uFill>
                  <a:solidFill>
                    <a:srgbClr val="FFFFFF"/>
                  </a:solidFill>
                </a:uFill>
                <a:latin typeface="Times New Roman"/>
                <a:ea typeface="Times New Roman"/>
                <a:cs typeface="Times New Roman"/>
                <a:sym typeface="Times New Roman"/>
              </a:defRPr>
            </a:pPr>
            <a:r>
              <a:rPr lang="en-US" sz="1200" b="1" i="0" dirty="0" err="1">
                <a:solidFill>
                  <a:srgbClr val="000000"/>
                </a:solidFill>
                <a:effectLst/>
                <a:latin typeface="Helvetica Neue"/>
              </a:rPr>
              <a:t>total_ic_mou</a:t>
            </a:r>
            <a:r>
              <a:rPr lang="en-US" sz="1200" b="1" i="0" dirty="0">
                <a:solidFill>
                  <a:srgbClr val="000000"/>
                </a:solidFill>
                <a:effectLst/>
                <a:latin typeface="Helvetica Neue"/>
              </a:rPr>
              <a:t> - total incoming call for the person.</a:t>
            </a:r>
          </a:p>
          <a:p>
            <a:pPr>
              <a:defRPr sz="4000" b="1" spc="-1">
                <a:uFill>
                  <a:solidFill>
                    <a:srgbClr val="FFFFFF"/>
                  </a:solidFill>
                </a:uFill>
                <a:latin typeface="Times New Roman"/>
                <a:ea typeface="Times New Roman"/>
                <a:cs typeface="Times New Roman"/>
                <a:sym typeface="Times New Roman"/>
              </a:defRPr>
            </a:pPr>
            <a:endParaRPr sz="2800" b="0" dirty="0">
              <a:latin typeface="+mj-lt"/>
              <a:ea typeface="+mj-ea"/>
              <a:cs typeface="+mj-cs"/>
              <a:sym typeface="Arial"/>
            </a:endParaRPr>
          </a:p>
        </p:txBody>
      </p:sp>
      <p:sp>
        <p:nvSpPr>
          <p:cNvPr id="9" name="TextBox 8">
            <a:extLst>
              <a:ext uri="{FF2B5EF4-FFF2-40B4-BE49-F238E27FC236}">
                <a16:creationId xmlns:a16="http://schemas.microsoft.com/office/drawing/2014/main" id="{D4F381C9-B02A-46E4-AF92-92BFD717B9BB}"/>
              </a:ext>
            </a:extLst>
          </p:cNvPr>
          <p:cNvSpPr txBox="1"/>
          <p:nvPr/>
        </p:nvSpPr>
        <p:spPr>
          <a:xfrm>
            <a:off x="1275961" y="5102257"/>
            <a:ext cx="8763777" cy="1200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b="1" i="0" dirty="0">
                <a:solidFill>
                  <a:srgbClr val="000000"/>
                </a:solidFill>
                <a:effectLst/>
                <a:latin typeface="Helvetica Neue"/>
              </a:rPr>
              <a:t>Observation:</a:t>
            </a:r>
          </a:p>
          <a:p>
            <a:pPr algn="l">
              <a:buFont typeface="Arial" panose="020B0604020202020204" pitchFamily="34" charset="0"/>
              <a:buChar char="•"/>
            </a:pPr>
            <a:r>
              <a:rPr lang="en-US" b="0" i="0" dirty="0">
                <a:solidFill>
                  <a:srgbClr val="000000"/>
                </a:solidFill>
                <a:effectLst/>
                <a:latin typeface="Helvetica Neue"/>
              </a:rPr>
              <a:t>As expected total incoming calls drops significantly for churners from month Jun(6) to Aug(8).</a:t>
            </a:r>
          </a:p>
          <a:p>
            <a:pPr algn="l">
              <a:buFont typeface="Arial" panose="020B0604020202020204" pitchFamily="34" charset="0"/>
              <a:buChar char="•"/>
            </a:pPr>
            <a:r>
              <a:rPr lang="en-US" b="0" i="0" dirty="0">
                <a:solidFill>
                  <a:srgbClr val="000000"/>
                </a:solidFill>
                <a:effectLst/>
                <a:latin typeface="Helvetica Neue"/>
              </a:rPr>
              <a:t>While it remains almost consistent for the non-churners</a:t>
            </a:r>
          </a:p>
        </p:txBody>
      </p:sp>
      <p:pic>
        <p:nvPicPr>
          <p:cNvPr id="6" name="Picture 5">
            <a:extLst>
              <a:ext uri="{FF2B5EF4-FFF2-40B4-BE49-F238E27FC236}">
                <a16:creationId xmlns:a16="http://schemas.microsoft.com/office/drawing/2014/main" id="{2EC0FD5C-658D-4A2C-A3CD-15FFDBBDA6A1}"/>
              </a:ext>
            </a:extLst>
          </p:cNvPr>
          <p:cNvPicPr>
            <a:picLocks noChangeAspect="1"/>
          </p:cNvPicPr>
          <p:nvPr/>
        </p:nvPicPr>
        <p:blipFill>
          <a:blip r:embed="rId2"/>
          <a:stretch>
            <a:fillRect/>
          </a:stretch>
        </p:blipFill>
        <p:spPr>
          <a:xfrm>
            <a:off x="2181613" y="1431518"/>
            <a:ext cx="5048250" cy="3138047"/>
          </a:xfrm>
          <a:prstGeom prst="rect">
            <a:avLst/>
          </a:prstGeom>
        </p:spPr>
      </p:pic>
      <p:pic>
        <p:nvPicPr>
          <p:cNvPr id="7" name="Picture 6">
            <a:extLst>
              <a:ext uri="{FF2B5EF4-FFF2-40B4-BE49-F238E27FC236}">
                <a16:creationId xmlns:a16="http://schemas.microsoft.com/office/drawing/2014/main" id="{F92F8920-679A-43FB-998E-B9B9F6A9FC98}"/>
              </a:ext>
            </a:extLst>
          </p:cNvPr>
          <p:cNvPicPr>
            <a:picLocks noChangeAspect="1"/>
          </p:cNvPicPr>
          <p:nvPr/>
        </p:nvPicPr>
        <p:blipFill>
          <a:blip r:embed="rId3"/>
          <a:stretch>
            <a:fillRect/>
          </a:stretch>
        </p:blipFill>
        <p:spPr>
          <a:xfrm>
            <a:off x="7339680" y="2742400"/>
            <a:ext cx="3171825" cy="866775"/>
          </a:xfrm>
          <a:prstGeom prst="rect">
            <a:avLst/>
          </a:prstGeom>
        </p:spPr>
      </p:pic>
    </p:spTree>
    <p:extLst>
      <p:ext uri="{BB962C8B-B14F-4D97-AF65-F5344CB8AC3E}">
        <p14:creationId xmlns:p14="http://schemas.microsoft.com/office/powerpoint/2010/main" val="1334960554"/>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CustomShape 1"/>
          <p:cNvSpPr txBox="1"/>
          <p:nvPr/>
        </p:nvSpPr>
        <p:spPr>
          <a:xfrm>
            <a:off x="404999" y="1855079"/>
            <a:ext cx="11167562" cy="367876"/>
          </a:xfrm>
          <a:prstGeom prst="rect">
            <a:avLst/>
          </a:prstGeom>
          <a:ln w="12700">
            <a:miter lim="400000"/>
          </a:ln>
          <a:extLst>
            <a:ext uri="{C572A759-6A51-4108-AA02-DFA0A04FC94B}">
              <ma14:wrappingTextBoxFlag xmlns="" xmlns:ma14="http://schemas.microsoft.com/office/mac/drawingml/2011/main" val="1"/>
            </a:ext>
          </a:extLst>
        </p:spPr>
        <p:txBody>
          <a:bodyPr lIns="44999" tIns="44999" rIns="44999" bIns="44999">
            <a:spAutoFit/>
          </a:bodyPr>
          <a:lstStyle/>
          <a:p>
            <a:pPr>
              <a:defRPr spc="-1">
                <a:uFill>
                  <a:solidFill>
                    <a:srgbClr val="FFFFFF"/>
                  </a:solidFill>
                </a:uFill>
              </a:defRPr>
            </a:pPr>
            <a:endParaRPr dirty="0"/>
          </a:p>
        </p:txBody>
      </p:sp>
      <p:sp>
        <p:nvSpPr>
          <p:cNvPr id="270" name="CustomShape 2"/>
          <p:cNvSpPr txBox="1"/>
          <p:nvPr/>
        </p:nvSpPr>
        <p:spPr>
          <a:xfrm>
            <a:off x="1198664" y="873615"/>
            <a:ext cx="9312841" cy="398653"/>
          </a:xfrm>
          <a:prstGeom prst="rect">
            <a:avLst/>
          </a:prstGeom>
          <a:ln w="12700">
            <a:miter lim="400000"/>
          </a:ln>
          <a:extLst>
            <a:ext uri="{C572A759-6A51-4108-AA02-DFA0A04FC94B}">
              <ma14:wrappingTextBoxFlag xmlns="" xmlns:ma14="http://schemas.microsoft.com/office/mac/drawingml/2011/main" val="1"/>
            </a:ext>
          </a:extLst>
        </p:spPr>
        <p:txBody>
          <a:bodyPr lIns="44999" tIns="44999" rIns="44999" bIns="44999" anchor="ctr">
            <a:spAutoFit/>
          </a:bodyPr>
          <a:lstStyle/>
          <a:p>
            <a:pPr>
              <a:defRPr sz="2000" b="1" spc="-1">
                <a:uFill>
                  <a:solidFill>
                    <a:srgbClr val="FFFFFF"/>
                  </a:solidFill>
                </a:uFill>
              </a:defRPr>
            </a:pPr>
            <a:endParaRPr b="0" dirty="0"/>
          </a:p>
        </p:txBody>
      </p:sp>
      <p:sp>
        <p:nvSpPr>
          <p:cNvPr id="5" name="CustomShape 1"/>
          <p:cNvSpPr txBox="1"/>
          <p:nvPr/>
        </p:nvSpPr>
        <p:spPr>
          <a:xfrm>
            <a:off x="1136519" y="652809"/>
            <a:ext cx="9312842" cy="829541"/>
          </a:xfrm>
          <a:prstGeom prst="rect">
            <a:avLst/>
          </a:prstGeom>
          <a:ln w="12700">
            <a:miter lim="400000"/>
          </a:ln>
          <a:extLst>
            <a:ext uri="{C572A759-6A51-4108-AA02-DFA0A04FC94B}">
              <ma14:wrappingTextBoxFlag xmlns="" xmlns:ma14="http://schemas.microsoft.com/office/mac/drawingml/2011/main" val="1"/>
            </a:ext>
          </a:extLst>
        </p:spPr>
        <p:txBody>
          <a:bodyPr lIns="44999" tIns="44999" rIns="44999" bIns="44999" anchor="ctr">
            <a:spAutoFit/>
          </a:bodyPr>
          <a:lstStyle/>
          <a:p>
            <a:pPr algn="l"/>
            <a:r>
              <a:rPr lang="en-US" sz="2000" b="1" i="0" dirty="0" err="1">
                <a:solidFill>
                  <a:srgbClr val="000000"/>
                </a:solidFill>
                <a:effectLst/>
                <a:latin typeface="Calibri" panose="020F0502020204030204" pitchFamily="34" charset="0"/>
                <a:cs typeface="Calibri" panose="020F0502020204030204" pitchFamily="34" charset="0"/>
              </a:rPr>
              <a:t>total_rech_data</a:t>
            </a:r>
            <a:r>
              <a:rPr lang="en-US" sz="2000" b="1" i="0" dirty="0">
                <a:solidFill>
                  <a:srgbClr val="000000"/>
                </a:solidFill>
                <a:effectLst/>
                <a:latin typeface="Calibri" panose="020F0502020204030204" pitchFamily="34" charset="0"/>
                <a:cs typeface="Calibri" panose="020F0502020204030204" pitchFamily="34" charset="0"/>
              </a:rPr>
              <a:t> - Total number of times the data has been recharged</a:t>
            </a:r>
          </a:p>
          <a:p>
            <a:pPr>
              <a:defRPr sz="4000" b="1" spc="-1">
                <a:uFill>
                  <a:solidFill>
                    <a:srgbClr val="FFFFFF"/>
                  </a:solidFill>
                </a:uFill>
                <a:latin typeface="Times New Roman"/>
                <a:ea typeface="Times New Roman"/>
                <a:cs typeface="Times New Roman"/>
                <a:sym typeface="Times New Roman"/>
              </a:defRPr>
            </a:pPr>
            <a:endParaRPr sz="2800" b="0" dirty="0">
              <a:latin typeface="+mj-lt"/>
              <a:ea typeface="+mj-ea"/>
              <a:cs typeface="+mj-cs"/>
              <a:sym typeface="Arial"/>
            </a:endParaRPr>
          </a:p>
        </p:txBody>
      </p:sp>
      <p:sp>
        <p:nvSpPr>
          <p:cNvPr id="9" name="TextBox 8">
            <a:extLst>
              <a:ext uri="{FF2B5EF4-FFF2-40B4-BE49-F238E27FC236}">
                <a16:creationId xmlns:a16="http://schemas.microsoft.com/office/drawing/2014/main" id="{D4F381C9-B02A-46E4-AF92-92BFD717B9BB}"/>
              </a:ext>
            </a:extLst>
          </p:cNvPr>
          <p:cNvSpPr txBox="1"/>
          <p:nvPr/>
        </p:nvSpPr>
        <p:spPr>
          <a:xfrm>
            <a:off x="1275961" y="5102257"/>
            <a:ext cx="8763777"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b="1" i="0" dirty="0">
                <a:solidFill>
                  <a:srgbClr val="000000"/>
                </a:solidFill>
                <a:effectLst/>
                <a:latin typeface="Helvetica Neue"/>
              </a:rPr>
              <a:t>Observation:</a:t>
            </a:r>
          </a:p>
          <a:p>
            <a:pPr algn="l">
              <a:buFont typeface="Arial" panose="020B0604020202020204" pitchFamily="34" charset="0"/>
              <a:buChar char="•"/>
            </a:pPr>
            <a:r>
              <a:rPr lang="en-US" b="0" i="0" dirty="0">
                <a:solidFill>
                  <a:srgbClr val="000000"/>
                </a:solidFill>
                <a:effectLst/>
                <a:latin typeface="Helvetica Neue"/>
              </a:rPr>
              <a:t>Total data recharge dropped by 73.5% on an average from Jun(6) to Aug(8) for the churn cases</a:t>
            </a:r>
          </a:p>
        </p:txBody>
      </p:sp>
      <p:pic>
        <p:nvPicPr>
          <p:cNvPr id="2" name="Picture 1">
            <a:extLst>
              <a:ext uri="{FF2B5EF4-FFF2-40B4-BE49-F238E27FC236}">
                <a16:creationId xmlns:a16="http://schemas.microsoft.com/office/drawing/2014/main" id="{90D2907C-0FFD-47A3-B750-F273F08B9C9C}"/>
              </a:ext>
            </a:extLst>
          </p:cNvPr>
          <p:cNvPicPr>
            <a:picLocks noChangeAspect="1"/>
          </p:cNvPicPr>
          <p:nvPr/>
        </p:nvPicPr>
        <p:blipFill>
          <a:blip r:embed="rId2"/>
          <a:stretch>
            <a:fillRect/>
          </a:stretch>
        </p:blipFill>
        <p:spPr>
          <a:xfrm>
            <a:off x="1555685" y="1252537"/>
            <a:ext cx="5124450" cy="3109115"/>
          </a:xfrm>
          <a:prstGeom prst="rect">
            <a:avLst/>
          </a:prstGeom>
        </p:spPr>
      </p:pic>
      <p:pic>
        <p:nvPicPr>
          <p:cNvPr id="3" name="Picture 2">
            <a:extLst>
              <a:ext uri="{FF2B5EF4-FFF2-40B4-BE49-F238E27FC236}">
                <a16:creationId xmlns:a16="http://schemas.microsoft.com/office/drawing/2014/main" id="{FDF17B37-96BB-4BE7-8E25-19D91836C023}"/>
              </a:ext>
            </a:extLst>
          </p:cNvPr>
          <p:cNvPicPr>
            <a:picLocks noChangeAspect="1"/>
          </p:cNvPicPr>
          <p:nvPr/>
        </p:nvPicPr>
        <p:blipFill>
          <a:blip r:embed="rId3"/>
          <a:stretch>
            <a:fillRect/>
          </a:stretch>
        </p:blipFill>
        <p:spPr>
          <a:xfrm>
            <a:off x="7481887" y="2595684"/>
            <a:ext cx="3629025" cy="923925"/>
          </a:xfrm>
          <a:prstGeom prst="rect">
            <a:avLst/>
          </a:prstGeom>
        </p:spPr>
      </p:pic>
    </p:spTree>
    <p:extLst>
      <p:ext uri="{BB962C8B-B14F-4D97-AF65-F5344CB8AC3E}">
        <p14:creationId xmlns:p14="http://schemas.microsoft.com/office/powerpoint/2010/main" val="1317238935"/>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CustomShape 1"/>
          <p:cNvSpPr txBox="1"/>
          <p:nvPr/>
        </p:nvSpPr>
        <p:spPr>
          <a:xfrm>
            <a:off x="404999" y="1855079"/>
            <a:ext cx="11167562" cy="367876"/>
          </a:xfrm>
          <a:prstGeom prst="rect">
            <a:avLst/>
          </a:prstGeom>
          <a:ln w="12700">
            <a:miter lim="400000"/>
          </a:ln>
          <a:extLst>
            <a:ext uri="{C572A759-6A51-4108-AA02-DFA0A04FC94B}">
              <ma14:wrappingTextBoxFlag xmlns="" xmlns:ma14="http://schemas.microsoft.com/office/mac/drawingml/2011/main" val="1"/>
            </a:ext>
          </a:extLst>
        </p:spPr>
        <p:txBody>
          <a:bodyPr lIns="44999" tIns="44999" rIns="44999" bIns="44999">
            <a:spAutoFit/>
          </a:bodyPr>
          <a:lstStyle/>
          <a:p>
            <a:pPr>
              <a:defRPr spc="-1">
                <a:uFill>
                  <a:solidFill>
                    <a:srgbClr val="FFFFFF"/>
                  </a:solidFill>
                </a:uFill>
              </a:defRPr>
            </a:pPr>
            <a:endParaRPr dirty="0"/>
          </a:p>
        </p:txBody>
      </p:sp>
      <p:sp>
        <p:nvSpPr>
          <p:cNvPr id="270" name="CustomShape 2"/>
          <p:cNvSpPr txBox="1"/>
          <p:nvPr/>
        </p:nvSpPr>
        <p:spPr>
          <a:xfrm>
            <a:off x="1198664" y="873615"/>
            <a:ext cx="9312841" cy="398653"/>
          </a:xfrm>
          <a:prstGeom prst="rect">
            <a:avLst/>
          </a:prstGeom>
          <a:ln w="12700">
            <a:miter lim="400000"/>
          </a:ln>
          <a:extLst>
            <a:ext uri="{C572A759-6A51-4108-AA02-DFA0A04FC94B}">
              <ma14:wrappingTextBoxFlag xmlns="" xmlns:ma14="http://schemas.microsoft.com/office/mac/drawingml/2011/main" val="1"/>
            </a:ext>
          </a:extLst>
        </p:spPr>
        <p:txBody>
          <a:bodyPr lIns="44999" tIns="44999" rIns="44999" bIns="44999" anchor="ctr">
            <a:spAutoFit/>
          </a:bodyPr>
          <a:lstStyle/>
          <a:p>
            <a:pPr>
              <a:defRPr sz="2000" b="1" spc="-1">
                <a:uFill>
                  <a:solidFill>
                    <a:srgbClr val="FFFFFF"/>
                  </a:solidFill>
                </a:uFill>
              </a:defRPr>
            </a:pPr>
            <a:endParaRPr b="0" dirty="0"/>
          </a:p>
        </p:txBody>
      </p:sp>
      <p:sp>
        <p:nvSpPr>
          <p:cNvPr id="5" name="CustomShape 1"/>
          <p:cNvSpPr txBox="1"/>
          <p:nvPr/>
        </p:nvSpPr>
        <p:spPr>
          <a:xfrm>
            <a:off x="1136519" y="652809"/>
            <a:ext cx="9312842" cy="829541"/>
          </a:xfrm>
          <a:prstGeom prst="rect">
            <a:avLst/>
          </a:prstGeom>
          <a:ln w="12700">
            <a:miter lim="400000"/>
          </a:ln>
          <a:extLst>
            <a:ext uri="{C572A759-6A51-4108-AA02-DFA0A04FC94B}">
              <ma14:wrappingTextBoxFlag xmlns="" xmlns:ma14="http://schemas.microsoft.com/office/mac/drawingml/2011/main" val="1"/>
            </a:ext>
          </a:extLst>
        </p:spPr>
        <p:txBody>
          <a:bodyPr lIns="44999" tIns="44999" rIns="44999" bIns="44999" anchor="ctr">
            <a:spAutoFit/>
          </a:bodyPr>
          <a:lstStyle/>
          <a:p>
            <a:pPr algn="l"/>
            <a:r>
              <a:rPr lang="en-IN" sz="2000" b="1" i="0" dirty="0">
                <a:solidFill>
                  <a:srgbClr val="000000"/>
                </a:solidFill>
                <a:effectLst/>
                <a:latin typeface="Calibri" panose="020F0502020204030204" pitchFamily="34" charset="0"/>
                <a:cs typeface="Calibri" panose="020F0502020204030204" pitchFamily="34" charset="0"/>
              </a:rPr>
              <a:t>vol_2g_mb - 2G Internet usage in MB</a:t>
            </a:r>
          </a:p>
          <a:p>
            <a:pPr>
              <a:defRPr sz="4000" b="1" spc="-1">
                <a:uFill>
                  <a:solidFill>
                    <a:srgbClr val="FFFFFF"/>
                  </a:solidFill>
                </a:uFill>
                <a:latin typeface="Times New Roman"/>
                <a:ea typeface="Times New Roman"/>
                <a:cs typeface="Times New Roman"/>
                <a:sym typeface="Times New Roman"/>
              </a:defRPr>
            </a:pPr>
            <a:endParaRPr sz="2800" b="0" dirty="0">
              <a:latin typeface="+mj-lt"/>
              <a:ea typeface="+mj-ea"/>
              <a:cs typeface="+mj-cs"/>
              <a:sym typeface="Arial"/>
            </a:endParaRPr>
          </a:p>
        </p:txBody>
      </p:sp>
      <p:sp>
        <p:nvSpPr>
          <p:cNvPr id="9" name="TextBox 8">
            <a:extLst>
              <a:ext uri="{FF2B5EF4-FFF2-40B4-BE49-F238E27FC236}">
                <a16:creationId xmlns:a16="http://schemas.microsoft.com/office/drawing/2014/main" id="{D4F381C9-B02A-46E4-AF92-92BFD717B9BB}"/>
              </a:ext>
            </a:extLst>
          </p:cNvPr>
          <p:cNvSpPr txBox="1"/>
          <p:nvPr/>
        </p:nvSpPr>
        <p:spPr>
          <a:xfrm>
            <a:off x="1275961" y="5102257"/>
            <a:ext cx="8763777"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b="1" i="0" dirty="0">
                <a:solidFill>
                  <a:srgbClr val="000000"/>
                </a:solidFill>
                <a:effectLst/>
                <a:latin typeface="Helvetica Neue"/>
              </a:rPr>
              <a:t>Observation:</a:t>
            </a:r>
          </a:p>
          <a:p>
            <a:pPr algn="l">
              <a:buFont typeface="Arial" panose="020B0604020202020204" pitchFamily="34" charset="0"/>
              <a:buChar char="•"/>
            </a:pPr>
            <a:r>
              <a:rPr lang="en-US" b="0" i="0" dirty="0">
                <a:solidFill>
                  <a:srgbClr val="000000"/>
                </a:solidFill>
                <a:effectLst/>
                <a:latin typeface="Helvetica Neue"/>
              </a:rPr>
              <a:t>2G Internet usage dropped by 80% on an average from Jun(6) to Aug(8) for the churn cases</a:t>
            </a:r>
          </a:p>
        </p:txBody>
      </p:sp>
      <p:pic>
        <p:nvPicPr>
          <p:cNvPr id="2" name="Picture 1">
            <a:extLst>
              <a:ext uri="{FF2B5EF4-FFF2-40B4-BE49-F238E27FC236}">
                <a16:creationId xmlns:a16="http://schemas.microsoft.com/office/drawing/2014/main" id="{161D0AD0-3ACF-4A30-9BD1-E995B3E4A59C}"/>
              </a:ext>
            </a:extLst>
          </p:cNvPr>
          <p:cNvPicPr>
            <a:picLocks noChangeAspect="1"/>
          </p:cNvPicPr>
          <p:nvPr/>
        </p:nvPicPr>
        <p:blipFill>
          <a:blip r:embed="rId2"/>
          <a:stretch>
            <a:fillRect/>
          </a:stretch>
        </p:blipFill>
        <p:spPr>
          <a:xfrm>
            <a:off x="2307674" y="1434044"/>
            <a:ext cx="5038725" cy="2927608"/>
          </a:xfrm>
          <a:prstGeom prst="rect">
            <a:avLst/>
          </a:prstGeom>
        </p:spPr>
      </p:pic>
      <p:pic>
        <p:nvPicPr>
          <p:cNvPr id="3" name="Picture 2">
            <a:extLst>
              <a:ext uri="{FF2B5EF4-FFF2-40B4-BE49-F238E27FC236}">
                <a16:creationId xmlns:a16="http://schemas.microsoft.com/office/drawing/2014/main" id="{80D57F34-BF47-4D1F-918E-9E23899458E3}"/>
              </a:ext>
            </a:extLst>
          </p:cNvPr>
          <p:cNvPicPr>
            <a:picLocks noChangeAspect="1"/>
          </p:cNvPicPr>
          <p:nvPr/>
        </p:nvPicPr>
        <p:blipFill>
          <a:blip r:embed="rId3"/>
          <a:stretch>
            <a:fillRect/>
          </a:stretch>
        </p:blipFill>
        <p:spPr>
          <a:xfrm>
            <a:off x="7964055" y="2536126"/>
            <a:ext cx="2990850" cy="904875"/>
          </a:xfrm>
          <a:prstGeom prst="rect">
            <a:avLst/>
          </a:prstGeom>
        </p:spPr>
      </p:pic>
    </p:spTree>
    <p:extLst>
      <p:ext uri="{BB962C8B-B14F-4D97-AF65-F5344CB8AC3E}">
        <p14:creationId xmlns:p14="http://schemas.microsoft.com/office/powerpoint/2010/main" val="3940993862"/>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CustomShape 1"/>
          <p:cNvSpPr txBox="1"/>
          <p:nvPr/>
        </p:nvSpPr>
        <p:spPr>
          <a:xfrm>
            <a:off x="404999" y="1855079"/>
            <a:ext cx="11167562" cy="367876"/>
          </a:xfrm>
          <a:prstGeom prst="rect">
            <a:avLst/>
          </a:prstGeom>
          <a:ln w="12700">
            <a:miter lim="400000"/>
          </a:ln>
          <a:extLst>
            <a:ext uri="{C572A759-6A51-4108-AA02-DFA0A04FC94B}">
              <ma14:wrappingTextBoxFlag xmlns="" xmlns:ma14="http://schemas.microsoft.com/office/mac/drawingml/2011/main" val="1"/>
            </a:ext>
          </a:extLst>
        </p:spPr>
        <p:txBody>
          <a:bodyPr lIns="44999" tIns="44999" rIns="44999" bIns="44999">
            <a:spAutoFit/>
          </a:bodyPr>
          <a:lstStyle/>
          <a:p>
            <a:pPr>
              <a:defRPr spc="-1">
                <a:uFill>
                  <a:solidFill>
                    <a:srgbClr val="FFFFFF"/>
                  </a:solidFill>
                </a:uFill>
              </a:defRPr>
            </a:pPr>
            <a:endParaRPr dirty="0"/>
          </a:p>
        </p:txBody>
      </p:sp>
      <p:sp>
        <p:nvSpPr>
          <p:cNvPr id="270" name="CustomShape 2"/>
          <p:cNvSpPr txBox="1"/>
          <p:nvPr/>
        </p:nvSpPr>
        <p:spPr>
          <a:xfrm>
            <a:off x="1198664" y="873615"/>
            <a:ext cx="9312841" cy="398653"/>
          </a:xfrm>
          <a:prstGeom prst="rect">
            <a:avLst/>
          </a:prstGeom>
          <a:ln w="12700">
            <a:miter lim="400000"/>
          </a:ln>
          <a:extLst>
            <a:ext uri="{C572A759-6A51-4108-AA02-DFA0A04FC94B}">
              <ma14:wrappingTextBoxFlag xmlns="" xmlns:ma14="http://schemas.microsoft.com/office/mac/drawingml/2011/main" val="1"/>
            </a:ext>
          </a:extLst>
        </p:spPr>
        <p:txBody>
          <a:bodyPr lIns="44999" tIns="44999" rIns="44999" bIns="44999" anchor="ctr">
            <a:spAutoFit/>
          </a:bodyPr>
          <a:lstStyle/>
          <a:p>
            <a:pPr>
              <a:defRPr sz="2000" b="1" spc="-1">
                <a:uFill>
                  <a:solidFill>
                    <a:srgbClr val="FFFFFF"/>
                  </a:solidFill>
                </a:uFill>
              </a:defRPr>
            </a:pPr>
            <a:endParaRPr b="0" dirty="0"/>
          </a:p>
        </p:txBody>
      </p:sp>
      <p:sp>
        <p:nvSpPr>
          <p:cNvPr id="5" name="CustomShape 1"/>
          <p:cNvSpPr txBox="1"/>
          <p:nvPr/>
        </p:nvSpPr>
        <p:spPr>
          <a:xfrm>
            <a:off x="1136519" y="560477"/>
            <a:ext cx="9312842" cy="1014207"/>
          </a:xfrm>
          <a:prstGeom prst="rect">
            <a:avLst/>
          </a:prstGeom>
          <a:ln w="12700">
            <a:miter lim="400000"/>
          </a:ln>
          <a:extLst>
            <a:ext uri="{C572A759-6A51-4108-AA02-DFA0A04FC94B}">
              <ma14:wrappingTextBoxFlag xmlns="" xmlns:ma14="http://schemas.microsoft.com/office/mac/drawingml/2011/main" val="1"/>
            </a:ext>
          </a:extLst>
        </p:spPr>
        <p:txBody>
          <a:bodyPr lIns="44999" tIns="44999" rIns="44999" bIns="44999" anchor="ctr">
            <a:spAutoFit/>
          </a:bodyPr>
          <a:lstStyle/>
          <a:p>
            <a:pPr>
              <a:defRPr sz="4000" b="1" spc="-1">
                <a:uFill>
                  <a:solidFill>
                    <a:srgbClr val="FFFFFF"/>
                  </a:solidFill>
                </a:uFill>
                <a:latin typeface="Times New Roman"/>
                <a:ea typeface="Times New Roman"/>
                <a:cs typeface="Times New Roman"/>
                <a:sym typeface="Times New Roman"/>
              </a:defRPr>
            </a:pPr>
            <a:r>
              <a:rPr lang="en-IN" sz="2000" b="1" i="0" dirty="0">
                <a:solidFill>
                  <a:srgbClr val="000000"/>
                </a:solidFill>
                <a:effectLst/>
                <a:latin typeface="Calibri" panose="020F0502020204030204" pitchFamily="34" charset="0"/>
                <a:cs typeface="Calibri" panose="020F0502020204030204" pitchFamily="34" charset="0"/>
              </a:rPr>
              <a:t>vol_3g_mb - 3G Internet usage in MB</a:t>
            </a:r>
          </a:p>
          <a:p>
            <a:pPr>
              <a:defRPr sz="4000" b="1" spc="-1">
                <a:uFill>
                  <a:solidFill>
                    <a:srgbClr val="FFFFFF"/>
                  </a:solidFill>
                </a:uFill>
                <a:latin typeface="Times New Roman"/>
                <a:ea typeface="Times New Roman"/>
                <a:cs typeface="Times New Roman"/>
                <a:sym typeface="Times New Roman"/>
              </a:defRPr>
            </a:pPr>
            <a:endParaRPr lang="en-US" sz="1200" b="1" i="0" dirty="0">
              <a:solidFill>
                <a:srgbClr val="000000"/>
              </a:solidFill>
              <a:effectLst/>
              <a:latin typeface="Helvetica Neue"/>
            </a:endParaRPr>
          </a:p>
          <a:p>
            <a:pPr>
              <a:defRPr sz="4000" b="1" spc="-1">
                <a:uFill>
                  <a:solidFill>
                    <a:srgbClr val="FFFFFF"/>
                  </a:solidFill>
                </a:uFill>
                <a:latin typeface="Times New Roman"/>
                <a:ea typeface="Times New Roman"/>
                <a:cs typeface="Times New Roman"/>
                <a:sym typeface="Times New Roman"/>
              </a:defRPr>
            </a:pPr>
            <a:endParaRPr sz="2800" b="0" dirty="0">
              <a:latin typeface="+mj-lt"/>
              <a:ea typeface="+mj-ea"/>
              <a:cs typeface="+mj-cs"/>
              <a:sym typeface="Arial"/>
            </a:endParaRPr>
          </a:p>
        </p:txBody>
      </p:sp>
      <p:sp>
        <p:nvSpPr>
          <p:cNvPr id="9" name="TextBox 8">
            <a:extLst>
              <a:ext uri="{FF2B5EF4-FFF2-40B4-BE49-F238E27FC236}">
                <a16:creationId xmlns:a16="http://schemas.microsoft.com/office/drawing/2014/main" id="{D4F381C9-B02A-46E4-AF92-92BFD717B9BB}"/>
              </a:ext>
            </a:extLst>
          </p:cNvPr>
          <p:cNvSpPr txBox="1"/>
          <p:nvPr/>
        </p:nvSpPr>
        <p:spPr>
          <a:xfrm>
            <a:off x="1275961" y="5102257"/>
            <a:ext cx="8763777"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buFont typeface="Arial" panose="020B0604020202020204" pitchFamily="34" charset="0"/>
              <a:buChar char="•"/>
            </a:pPr>
            <a:r>
              <a:rPr lang="en-US" b="0" i="0" dirty="0">
                <a:solidFill>
                  <a:srgbClr val="000000"/>
                </a:solidFill>
                <a:effectLst/>
                <a:latin typeface="Helvetica Neue"/>
              </a:rPr>
              <a:t>3G Internet usage dropped by 69% on an average from Jun(6) to Aug(8) for the churn cases</a:t>
            </a:r>
          </a:p>
        </p:txBody>
      </p:sp>
      <p:pic>
        <p:nvPicPr>
          <p:cNvPr id="2" name="Picture 1">
            <a:extLst>
              <a:ext uri="{FF2B5EF4-FFF2-40B4-BE49-F238E27FC236}">
                <a16:creationId xmlns:a16="http://schemas.microsoft.com/office/drawing/2014/main" id="{8F30A682-4D8F-45E8-983D-4A9D78B7089C}"/>
              </a:ext>
            </a:extLst>
          </p:cNvPr>
          <p:cNvPicPr>
            <a:picLocks noChangeAspect="1"/>
          </p:cNvPicPr>
          <p:nvPr/>
        </p:nvPicPr>
        <p:blipFill>
          <a:blip r:embed="rId2"/>
          <a:stretch>
            <a:fillRect/>
          </a:stretch>
        </p:blipFill>
        <p:spPr>
          <a:xfrm>
            <a:off x="1680495" y="1272268"/>
            <a:ext cx="4848225" cy="3003000"/>
          </a:xfrm>
          <a:prstGeom prst="rect">
            <a:avLst/>
          </a:prstGeom>
        </p:spPr>
      </p:pic>
      <p:pic>
        <p:nvPicPr>
          <p:cNvPr id="3" name="Picture 2">
            <a:extLst>
              <a:ext uri="{FF2B5EF4-FFF2-40B4-BE49-F238E27FC236}">
                <a16:creationId xmlns:a16="http://schemas.microsoft.com/office/drawing/2014/main" id="{C6E87808-F707-4206-805B-1667D518BF69}"/>
              </a:ext>
            </a:extLst>
          </p:cNvPr>
          <p:cNvPicPr>
            <a:picLocks noChangeAspect="1"/>
          </p:cNvPicPr>
          <p:nvPr/>
        </p:nvPicPr>
        <p:blipFill>
          <a:blip r:embed="rId3"/>
          <a:stretch>
            <a:fillRect/>
          </a:stretch>
        </p:blipFill>
        <p:spPr>
          <a:xfrm>
            <a:off x="7144138" y="2345823"/>
            <a:ext cx="2895600" cy="914400"/>
          </a:xfrm>
          <a:prstGeom prst="rect">
            <a:avLst/>
          </a:prstGeom>
        </p:spPr>
      </p:pic>
    </p:spTree>
    <p:extLst>
      <p:ext uri="{BB962C8B-B14F-4D97-AF65-F5344CB8AC3E}">
        <p14:creationId xmlns:p14="http://schemas.microsoft.com/office/powerpoint/2010/main" val="1357609173"/>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1B167E8-0B09-4C2D-942E-FC5BF1F47EE7}"/>
              </a:ext>
            </a:extLst>
          </p:cNvPr>
          <p:cNvPicPr>
            <a:picLocks noChangeAspect="1"/>
          </p:cNvPicPr>
          <p:nvPr/>
        </p:nvPicPr>
        <p:blipFill>
          <a:blip r:embed="rId2"/>
          <a:stretch>
            <a:fillRect/>
          </a:stretch>
        </p:blipFill>
        <p:spPr>
          <a:xfrm>
            <a:off x="1446245" y="1055234"/>
            <a:ext cx="7000583" cy="3628734"/>
          </a:xfrm>
          <a:prstGeom prst="rect">
            <a:avLst/>
          </a:prstGeom>
        </p:spPr>
      </p:pic>
      <p:pic>
        <p:nvPicPr>
          <p:cNvPr id="3" name="Picture 2">
            <a:extLst>
              <a:ext uri="{FF2B5EF4-FFF2-40B4-BE49-F238E27FC236}">
                <a16:creationId xmlns:a16="http://schemas.microsoft.com/office/drawing/2014/main" id="{BC264C1B-A3D9-44B6-B0DB-9BEDED387654}"/>
              </a:ext>
            </a:extLst>
          </p:cNvPr>
          <p:cNvPicPr>
            <a:picLocks noChangeAspect="1"/>
          </p:cNvPicPr>
          <p:nvPr/>
        </p:nvPicPr>
        <p:blipFill>
          <a:blip r:embed="rId3"/>
          <a:stretch>
            <a:fillRect/>
          </a:stretch>
        </p:blipFill>
        <p:spPr>
          <a:xfrm>
            <a:off x="1446245" y="4683968"/>
            <a:ext cx="6067425" cy="2124075"/>
          </a:xfrm>
          <a:prstGeom prst="rect">
            <a:avLst/>
          </a:prstGeom>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870C666-5278-4D45-9A80-86A79A9DD9C0}"/>
              </a:ext>
            </a:extLst>
          </p:cNvPr>
          <p:cNvPicPr>
            <a:picLocks noChangeAspect="1"/>
          </p:cNvPicPr>
          <p:nvPr/>
        </p:nvPicPr>
        <p:blipFill>
          <a:blip r:embed="rId2"/>
          <a:stretch>
            <a:fillRect/>
          </a:stretch>
        </p:blipFill>
        <p:spPr>
          <a:xfrm>
            <a:off x="195262" y="966301"/>
            <a:ext cx="11801475" cy="4772025"/>
          </a:xfrm>
          <a:prstGeom prst="rect">
            <a:avLst/>
          </a:prstGeom>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2"/>
          <p:cNvSpPr txBox="1"/>
          <p:nvPr/>
        </p:nvSpPr>
        <p:spPr>
          <a:xfrm>
            <a:off x="1136519" y="714365"/>
            <a:ext cx="9312842" cy="706430"/>
          </a:xfrm>
          <a:prstGeom prst="rect">
            <a:avLst/>
          </a:prstGeom>
          <a:ln w="12700">
            <a:miter lim="400000"/>
          </a:ln>
          <a:extLst>
            <a:ext uri="{C572A759-6A51-4108-AA02-DFA0A04FC94B}">
              <ma14:wrappingTextBoxFlag xmlns="" xmlns:ma14="http://schemas.microsoft.com/office/mac/drawingml/2011/main" val="1"/>
            </a:ext>
          </a:extLst>
        </p:spPr>
        <p:txBody>
          <a:bodyPr lIns="44999" tIns="44999" rIns="44999" bIns="44999" anchor="ctr">
            <a:spAutoFit/>
          </a:bodyPr>
          <a:lstStyle/>
          <a:p>
            <a:pPr>
              <a:defRPr sz="4000" b="1" spc="-1">
                <a:uFill>
                  <a:solidFill>
                    <a:srgbClr val="FFFFFF"/>
                  </a:solidFill>
                </a:uFill>
                <a:latin typeface="Times New Roman"/>
                <a:ea typeface="Times New Roman"/>
                <a:cs typeface="Times New Roman"/>
                <a:sym typeface="Times New Roman"/>
              </a:defRPr>
            </a:pPr>
            <a:r>
              <a:rPr dirty="0"/>
              <a:t> </a:t>
            </a:r>
            <a:r>
              <a:rPr lang="en-IN" dirty="0">
                <a:latin typeface="+mj-lt"/>
                <a:ea typeface="+mj-ea"/>
                <a:cs typeface="+mj-cs"/>
                <a:sym typeface="Arial"/>
              </a:rPr>
              <a:t>Telecom Churn </a:t>
            </a:r>
            <a:r>
              <a:rPr dirty="0">
                <a:latin typeface="+mj-lt"/>
                <a:ea typeface="+mj-ea"/>
                <a:cs typeface="+mj-cs"/>
                <a:sym typeface="Arial"/>
              </a:rPr>
              <a:t>Case Study</a:t>
            </a:r>
          </a:p>
        </p:txBody>
      </p:sp>
      <p:sp>
        <p:nvSpPr>
          <p:cNvPr id="255" name="Rectangle 1"/>
          <p:cNvSpPr txBox="1"/>
          <p:nvPr/>
        </p:nvSpPr>
        <p:spPr>
          <a:xfrm>
            <a:off x="736846" y="1997838"/>
            <a:ext cx="10955046" cy="2585323"/>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gn="just"/>
            <a:r>
              <a:rPr lang="en-US" b="0" i="0" dirty="0">
                <a:solidFill>
                  <a:srgbClr val="000000"/>
                </a:solidFill>
                <a:effectLst/>
                <a:latin typeface="Helvetica Neue"/>
              </a:rPr>
              <a:t>In the telecom industry, customers are able to choose from multiple service providers and actively switch from one operator to another. In this highly competitive market, the telecommunications industry experiences an average of 15-25% annual churn rate. Given the fact that it costs 5-10 times more to acquire a new customer than to retain an existing one, customer retention has now become even more important than customer acquisition.</a:t>
            </a:r>
            <a:r>
              <a:rPr lang="en-IN" dirty="0"/>
              <a:t>. </a:t>
            </a:r>
          </a:p>
          <a:p>
            <a:pPr algn="just"/>
            <a:endParaRPr lang="en-IN" dirty="0"/>
          </a:p>
          <a:p>
            <a:pPr algn="just"/>
            <a:endParaRPr lang="en-IN" dirty="0"/>
          </a:p>
          <a:p>
            <a:pPr algn="just"/>
            <a:r>
              <a:rPr lang="en-IN" dirty="0"/>
              <a:t>Problem Statement: </a:t>
            </a:r>
            <a:r>
              <a:rPr lang="en-US" b="0" i="0" dirty="0">
                <a:solidFill>
                  <a:srgbClr val="000000"/>
                </a:solidFill>
                <a:effectLst/>
                <a:latin typeface="Helvetica Neue"/>
              </a:rPr>
              <a:t>So we need to analyze telecom industry data and predict high value customers who are at high risk of churn and identify main indicators of churn</a:t>
            </a:r>
            <a:r>
              <a:rPr lang="en-IN" dirty="0"/>
              <a:t>. </a:t>
            </a:r>
            <a:endParaRPr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382483-8613-4677-8CE4-209A9B614AA3}"/>
              </a:ext>
            </a:extLst>
          </p:cNvPr>
          <p:cNvPicPr>
            <a:picLocks noChangeAspect="1"/>
          </p:cNvPicPr>
          <p:nvPr/>
        </p:nvPicPr>
        <p:blipFill>
          <a:blip r:embed="rId2"/>
          <a:stretch>
            <a:fillRect/>
          </a:stretch>
        </p:blipFill>
        <p:spPr>
          <a:xfrm>
            <a:off x="1179933" y="1417961"/>
            <a:ext cx="9029700" cy="4600575"/>
          </a:xfrm>
          <a:prstGeom prst="rect">
            <a:avLst/>
          </a:prstGeom>
        </p:spPr>
      </p:pic>
    </p:spTree>
    <p:extLst>
      <p:ext uri="{BB962C8B-B14F-4D97-AF65-F5344CB8AC3E}">
        <p14:creationId xmlns:p14="http://schemas.microsoft.com/office/powerpoint/2010/main" val="1720230163"/>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774C3F6-12FD-4B8B-AC91-BAD28948D440}"/>
              </a:ext>
            </a:extLst>
          </p:cNvPr>
          <p:cNvPicPr>
            <a:picLocks noChangeAspect="1"/>
          </p:cNvPicPr>
          <p:nvPr/>
        </p:nvPicPr>
        <p:blipFill>
          <a:blip r:embed="rId2"/>
          <a:stretch>
            <a:fillRect/>
          </a:stretch>
        </p:blipFill>
        <p:spPr>
          <a:xfrm>
            <a:off x="1567544" y="223837"/>
            <a:ext cx="7571694" cy="6410325"/>
          </a:xfrm>
          <a:prstGeom prst="rect">
            <a:avLst/>
          </a:prstGeom>
        </p:spPr>
      </p:pic>
    </p:spTree>
    <p:extLst>
      <p:ext uri="{BB962C8B-B14F-4D97-AF65-F5344CB8AC3E}">
        <p14:creationId xmlns:p14="http://schemas.microsoft.com/office/powerpoint/2010/main" val="3959066260"/>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6A7720-A6DF-4D13-A321-A0343A596753}"/>
              </a:ext>
            </a:extLst>
          </p:cNvPr>
          <p:cNvSpPr txBox="1"/>
          <p:nvPr/>
        </p:nvSpPr>
        <p:spPr>
          <a:xfrm>
            <a:off x="681135" y="1259633"/>
            <a:ext cx="8733453" cy="25853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l"/>
            <a:r>
              <a:rPr lang="en-US" b="1" i="0" dirty="0">
                <a:solidFill>
                  <a:srgbClr val="000000"/>
                </a:solidFill>
                <a:effectLst/>
                <a:latin typeface="Helvetica Neue"/>
              </a:rPr>
              <a:t>General Recommendations:</a:t>
            </a:r>
          </a:p>
          <a:p>
            <a:pPr algn="l">
              <a:buFont typeface="Arial" panose="020B0604020202020204" pitchFamily="34" charset="0"/>
              <a:buChar char="•"/>
            </a:pPr>
            <a:r>
              <a:rPr lang="en-US" b="0" i="0" dirty="0">
                <a:solidFill>
                  <a:srgbClr val="000000"/>
                </a:solidFill>
                <a:effectLst/>
                <a:latin typeface="Helvetica Neue"/>
              </a:rPr>
              <a:t>ARPU 7th and 8th - Average Revenue Per User decreases from 6th to 7th month to 8th month as most of the users are churned by 8th month.</a:t>
            </a:r>
          </a:p>
          <a:p>
            <a:pPr algn="l">
              <a:buFont typeface="Arial" panose="020B0604020202020204" pitchFamily="34" charset="0"/>
              <a:buChar char="•"/>
            </a:pPr>
            <a:r>
              <a:rPr lang="en-US" b="0" i="0" dirty="0">
                <a:solidFill>
                  <a:srgbClr val="000000"/>
                </a:solidFill>
                <a:effectLst/>
                <a:latin typeface="Helvetica Neue"/>
              </a:rPr>
              <a:t>date_of_last_rech_8 - Most of the Users are churned between 25th to 31st of the month. Hence providing offers prior to 25th can reduce the churn. Send out periodic offers to customers between 15th of the month to 25th of the month.</a:t>
            </a:r>
          </a:p>
          <a:p>
            <a:pPr marL="285750" indent="-285750" algn="l">
              <a:buFont typeface="Arial" panose="020B0604020202020204" pitchFamily="34" charset="0"/>
              <a:buChar char="•"/>
            </a:pPr>
            <a:r>
              <a:rPr lang="en-US" b="0" i="0" dirty="0">
                <a:solidFill>
                  <a:srgbClr val="000000"/>
                </a:solidFill>
                <a:effectLst/>
                <a:latin typeface="Helvetica Neue"/>
              </a:rPr>
              <a:t>last_day_rch_amt_8 - Lower the last day recharge amount higher the churn rate. Focus on customers whose last day recharge amount has decreased. Specially for customers without any recharge amount</a:t>
            </a:r>
          </a:p>
        </p:txBody>
      </p:sp>
      <p:sp>
        <p:nvSpPr>
          <p:cNvPr id="4" name="TextBox 3">
            <a:extLst>
              <a:ext uri="{FF2B5EF4-FFF2-40B4-BE49-F238E27FC236}">
                <a16:creationId xmlns:a16="http://schemas.microsoft.com/office/drawing/2014/main" id="{DD06D164-286F-4598-9A00-023B6CFAAECA}"/>
              </a:ext>
            </a:extLst>
          </p:cNvPr>
          <p:cNvSpPr txBox="1"/>
          <p:nvPr/>
        </p:nvSpPr>
        <p:spPr>
          <a:xfrm>
            <a:off x="942392" y="4124131"/>
            <a:ext cx="8229600" cy="1477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j-lt"/>
                <a:ea typeface="+mj-ea"/>
                <a:cs typeface="+mj-cs"/>
                <a:sym typeface="Arial"/>
              </a:rPr>
              <a:t>Strategy:</a:t>
            </a:r>
          </a:p>
          <a:p>
            <a:pPr marL="0" marR="0" indent="0" algn="l" defTabSz="914400" rtl="0" fontAlgn="auto" latinLnBrk="0" hangingPunct="0">
              <a:lnSpc>
                <a:spcPct val="100000"/>
              </a:lnSpc>
              <a:spcBef>
                <a:spcPts val="0"/>
              </a:spcBef>
              <a:spcAft>
                <a:spcPts val="0"/>
              </a:spcAft>
              <a:buClrTx/>
              <a:buSzTx/>
              <a:buFontTx/>
              <a:buNone/>
              <a:tabLst/>
            </a:pPr>
            <a:endParaRPr lang="en-US" dirty="0"/>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800" b="0" i="0" u="none" strike="noStrike" cap="none" spc="0" normalizeH="0" baseline="0" dirty="0">
                <a:ln>
                  <a:noFill/>
                </a:ln>
                <a:solidFill>
                  <a:srgbClr val="000000"/>
                </a:solidFill>
                <a:effectLst/>
                <a:uFillTx/>
                <a:latin typeface="+mj-lt"/>
                <a:ea typeface="+mj-ea"/>
                <a:cs typeface="+mj-cs"/>
                <a:sym typeface="Arial"/>
              </a:rPr>
              <a:t>2G/3G drops hints about interesting upgrade of phones, where mobile networks can offer partnerships with premium phones(like airtel + </a:t>
            </a:r>
            <a:r>
              <a:rPr kumimoji="0" lang="en-US" sz="1800" b="0" i="0" u="none" strike="noStrike" cap="none" spc="0" normalizeH="0" baseline="0" dirty="0" err="1">
                <a:ln>
                  <a:noFill/>
                </a:ln>
                <a:solidFill>
                  <a:srgbClr val="000000"/>
                </a:solidFill>
                <a:effectLst/>
                <a:uFillTx/>
                <a:latin typeface="+mj-lt"/>
                <a:ea typeface="+mj-ea"/>
                <a:cs typeface="+mj-cs"/>
                <a:sym typeface="Arial"/>
              </a:rPr>
              <a:t>Iphone</a:t>
            </a:r>
            <a:r>
              <a:rPr kumimoji="0" lang="en-US" sz="1800" b="0" i="0" u="none" strike="noStrike" cap="none" spc="0" normalizeH="0" baseline="0" dirty="0">
                <a:ln>
                  <a:noFill/>
                </a:ln>
                <a:solidFill>
                  <a:srgbClr val="000000"/>
                </a:solidFill>
                <a:effectLst/>
                <a:uFillTx/>
                <a:latin typeface="+mj-lt"/>
                <a:ea typeface="+mj-ea"/>
                <a:cs typeface="+mj-cs"/>
                <a:sym typeface="Arial"/>
              </a:rPr>
              <a:t>)</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800" b="0" i="0" u="none" strike="noStrike" cap="none" spc="0" normalizeH="0" baseline="0" dirty="0">
                <a:ln>
                  <a:noFill/>
                </a:ln>
                <a:solidFill>
                  <a:srgbClr val="000000"/>
                </a:solidFill>
                <a:effectLst/>
                <a:uFillTx/>
                <a:latin typeface="+mj-lt"/>
                <a:ea typeface="+mj-ea"/>
                <a:cs typeface="+mj-cs"/>
                <a:sym typeface="Arial"/>
              </a:rPr>
              <a:t>create affordable family/friends  group offers to reduce porting </a:t>
            </a:r>
            <a:endParaRPr kumimoji="0" lang="en-IN" sz="1800" b="0" i="0" u="none" strike="noStrike" cap="none" spc="0" normalizeH="0" baseline="0" dirty="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208070209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542677899"/>
              </p:ext>
            </p:extLst>
          </p:nvPr>
        </p:nvGraphicFramePr>
        <p:xfrm>
          <a:off x="409433" y="979714"/>
          <a:ext cx="11573301" cy="42081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1555845" y="840519"/>
            <a:ext cx="8488907" cy="461663"/>
          </a:xfrm>
          <a:prstGeom prst="rect">
            <a:avLst/>
          </a:prstGeom>
          <a:no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2400" b="1" i="0" u="none" strike="noStrike" cap="none" spc="0" normalizeH="0" baseline="0" dirty="0">
                <a:ln>
                  <a:noFill/>
                </a:ln>
                <a:solidFill>
                  <a:srgbClr val="000000"/>
                </a:solidFill>
                <a:effectLst/>
                <a:uFillTx/>
                <a:latin typeface="+mj-lt"/>
                <a:ea typeface="+mj-ea"/>
                <a:cs typeface="+mj-cs"/>
                <a:sym typeface="Arial"/>
              </a:rPr>
              <a:t>Analysis approach</a:t>
            </a:r>
            <a:endParaRPr kumimoji="0" lang="en-IN" sz="1800" b="1" i="0" u="none" strike="noStrike" cap="none" spc="0" normalizeH="0" baseline="0" dirty="0">
              <a:ln>
                <a:noFill/>
              </a:ln>
              <a:solidFill>
                <a:srgbClr val="000000"/>
              </a:solidFill>
              <a:effectLst/>
              <a:uFillTx/>
              <a:latin typeface="+mj-lt"/>
              <a:ea typeface="+mj-ea"/>
              <a:cs typeface="+mj-cs"/>
              <a:sym typeface="Arial"/>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CustomShape 1"/>
          <p:cNvSpPr txBox="1"/>
          <p:nvPr/>
        </p:nvSpPr>
        <p:spPr>
          <a:xfrm>
            <a:off x="1136519" y="714365"/>
            <a:ext cx="9312842" cy="706430"/>
          </a:xfrm>
          <a:prstGeom prst="rect">
            <a:avLst/>
          </a:prstGeom>
          <a:ln w="12700">
            <a:miter lim="400000"/>
          </a:ln>
          <a:extLst>
            <a:ext uri="{C572A759-6A51-4108-AA02-DFA0A04FC94B}">
              <ma14:wrappingTextBoxFlag xmlns="" xmlns:ma14="http://schemas.microsoft.com/office/mac/drawingml/2011/main" val="1"/>
            </a:ext>
          </a:extLst>
        </p:spPr>
        <p:txBody>
          <a:bodyPr lIns="44999" tIns="44999" rIns="44999" bIns="44999" anchor="ctr">
            <a:spAutoFit/>
          </a:bodyPr>
          <a:lstStyle/>
          <a:p>
            <a:pPr>
              <a:defRPr sz="4000" b="1" spc="-1">
                <a:uFill>
                  <a:solidFill>
                    <a:srgbClr val="FFFFFF"/>
                  </a:solidFill>
                </a:uFill>
                <a:latin typeface="Times New Roman"/>
                <a:ea typeface="Times New Roman"/>
                <a:cs typeface="Times New Roman"/>
                <a:sym typeface="Times New Roman"/>
              </a:defRPr>
            </a:pPr>
            <a:r>
              <a:rPr dirty="0"/>
              <a:t> </a:t>
            </a:r>
            <a:r>
              <a:rPr lang="en-IN" sz="2800" b="0" dirty="0">
                <a:latin typeface="+mj-lt"/>
                <a:ea typeface="+mj-ea"/>
                <a:cs typeface="+mj-cs"/>
                <a:sym typeface="Arial"/>
              </a:rPr>
              <a:t>Percentage of Charged off and fully Paid loan status</a:t>
            </a:r>
            <a:endParaRPr sz="2800" b="0" dirty="0">
              <a:latin typeface="+mj-lt"/>
              <a:ea typeface="+mj-ea"/>
              <a:cs typeface="+mj-cs"/>
              <a:sym typeface="Arial"/>
            </a:endParaRPr>
          </a:p>
        </p:txBody>
      </p:sp>
      <p:sp>
        <p:nvSpPr>
          <p:cNvPr id="4" name="TextBox 3">
            <a:extLst>
              <a:ext uri="{FF2B5EF4-FFF2-40B4-BE49-F238E27FC236}">
                <a16:creationId xmlns:a16="http://schemas.microsoft.com/office/drawing/2014/main" id="{101FA9E4-8BCB-4BDE-A1FF-FD37DFC8D845}"/>
              </a:ext>
            </a:extLst>
          </p:cNvPr>
          <p:cNvSpPr txBox="1"/>
          <p:nvPr/>
        </p:nvSpPr>
        <p:spPr>
          <a:xfrm>
            <a:off x="1571625" y="5505062"/>
            <a:ext cx="987703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j-lt"/>
                <a:ea typeface="+mj-ea"/>
                <a:cs typeface="+mj-cs"/>
                <a:sym typeface="Arial"/>
              </a:rPr>
              <a:t>Summary:</a:t>
            </a:r>
            <a:r>
              <a:rPr lang="en-US" dirty="0"/>
              <a:t> imbalanced classification</a:t>
            </a:r>
            <a:endParaRPr kumimoji="0" lang="en-IN" sz="1800" b="0" i="0" u="none" strike="noStrike" cap="none" spc="0" normalizeH="0" baseline="0" dirty="0">
              <a:ln>
                <a:noFill/>
              </a:ln>
              <a:solidFill>
                <a:srgbClr val="000000"/>
              </a:solidFill>
              <a:effectLst/>
              <a:uFillTx/>
              <a:latin typeface="+mj-lt"/>
              <a:ea typeface="+mj-ea"/>
              <a:cs typeface="+mj-cs"/>
              <a:sym typeface="Arial"/>
            </a:endParaRPr>
          </a:p>
        </p:txBody>
      </p:sp>
      <p:pic>
        <p:nvPicPr>
          <p:cNvPr id="5" name="Picture 4">
            <a:extLst>
              <a:ext uri="{FF2B5EF4-FFF2-40B4-BE49-F238E27FC236}">
                <a16:creationId xmlns:a16="http://schemas.microsoft.com/office/drawing/2014/main" id="{01EAAC64-5A85-42B4-B466-7F0F592C86A1}"/>
              </a:ext>
            </a:extLst>
          </p:cNvPr>
          <p:cNvPicPr>
            <a:picLocks noChangeAspect="1"/>
          </p:cNvPicPr>
          <p:nvPr/>
        </p:nvPicPr>
        <p:blipFill>
          <a:blip r:embed="rId2"/>
          <a:stretch>
            <a:fillRect/>
          </a:stretch>
        </p:blipFill>
        <p:spPr>
          <a:xfrm>
            <a:off x="2824162" y="1738312"/>
            <a:ext cx="6543675" cy="3381375"/>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txBox="1"/>
          <p:nvPr/>
        </p:nvSpPr>
        <p:spPr>
          <a:xfrm>
            <a:off x="755780" y="959782"/>
            <a:ext cx="9312842" cy="706430"/>
          </a:xfrm>
          <a:prstGeom prst="rect">
            <a:avLst/>
          </a:prstGeom>
          <a:ln w="12700">
            <a:miter lim="400000"/>
          </a:ln>
          <a:extLst>
            <a:ext uri="{C572A759-6A51-4108-AA02-DFA0A04FC94B}">
              <ma14:wrappingTextBoxFlag xmlns="" xmlns:ma14="http://schemas.microsoft.com/office/mac/drawingml/2011/main" val="1"/>
            </a:ext>
          </a:extLst>
        </p:spPr>
        <p:txBody>
          <a:bodyPr lIns="44999" tIns="44999" rIns="44999" bIns="44999" anchor="ctr">
            <a:spAutoFit/>
          </a:bodyPr>
          <a:lstStyle/>
          <a:p>
            <a:pPr>
              <a:defRPr sz="4000" b="1" spc="-1">
                <a:uFill>
                  <a:solidFill>
                    <a:srgbClr val="FFFFFF"/>
                  </a:solidFill>
                </a:uFill>
                <a:latin typeface="Times New Roman"/>
                <a:ea typeface="Times New Roman"/>
                <a:cs typeface="Times New Roman"/>
                <a:sym typeface="Times New Roman"/>
              </a:defRPr>
            </a:pPr>
            <a:r>
              <a:rPr dirty="0"/>
              <a:t> </a:t>
            </a:r>
            <a:r>
              <a:rPr lang="en-IN" sz="2800" b="1" i="0" dirty="0">
                <a:solidFill>
                  <a:srgbClr val="000000"/>
                </a:solidFill>
                <a:effectLst/>
                <a:latin typeface="Calibri" panose="020F0502020204030204" pitchFamily="34" charset="0"/>
                <a:cs typeface="Calibri" panose="020F0502020204030204" pitchFamily="34" charset="0"/>
              </a:rPr>
              <a:t>AON - Age on network</a:t>
            </a:r>
          </a:p>
        </p:txBody>
      </p:sp>
      <p:pic>
        <p:nvPicPr>
          <p:cNvPr id="3" name="Picture 2">
            <a:extLst>
              <a:ext uri="{FF2B5EF4-FFF2-40B4-BE49-F238E27FC236}">
                <a16:creationId xmlns:a16="http://schemas.microsoft.com/office/drawing/2014/main" id="{DAC7B2E3-AC67-42E7-B638-618BF829ED65}"/>
              </a:ext>
            </a:extLst>
          </p:cNvPr>
          <p:cNvPicPr>
            <a:picLocks noChangeAspect="1"/>
          </p:cNvPicPr>
          <p:nvPr/>
        </p:nvPicPr>
        <p:blipFill>
          <a:blip r:embed="rId2"/>
          <a:stretch>
            <a:fillRect/>
          </a:stretch>
        </p:blipFill>
        <p:spPr>
          <a:xfrm>
            <a:off x="176212" y="2109787"/>
            <a:ext cx="11839575" cy="2638425"/>
          </a:xfrm>
          <a:prstGeom prst="rect">
            <a:avLst/>
          </a:prstGeom>
        </p:spPr>
      </p:pic>
      <p:sp>
        <p:nvSpPr>
          <p:cNvPr id="5" name="TextBox 4">
            <a:extLst>
              <a:ext uri="{FF2B5EF4-FFF2-40B4-BE49-F238E27FC236}">
                <a16:creationId xmlns:a16="http://schemas.microsoft.com/office/drawing/2014/main" id="{EDD4F622-049E-4B73-B3F0-B6D014714A6B}"/>
              </a:ext>
            </a:extLst>
          </p:cNvPr>
          <p:cNvSpPr txBox="1"/>
          <p:nvPr/>
        </p:nvSpPr>
        <p:spPr>
          <a:xfrm>
            <a:off x="755780" y="4748212"/>
            <a:ext cx="6904653" cy="20313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l"/>
            <a:r>
              <a:rPr lang="en-US" b="1" i="0" dirty="0">
                <a:solidFill>
                  <a:srgbClr val="000000"/>
                </a:solidFill>
                <a:effectLst/>
                <a:latin typeface="Calibri" panose="020F0502020204030204" pitchFamily="34" charset="0"/>
                <a:cs typeface="Calibri" panose="020F0502020204030204" pitchFamily="34" charset="0"/>
              </a:rPr>
              <a:t>Observation:</a:t>
            </a:r>
          </a:p>
          <a:p>
            <a:pPr algn="l">
              <a:buFont typeface="Arial" panose="020B0604020202020204" pitchFamily="34" charset="0"/>
              <a:buChar char="•"/>
            </a:pPr>
            <a:r>
              <a:rPr lang="en-US" b="0" i="0" dirty="0">
                <a:solidFill>
                  <a:srgbClr val="000000"/>
                </a:solidFill>
                <a:effectLst/>
                <a:latin typeface="Calibri" panose="020F0502020204030204" pitchFamily="34" charset="0"/>
                <a:cs typeface="Calibri" panose="020F0502020204030204" pitchFamily="34" charset="0"/>
              </a:rPr>
              <a:t>Minimum Age on network is 180 days.</a:t>
            </a:r>
          </a:p>
          <a:p>
            <a:pPr algn="l">
              <a:buFont typeface="Arial" panose="020B0604020202020204" pitchFamily="34" charset="0"/>
              <a:buChar char="•"/>
            </a:pPr>
            <a:r>
              <a:rPr lang="en-US" b="0" i="0" dirty="0">
                <a:solidFill>
                  <a:srgbClr val="000000"/>
                </a:solidFill>
                <a:effectLst/>
                <a:latin typeface="Calibri" panose="020F0502020204030204" pitchFamily="34" charset="0"/>
                <a:cs typeface="Calibri" panose="020F0502020204030204" pitchFamily="34" charset="0"/>
              </a:rPr>
              <a:t>Average age on network for customers is 1200 days (3.2 years).</a:t>
            </a:r>
          </a:p>
          <a:p>
            <a:pPr algn="l">
              <a:buFont typeface="Arial" panose="020B0604020202020204" pitchFamily="34" charset="0"/>
              <a:buChar char="•"/>
            </a:pPr>
            <a:r>
              <a:rPr lang="en-US" b="0" i="0" dirty="0">
                <a:solidFill>
                  <a:srgbClr val="000000"/>
                </a:solidFill>
                <a:effectLst/>
                <a:latin typeface="Calibri" panose="020F0502020204030204" pitchFamily="34" charset="0"/>
                <a:cs typeface="Calibri" panose="020F0502020204030204" pitchFamily="34" charset="0"/>
              </a:rPr>
              <a:t>27% of the HV users are in their 2nd year with the network.</a:t>
            </a:r>
          </a:p>
          <a:p>
            <a:pPr algn="l">
              <a:buFont typeface="Arial" panose="020B0604020202020204" pitchFamily="34" charset="0"/>
              <a:buChar char="•"/>
            </a:pPr>
            <a:r>
              <a:rPr lang="en-US" b="0" i="0" dirty="0">
                <a:solidFill>
                  <a:srgbClr val="000000"/>
                </a:solidFill>
                <a:effectLst/>
                <a:latin typeface="Calibri" panose="020F0502020204030204" pitchFamily="34" charset="0"/>
                <a:cs typeface="Calibri" panose="020F0502020204030204" pitchFamily="34" charset="0"/>
              </a:rPr>
              <a:t>Almost 71% users have Age on network less than 4 years.</a:t>
            </a:r>
          </a:p>
          <a:p>
            <a:pPr algn="l">
              <a:buFont typeface="Arial" panose="020B0604020202020204" pitchFamily="34" charset="0"/>
              <a:buChar char="•"/>
            </a:pPr>
            <a:r>
              <a:rPr lang="en-US" b="0" i="0" dirty="0">
                <a:solidFill>
                  <a:srgbClr val="000000"/>
                </a:solidFill>
                <a:effectLst/>
                <a:latin typeface="Calibri" panose="020F0502020204030204" pitchFamily="34" charset="0"/>
                <a:cs typeface="Calibri" panose="020F0502020204030204" pitchFamily="34" charset="0"/>
              </a:rPr>
              <a:t>15% users are with the network from over 7 years.</a:t>
            </a:r>
          </a:p>
          <a:p>
            <a:pPr marL="0" marR="0" indent="0" algn="l" defTabSz="914400" rtl="0" fontAlgn="auto" latinLnBrk="0" hangingPunct="0">
              <a:lnSpc>
                <a:spcPct val="100000"/>
              </a:lnSpc>
              <a:spcBef>
                <a:spcPts val="0"/>
              </a:spcBef>
              <a:spcAft>
                <a:spcPts val="0"/>
              </a:spcAft>
              <a:buClrTx/>
              <a:buSzTx/>
              <a:buFontTx/>
              <a:buNone/>
              <a:tabLst/>
            </a:pPr>
            <a:endParaRPr kumimoji="0" lang="en-IN" sz="1800" b="1" i="0" u="none" strike="noStrike" cap="none" spc="0" normalizeH="0" baseline="0" dirty="0">
              <a:ln>
                <a:noFill/>
              </a:ln>
              <a:solidFill>
                <a:srgbClr val="000000"/>
              </a:solidFill>
              <a:effectLst/>
              <a:uFillTx/>
              <a:latin typeface="+mj-lt"/>
              <a:ea typeface="+mj-ea"/>
              <a:cs typeface="+mj-cs"/>
              <a:sym typeface="Arial"/>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CustomShape 1"/>
          <p:cNvSpPr txBox="1"/>
          <p:nvPr/>
        </p:nvSpPr>
        <p:spPr>
          <a:xfrm>
            <a:off x="1723966" y="767512"/>
            <a:ext cx="8125067" cy="398653"/>
          </a:xfrm>
          <a:prstGeom prst="rect">
            <a:avLst/>
          </a:prstGeom>
          <a:ln w="12700">
            <a:miter lim="400000"/>
          </a:ln>
          <a:extLst>
            <a:ext uri="{C572A759-6A51-4108-AA02-DFA0A04FC94B}">
              <ma14:wrappingTextBoxFlag xmlns="" xmlns:ma14="http://schemas.microsoft.com/office/mac/drawingml/2011/main" val="1"/>
            </a:ext>
          </a:extLst>
        </p:spPr>
        <p:txBody>
          <a:bodyPr lIns="44999" tIns="44999" rIns="44999" bIns="44999" anchor="ctr">
            <a:spAutoFit/>
          </a:bodyPr>
          <a:lstStyle>
            <a:lvl1pPr>
              <a:defRPr sz="2000" spc="-1">
                <a:uFill>
                  <a:solidFill>
                    <a:srgbClr val="FFFFFF"/>
                  </a:solidFill>
                </a:uFill>
              </a:defRPr>
            </a:lvl1pPr>
          </a:lstStyle>
          <a:p>
            <a:pPr algn="l"/>
            <a:r>
              <a:rPr lang="fr-FR" b="1" i="0" dirty="0">
                <a:solidFill>
                  <a:srgbClr val="000000"/>
                </a:solidFill>
                <a:effectLst/>
                <a:latin typeface="Helvetica Neue"/>
              </a:rPr>
              <a:t>APRU - </a:t>
            </a:r>
            <a:r>
              <a:rPr lang="fr-FR" b="1" i="0" dirty="0" err="1">
                <a:solidFill>
                  <a:srgbClr val="000000"/>
                </a:solidFill>
                <a:effectLst/>
                <a:latin typeface="Helvetica Neue"/>
              </a:rPr>
              <a:t>Average</a:t>
            </a:r>
            <a:r>
              <a:rPr lang="fr-FR" b="1" i="0" dirty="0">
                <a:solidFill>
                  <a:srgbClr val="000000"/>
                </a:solidFill>
                <a:effectLst/>
                <a:latin typeface="Helvetica Neue"/>
              </a:rPr>
              <a:t> revenue per user</a:t>
            </a:r>
          </a:p>
        </p:txBody>
      </p:sp>
      <p:pic>
        <p:nvPicPr>
          <p:cNvPr id="2" name="Picture 1">
            <a:extLst>
              <a:ext uri="{FF2B5EF4-FFF2-40B4-BE49-F238E27FC236}">
                <a16:creationId xmlns:a16="http://schemas.microsoft.com/office/drawing/2014/main" id="{D0D06ABE-6D4D-49A7-B7D1-7BCDF0775130}"/>
              </a:ext>
            </a:extLst>
          </p:cNvPr>
          <p:cNvPicPr>
            <a:picLocks noChangeAspect="1"/>
          </p:cNvPicPr>
          <p:nvPr/>
        </p:nvPicPr>
        <p:blipFill>
          <a:blip r:embed="rId2"/>
          <a:stretch>
            <a:fillRect/>
          </a:stretch>
        </p:blipFill>
        <p:spPr>
          <a:xfrm>
            <a:off x="2351022" y="1246608"/>
            <a:ext cx="5362575" cy="2840199"/>
          </a:xfrm>
          <a:prstGeom prst="rect">
            <a:avLst/>
          </a:prstGeom>
        </p:spPr>
      </p:pic>
      <p:pic>
        <p:nvPicPr>
          <p:cNvPr id="7" name="Picture 6">
            <a:extLst>
              <a:ext uri="{FF2B5EF4-FFF2-40B4-BE49-F238E27FC236}">
                <a16:creationId xmlns:a16="http://schemas.microsoft.com/office/drawing/2014/main" id="{3EA4673C-AE43-4A79-9303-933ED360F508}"/>
              </a:ext>
            </a:extLst>
          </p:cNvPr>
          <p:cNvPicPr>
            <a:picLocks noChangeAspect="1"/>
          </p:cNvPicPr>
          <p:nvPr/>
        </p:nvPicPr>
        <p:blipFill>
          <a:blip r:embed="rId3"/>
          <a:stretch>
            <a:fillRect/>
          </a:stretch>
        </p:blipFill>
        <p:spPr>
          <a:xfrm>
            <a:off x="8731995" y="2276182"/>
            <a:ext cx="2733675" cy="781050"/>
          </a:xfrm>
          <a:prstGeom prst="rect">
            <a:avLst/>
          </a:prstGeom>
        </p:spPr>
      </p:pic>
      <p:sp>
        <p:nvSpPr>
          <p:cNvPr id="8" name="TextBox 7">
            <a:extLst>
              <a:ext uri="{FF2B5EF4-FFF2-40B4-BE49-F238E27FC236}">
                <a16:creationId xmlns:a16="http://schemas.microsoft.com/office/drawing/2014/main" id="{91C44318-6EF9-4A68-8169-525602787517}"/>
              </a:ext>
            </a:extLst>
          </p:cNvPr>
          <p:cNvSpPr txBox="1"/>
          <p:nvPr/>
        </p:nvSpPr>
        <p:spPr>
          <a:xfrm>
            <a:off x="1940767" y="4506686"/>
            <a:ext cx="6354147" cy="1477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l"/>
            <a:r>
              <a:rPr lang="en-US" b="1" i="0" dirty="0">
                <a:solidFill>
                  <a:srgbClr val="000000"/>
                </a:solidFill>
                <a:effectLst/>
                <a:latin typeface="Calibri" panose="020F0502020204030204" pitchFamily="34" charset="0"/>
                <a:cs typeface="Calibri" panose="020F0502020204030204" pitchFamily="34" charset="0"/>
              </a:rPr>
              <a:t>Observation:</a:t>
            </a:r>
          </a:p>
          <a:p>
            <a:pPr algn="l">
              <a:buFont typeface="Arial" panose="020B0604020202020204" pitchFamily="34" charset="0"/>
              <a:buChar char="•"/>
            </a:pPr>
            <a:r>
              <a:rPr lang="en-US" b="0" i="0" dirty="0">
                <a:solidFill>
                  <a:srgbClr val="000000"/>
                </a:solidFill>
                <a:effectLst/>
                <a:latin typeface="Calibri" panose="020F0502020204030204" pitchFamily="34" charset="0"/>
                <a:cs typeface="Calibri" panose="020F0502020204030204" pitchFamily="34" charset="0"/>
              </a:rPr>
              <a:t>Average revenue per </a:t>
            </a:r>
            <a:r>
              <a:rPr lang="en-US" b="0" i="0" dirty="0" err="1">
                <a:solidFill>
                  <a:srgbClr val="000000"/>
                </a:solidFill>
                <a:effectLst/>
                <a:latin typeface="Calibri" panose="020F0502020204030204" pitchFamily="34" charset="0"/>
                <a:cs typeface="Calibri" panose="020F0502020204030204" pitchFamily="34" charset="0"/>
              </a:rPr>
              <a:t>user,arpu</a:t>
            </a:r>
            <a:r>
              <a:rPr lang="en-US" b="0" i="0" dirty="0">
                <a:solidFill>
                  <a:srgbClr val="000000"/>
                </a:solidFill>
                <a:effectLst/>
                <a:latin typeface="Calibri" panose="020F0502020204030204" pitchFamily="34" charset="0"/>
                <a:cs typeface="Calibri" panose="020F0502020204030204" pitchFamily="34" charset="0"/>
              </a:rPr>
              <a:t> also drops significantly for churners from month Jul(7) to Aug(8).</a:t>
            </a:r>
          </a:p>
          <a:p>
            <a:pPr algn="l">
              <a:buFont typeface="Arial" panose="020B0604020202020204" pitchFamily="34" charset="0"/>
              <a:buChar char="•"/>
            </a:pPr>
            <a:r>
              <a:rPr lang="en-US" b="0" i="0" dirty="0">
                <a:solidFill>
                  <a:srgbClr val="000000"/>
                </a:solidFill>
                <a:effectLst/>
                <a:latin typeface="Calibri" panose="020F0502020204030204" pitchFamily="34" charset="0"/>
                <a:cs typeface="Calibri" panose="020F0502020204030204" pitchFamily="34" charset="0"/>
              </a:rPr>
              <a:t>While it remains almost consistent for the non-churners</a:t>
            </a:r>
          </a:p>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dirty="0">
              <a:ln>
                <a:noFill/>
              </a:ln>
              <a:solidFill>
                <a:srgbClr val="000000"/>
              </a:solidFill>
              <a:effectLst/>
              <a:uFillTx/>
              <a:latin typeface="+mj-lt"/>
              <a:ea typeface="+mj-ea"/>
              <a:cs typeface="+mj-cs"/>
              <a:sym typeface="Arial"/>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CustomShape 1"/>
          <p:cNvSpPr txBox="1"/>
          <p:nvPr/>
        </p:nvSpPr>
        <p:spPr>
          <a:xfrm>
            <a:off x="404999" y="1855079"/>
            <a:ext cx="11167562" cy="367876"/>
          </a:xfrm>
          <a:prstGeom prst="rect">
            <a:avLst/>
          </a:prstGeom>
          <a:ln w="12700">
            <a:miter lim="400000"/>
          </a:ln>
          <a:extLst>
            <a:ext uri="{C572A759-6A51-4108-AA02-DFA0A04FC94B}">
              <ma14:wrappingTextBoxFlag xmlns="" xmlns:ma14="http://schemas.microsoft.com/office/mac/drawingml/2011/main" val="1"/>
            </a:ext>
          </a:extLst>
        </p:spPr>
        <p:txBody>
          <a:bodyPr lIns="44999" tIns="44999" rIns="44999" bIns="44999">
            <a:spAutoFit/>
          </a:bodyPr>
          <a:lstStyle/>
          <a:p>
            <a:pPr>
              <a:defRPr spc="-1">
                <a:uFill>
                  <a:solidFill>
                    <a:srgbClr val="FFFFFF"/>
                  </a:solidFill>
                </a:uFill>
              </a:defRPr>
            </a:pPr>
            <a:endParaRPr dirty="0"/>
          </a:p>
        </p:txBody>
      </p:sp>
      <p:sp>
        <p:nvSpPr>
          <p:cNvPr id="270" name="CustomShape 2"/>
          <p:cNvSpPr txBox="1"/>
          <p:nvPr/>
        </p:nvSpPr>
        <p:spPr>
          <a:xfrm>
            <a:off x="1198664" y="873615"/>
            <a:ext cx="9312841" cy="398653"/>
          </a:xfrm>
          <a:prstGeom prst="rect">
            <a:avLst/>
          </a:prstGeom>
          <a:ln w="12700">
            <a:miter lim="400000"/>
          </a:ln>
          <a:extLst>
            <a:ext uri="{C572A759-6A51-4108-AA02-DFA0A04FC94B}">
              <ma14:wrappingTextBoxFlag xmlns="" xmlns:ma14="http://schemas.microsoft.com/office/mac/drawingml/2011/main" val="1"/>
            </a:ext>
          </a:extLst>
        </p:spPr>
        <p:txBody>
          <a:bodyPr lIns="44999" tIns="44999" rIns="44999" bIns="44999" anchor="ctr">
            <a:spAutoFit/>
          </a:bodyPr>
          <a:lstStyle/>
          <a:p>
            <a:pPr>
              <a:defRPr sz="2000" b="1" spc="-1">
                <a:uFill>
                  <a:solidFill>
                    <a:srgbClr val="FFFFFF"/>
                  </a:solidFill>
                </a:uFill>
              </a:defRPr>
            </a:pPr>
            <a:endParaRPr b="0" dirty="0"/>
          </a:p>
        </p:txBody>
      </p:sp>
      <p:sp>
        <p:nvSpPr>
          <p:cNvPr id="5" name="CustomShape 1"/>
          <p:cNvSpPr txBox="1"/>
          <p:nvPr/>
        </p:nvSpPr>
        <p:spPr>
          <a:xfrm>
            <a:off x="1136519" y="883642"/>
            <a:ext cx="9312842" cy="367876"/>
          </a:xfrm>
          <a:prstGeom prst="rect">
            <a:avLst/>
          </a:prstGeom>
          <a:ln w="12700">
            <a:miter lim="400000"/>
          </a:ln>
          <a:extLst>
            <a:ext uri="{C572A759-6A51-4108-AA02-DFA0A04FC94B}">
              <ma14:wrappingTextBoxFlag xmlns="" xmlns:ma14="http://schemas.microsoft.com/office/mac/drawingml/2011/main" val="1"/>
            </a:ext>
          </a:extLst>
        </p:spPr>
        <p:txBody>
          <a:bodyPr lIns="44999" tIns="44999" rIns="44999" bIns="44999" anchor="ctr">
            <a:spAutoFit/>
          </a:bodyPr>
          <a:lstStyle/>
          <a:p>
            <a:pPr algn="l"/>
            <a:r>
              <a:rPr lang="en-US" b="1" i="0" dirty="0" err="1">
                <a:solidFill>
                  <a:srgbClr val="000000"/>
                </a:solidFill>
                <a:effectLst/>
                <a:latin typeface="Helvetica Neue"/>
              </a:rPr>
              <a:t>onnet_mou</a:t>
            </a:r>
            <a:r>
              <a:rPr lang="en-US" b="1" i="0" dirty="0">
                <a:solidFill>
                  <a:srgbClr val="000000"/>
                </a:solidFill>
                <a:effectLst/>
                <a:latin typeface="Helvetica Neue"/>
              </a:rPr>
              <a:t> - On network/ within the same network usage</a:t>
            </a:r>
          </a:p>
        </p:txBody>
      </p:sp>
      <p:sp>
        <p:nvSpPr>
          <p:cNvPr id="7" name="TextBox 6">
            <a:extLst>
              <a:ext uri="{FF2B5EF4-FFF2-40B4-BE49-F238E27FC236}">
                <a16:creationId xmlns:a16="http://schemas.microsoft.com/office/drawing/2014/main" id="{6E0E4662-E7E5-479D-AC77-14061D6479C8}"/>
              </a:ext>
            </a:extLst>
          </p:cNvPr>
          <p:cNvSpPr txBox="1"/>
          <p:nvPr/>
        </p:nvSpPr>
        <p:spPr>
          <a:xfrm>
            <a:off x="1350607" y="5235242"/>
            <a:ext cx="10032740" cy="1200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b="1" i="0" dirty="0">
                <a:solidFill>
                  <a:srgbClr val="000000"/>
                </a:solidFill>
                <a:effectLst/>
                <a:latin typeface="Helvetica Neue"/>
              </a:rPr>
              <a:t>Observation:</a:t>
            </a:r>
          </a:p>
          <a:p>
            <a:pPr algn="l">
              <a:buFont typeface="Arial" panose="020B0604020202020204" pitchFamily="34" charset="0"/>
              <a:buChar char="•"/>
            </a:pPr>
            <a:r>
              <a:rPr lang="en-US" b="0" i="0" dirty="0">
                <a:solidFill>
                  <a:srgbClr val="000000"/>
                </a:solidFill>
                <a:effectLst/>
                <a:latin typeface="Helvetica Neue"/>
              </a:rPr>
              <a:t>Within the network monthly usage, </a:t>
            </a:r>
            <a:r>
              <a:rPr lang="en-US" b="0" i="0" dirty="0" err="1">
                <a:solidFill>
                  <a:srgbClr val="000000"/>
                </a:solidFill>
                <a:effectLst/>
                <a:latin typeface="Helvetica Neue"/>
              </a:rPr>
              <a:t>onnet</a:t>
            </a:r>
            <a:r>
              <a:rPr lang="en-US" b="0" i="0" dirty="0">
                <a:solidFill>
                  <a:srgbClr val="000000"/>
                </a:solidFill>
                <a:effectLst/>
                <a:latin typeface="Helvetica Neue"/>
              </a:rPr>
              <a:t> also drops significantly for churners from month Jul(7) to Aug(8).</a:t>
            </a:r>
          </a:p>
          <a:p>
            <a:pPr algn="l">
              <a:buFont typeface="Arial" panose="020B0604020202020204" pitchFamily="34" charset="0"/>
              <a:buChar char="•"/>
            </a:pPr>
            <a:r>
              <a:rPr lang="en-US" b="0" i="0" dirty="0">
                <a:solidFill>
                  <a:srgbClr val="000000"/>
                </a:solidFill>
                <a:effectLst/>
                <a:latin typeface="Helvetica Neue"/>
              </a:rPr>
              <a:t>While it remains almost consistent for the non-churners.</a:t>
            </a:r>
          </a:p>
        </p:txBody>
      </p:sp>
      <p:pic>
        <p:nvPicPr>
          <p:cNvPr id="2" name="Picture 1">
            <a:extLst>
              <a:ext uri="{FF2B5EF4-FFF2-40B4-BE49-F238E27FC236}">
                <a16:creationId xmlns:a16="http://schemas.microsoft.com/office/drawing/2014/main" id="{0A8C9C50-0F3D-4E0D-90DE-FC8CACB27C53}"/>
              </a:ext>
            </a:extLst>
          </p:cNvPr>
          <p:cNvPicPr>
            <a:picLocks noChangeAspect="1"/>
          </p:cNvPicPr>
          <p:nvPr/>
        </p:nvPicPr>
        <p:blipFill>
          <a:blip r:embed="rId2"/>
          <a:stretch>
            <a:fillRect/>
          </a:stretch>
        </p:blipFill>
        <p:spPr>
          <a:xfrm>
            <a:off x="1727037" y="1659348"/>
            <a:ext cx="5248275" cy="2625207"/>
          </a:xfrm>
          <a:prstGeom prst="rect">
            <a:avLst/>
          </a:prstGeom>
        </p:spPr>
      </p:pic>
      <p:pic>
        <p:nvPicPr>
          <p:cNvPr id="8" name="Picture 7">
            <a:extLst>
              <a:ext uri="{FF2B5EF4-FFF2-40B4-BE49-F238E27FC236}">
                <a16:creationId xmlns:a16="http://schemas.microsoft.com/office/drawing/2014/main" id="{3EE04302-189A-49C9-99BA-F0A37DA5061E}"/>
              </a:ext>
            </a:extLst>
          </p:cNvPr>
          <p:cNvPicPr>
            <a:picLocks noChangeAspect="1"/>
          </p:cNvPicPr>
          <p:nvPr/>
        </p:nvPicPr>
        <p:blipFill>
          <a:blip r:embed="rId3"/>
          <a:stretch>
            <a:fillRect/>
          </a:stretch>
        </p:blipFill>
        <p:spPr>
          <a:xfrm>
            <a:off x="8548007" y="2290213"/>
            <a:ext cx="2933700" cy="1019175"/>
          </a:xfrm>
          <a:prstGeom prst="rect">
            <a:avLst/>
          </a:prstGeom>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CustomShape 1"/>
          <p:cNvSpPr txBox="1"/>
          <p:nvPr/>
        </p:nvSpPr>
        <p:spPr>
          <a:xfrm>
            <a:off x="404999" y="1855079"/>
            <a:ext cx="11167562" cy="367876"/>
          </a:xfrm>
          <a:prstGeom prst="rect">
            <a:avLst/>
          </a:prstGeom>
          <a:ln w="12700">
            <a:miter lim="400000"/>
          </a:ln>
          <a:extLst>
            <a:ext uri="{C572A759-6A51-4108-AA02-DFA0A04FC94B}">
              <ma14:wrappingTextBoxFlag xmlns="" xmlns:ma14="http://schemas.microsoft.com/office/mac/drawingml/2011/main" val="1"/>
            </a:ext>
          </a:extLst>
        </p:spPr>
        <p:txBody>
          <a:bodyPr lIns="44999" tIns="44999" rIns="44999" bIns="44999">
            <a:spAutoFit/>
          </a:bodyPr>
          <a:lstStyle/>
          <a:p>
            <a:pPr>
              <a:defRPr spc="-1">
                <a:uFill>
                  <a:solidFill>
                    <a:srgbClr val="FFFFFF"/>
                  </a:solidFill>
                </a:uFill>
              </a:defRPr>
            </a:pPr>
            <a:endParaRPr dirty="0"/>
          </a:p>
        </p:txBody>
      </p:sp>
      <p:sp>
        <p:nvSpPr>
          <p:cNvPr id="270" name="CustomShape 2"/>
          <p:cNvSpPr txBox="1"/>
          <p:nvPr/>
        </p:nvSpPr>
        <p:spPr>
          <a:xfrm>
            <a:off x="1198664" y="873615"/>
            <a:ext cx="9312841" cy="398653"/>
          </a:xfrm>
          <a:prstGeom prst="rect">
            <a:avLst/>
          </a:prstGeom>
          <a:ln w="12700">
            <a:miter lim="400000"/>
          </a:ln>
          <a:extLst>
            <a:ext uri="{C572A759-6A51-4108-AA02-DFA0A04FC94B}">
              <ma14:wrappingTextBoxFlag xmlns="" xmlns:ma14="http://schemas.microsoft.com/office/mac/drawingml/2011/main" val="1"/>
            </a:ext>
          </a:extLst>
        </p:spPr>
        <p:txBody>
          <a:bodyPr lIns="44999" tIns="44999" rIns="44999" bIns="44999" anchor="ctr">
            <a:spAutoFit/>
          </a:bodyPr>
          <a:lstStyle/>
          <a:p>
            <a:pPr>
              <a:defRPr sz="2000" b="1" spc="-1">
                <a:uFill>
                  <a:solidFill>
                    <a:srgbClr val="FFFFFF"/>
                  </a:solidFill>
                </a:uFill>
              </a:defRPr>
            </a:pPr>
            <a:endParaRPr b="0" dirty="0"/>
          </a:p>
        </p:txBody>
      </p:sp>
      <p:sp>
        <p:nvSpPr>
          <p:cNvPr id="5" name="CustomShape 1"/>
          <p:cNvSpPr txBox="1"/>
          <p:nvPr/>
        </p:nvSpPr>
        <p:spPr>
          <a:xfrm>
            <a:off x="1136519" y="883642"/>
            <a:ext cx="9312842" cy="367876"/>
          </a:xfrm>
          <a:prstGeom prst="rect">
            <a:avLst/>
          </a:prstGeom>
          <a:ln w="12700">
            <a:miter lim="400000"/>
          </a:ln>
          <a:extLst>
            <a:ext uri="{C572A759-6A51-4108-AA02-DFA0A04FC94B}">
              <ma14:wrappingTextBoxFlag xmlns="" xmlns:ma14="http://schemas.microsoft.com/office/mac/drawingml/2011/main" val="1"/>
            </a:ext>
          </a:extLst>
        </p:spPr>
        <p:txBody>
          <a:bodyPr lIns="44999" tIns="44999" rIns="44999" bIns="44999" anchor="ctr">
            <a:spAutoFit/>
          </a:bodyPr>
          <a:lstStyle/>
          <a:p>
            <a:pPr algn="l"/>
            <a:r>
              <a:rPr lang="en-US" b="1" i="0" dirty="0" err="1">
                <a:solidFill>
                  <a:srgbClr val="000000"/>
                </a:solidFill>
                <a:effectLst/>
                <a:latin typeface="Helvetica Neue"/>
              </a:rPr>
              <a:t>Offnet_mou</a:t>
            </a:r>
            <a:r>
              <a:rPr lang="en-US" b="1" i="0" dirty="0">
                <a:solidFill>
                  <a:srgbClr val="000000"/>
                </a:solidFill>
                <a:effectLst/>
                <a:latin typeface="Helvetica Neue"/>
              </a:rPr>
              <a:t> - All kind of calls outside the operator T network</a:t>
            </a:r>
          </a:p>
        </p:txBody>
      </p:sp>
      <p:sp>
        <p:nvSpPr>
          <p:cNvPr id="8" name="TextBox 7">
            <a:extLst>
              <a:ext uri="{FF2B5EF4-FFF2-40B4-BE49-F238E27FC236}">
                <a16:creationId xmlns:a16="http://schemas.microsoft.com/office/drawing/2014/main" id="{838555B0-407D-435D-B9CE-59E38049C412}"/>
              </a:ext>
            </a:extLst>
          </p:cNvPr>
          <p:cNvSpPr txBox="1"/>
          <p:nvPr/>
        </p:nvSpPr>
        <p:spPr>
          <a:xfrm>
            <a:off x="1350607" y="5235242"/>
            <a:ext cx="10032740" cy="1200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b="1" i="0" dirty="0">
                <a:solidFill>
                  <a:srgbClr val="000000"/>
                </a:solidFill>
                <a:effectLst/>
                <a:latin typeface="Helvetica Neue"/>
              </a:rPr>
              <a:t>Observation:</a:t>
            </a:r>
          </a:p>
          <a:p>
            <a:pPr algn="l">
              <a:buFont typeface="Arial" panose="020B0604020202020204" pitchFamily="34" charset="0"/>
              <a:buChar char="•"/>
            </a:pPr>
            <a:r>
              <a:rPr lang="en-US" b="0" i="0" dirty="0">
                <a:solidFill>
                  <a:srgbClr val="000000"/>
                </a:solidFill>
                <a:effectLst/>
                <a:latin typeface="Helvetica Neue"/>
              </a:rPr>
              <a:t>Outside the network monthly usage, offnet also drops significantly for churners from month Jul(7) to Aug(8).</a:t>
            </a:r>
          </a:p>
          <a:p>
            <a:pPr algn="l">
              <a:buFont typeface="Arial" panose="020B0604020202020204" pitchFamily="34" charset="0"/>
              <a:buChar char="•"/>
            </a:pPr>
            <a:r>
              <a:rPr lang="en-US" b="0" i="0" dirty="0">
                <a:solidFill>
                  <a:srgbClr val="000000"/>
                </a:solidFill>
                <a:effectLst/>
                <a:latin typeface="Helvetica Neue"/>
              </a:rPr>
              <a:t>While it remains almost consistent for the non-churners</a:t>
            </a:r>
          </a:p>
        </p:txBody>
      </p:sp>
      <p:pic>
        <p:nvPicPr>
          <p:cNvPr id="2" name="Picture 1">
            <a:extLst>
              <a:ext uri="{FF2B5EF4-FFF2-40B4-BE49-F238E27FC236}">
                <a16:creationId xmlns:a16="http://schemas.microsoft.com/office/drawing/2014/main" id="{3217C22C-14EA-4991-957E-4DBF33503D66}"/>
              </a:ext>
            </a:extLst>
          </p:cNvPr>
          <p:cNvPicPr>
            <a:picLocks noChangeAspect="1"/>
          </p:cNvPicPr>
          <p:nvPr/>
        </p:nvPicPr>
        <p:blipFill>
          <a:blip r:embed="rId2"/>
          <a:stretch>
            <a:fillRect/>
          </a:stretch>
        </p:blipFill>
        <p:spPr>
          <a:xfrm>
            <a:off x="1630038" y="1498455"/>
            <a:ext cx="5610225" cy="3156468"/>
          </a:xfrm>
          <a:prstGeom prst="rect">
            <a:avLst/>
          </a:prstGeom>
        </p:spPr>
      </p:pic>
      <p:pic>
        <p:nvPicPr>
          <p:cNvPr id="7" name="Picture 6">
            <a:extLst>
              <a:ext uri="{FF2B5EF4-FFF2-40B4-BE49-F238E27FC236}">
                <a16:creationId xmlns:a16="http://schemas.microsoft.com/office/drawing/2014/main" id="{F6BF2E1E-07D6-42BB-B534-6723B6994081}"/>
              </a:ext>
            </a:extLst>
          </p:cNvPr>
          <p:cNvPicPr>
            <a:picLocks noChangeAspect="1"/>
          </p:cNvPicPr>
          <p:nvPr/>
        </p:nvPicPr>
        <p:blipFill>
          <a:blip r:embed="rId3"/>
          <a:stretch>
            <a:fillRect/>
          </a:stretch>
        </p:blipFill>
        <p:spPr>
          <a:xfrm>
            <a:off x="7944324" y="2562225"/>
            <a:ext cx="2924175" cy="866775"/>
          </a:xfrm>
          <a:prstGeom prst="rect">
            <a:avLst/>
          </a:prstGeom>
        </p:spPr>
      </p:pic>
    </p:spTree>
    <p:extLst>
      <p:ext uri="{BB962C8B-B14F-4D97-AF65-F5344CB8AC3E}">
        <p14:creationId xmlns:p14="http://schemas.microsoft.com/office/powerpoint/2010/main" val="41327847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2"/>
          <p:cNvSpPr txBox="1"/>
          <p:nvPr/>
        </p:nvSpPr>
        <p:spPr>
          <a:xfrm>
            <a:off x="1198664" y="889003"/>
            <a:ext cx="9312841" cy="367876"/>
          </a:xfrm>
          <a:prstGeom prst="rect">
            <a:avLst/>
          </a:prstGeom>
          <a:ln w="12700">
            <a:miter lim="400000"/>
          </a:ln>
          <a:extLst>
            <a:ext uri="{C572A759-6A51-4108-AA02-DFA0A04FC94B}">
              <ma14:wrappingTextBoxFlag xmlns="" xmlns:ma14="http://schemas.microsoft.com/office/mac/drawingml/2011/main" val="1"/>
            </a:ext>
          </a:extLst>
        </p:spPr>
        <p:txBody>
          <a:bodyPr lIns="44999" tIns="44999" rIns="44999" bIns="44999" anchor="ctr">
            <a:spAutoFit/>
          </a:bodyPr>
          <a:lstStyle/>
          <a:p>
            <a:pPr algn="l"/>
            <a:r>
              <a:rPr lang="en-US" b="1" i="0">
                <a:solidFill>
                  <a:srgbClr val="000000"/>
                </a:solidFill>
                <a:effectLst/>
                <a:latin typeface="Helvetica Neue"/>
              </a:rPr>
              <a:t>loc_og_mou - within the circle outgoing call</a:t>
            </a:r>
          </a:p>
        </p:txBody>
      </p:sp>
      <p:pic>
        <p:nvPicPr>
          <p:cNvPr id="9" name="Picture 8">
            <a:extLst>
              <a:ext uri="{FF2B5EF4-FFF2-40B4-BE49-F238E27FC236}">
                <a16:creationId xmlns:a16="http://schemas.microsoft.com/office/drawing/2014/main" id="{324D1F3C-249E-41C7-BE67-EC76C830832B}"/>
              </a:ext>
            </a:extLst>
          </p:cNvPr>
          <p:cNvPicPr>
            <a:picLocks noChangeAspect="1"/>
          </p:cNvPicPr>
          <p:nvPr/>
        </p:nvPicPr>
        <p:blipFill>
          <a:blip r:embed="rId2"/>
          <a:stretch>
            <a:fillRect/>
          </a:stretch>
        </p:blipFill>
        <p:spPr>
          <a:xfrm>
            <a:off x="2194152" y="1586789"/>
            <a:ext cx="5191125" cy="3235876"/>
          </a:xfrm>
          <a:prstGeom prst="rect">
            <a:avLst/>
          </a:prstGeom>
        </p:spPr>
      </p:pic>
      <p:pic>
        <p:nvPicPr>
          <p:cNvPr id="10" name="Picture 9">
            <a:extLst>
              <a:ext uri="{FF2B5EF4-FFF2-40B4-BE49-F238E27FC236}">
                <a16:creationId xmlns:a16="http://schemas.microsoft.com/office/drawing/2014/main" id="{A610BFF5-1DBE-4955-99AD-D71574E9391E}"/>
              </a:ext>
            </a:extLst>
          </p:cNvPr>
          <p:cNvPicPr>
            <a:picLocks noChangeAspect="1"/>
          </p:cNvPicPr>
          <p:nvPr/>
        </p:nvPicPr>
        <p:blipFill>
          <a:blip r:embed="rId3"/>
          <a:stretch>
            <a:fillRect/>
          </a:stretch>
        </p:blipFill>
        <p:spPr>
          <a:xfrm>
            <a:off x="7742076" y="2513239"/>
            <a:ext cx="3276600" cy="1047750"/>
          </a:xfrm>
          <a:prstGeom prst="rect">
            <a:avLst/>
          </a:prstGeom>
        </p:spPr>
      </p:pic>
      <p:sp>
        <p:nvSpPr>
          <p:cNvPr id="12" name="TextBox 11">
            <a:extLst>
              <a:ext uri="{FF2B5EF4-FFF2-40B4-BE49-F238E27FC236}">
                <a16:creationId xmlns:a16="http://schemas.microsoft.com/office/drawing/2014/main" id="{F2BAEB19-B615-49B2-8D45-A155F88538D8}"/>
              </a:ext>
            </a:extLst>
          </p:cNvPr>
          <p:cNvSpPr txBox="1"/>
          <p:nvPr/>
        </p:nvSpPr>
        <p:spPr>
          <a:xfrm>
            <a:off x="1511559" y="4926563"/>
            <a:ext cx="8397551"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l"/>
            <a:r>
              <a:rPr lang="en-US" b="1" i="0">
                <a:solidFill>
                  <a:srgbClr val="000000"/>
                </a:solidFill>
                <a:effectLst/>
                <a:latin typeface="Helvetica Neue"/>
              </a:rPr>
              <a:t>Observation:</a:t>
            </a:r>
          </a:p>
          <a:p>
            <a:pPr algn="l">
              <a:buFont typeface="Arial" panose="020B0604020202020204" pitchFamily="34" charset="0"/>
              <a:buChar char="•"/>
            </a:pPr>
            <a:r>
              <a:rPr lang="en-US" b="0" i="0">
                <a:solidFill>
                  <a:srgbClr val="000000"/>
                </a:solidFill>
                <a:effectLst/>
                <a:latin typeface="Helvetica Neue"/>
              </a:rPr>
              <a:t>local outgoing calls drops significantly for churners from month Jun(6) to Aug(8).</a:t>
            </a:r>
          </a:p>
          <a:p>
            <a:pPr algn="l">
              <a:buFont typeface="Arial" panose="020B0604020202020204" pitchFamily="34" charset="0"/>
              <a:buChar char="•"/>
            </a:pPr>
            <a:r>
              <a:rPr lang="en-US" b="0" i="0">
                <a:solidFill>
                  <a:srgbClr val="000000"/>
                </a:solidFill>
                <a:effectLst/>
                <a:latin typeface="Helvetica Neue"/>
              </a:rPr>
              <a:t>While it remains almost consistent for the non-churners</a:t>
            </a:r>
          </a:p>
        </p:txBody>
      </p:sp>
    </p:spTree>
    <p:extLst>
      <p:ext uri="{BB962C8B-B14F-4D97-AF65-F5344CB8AC3E}">
        <p14:creationId xmlns:p14="http://schemas.microsoft.com/office/powerpoint/2010/main" val="1297642120"/>
      </p:ext>
    </p:extLst>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Arial"/>
        <a:ea typeface="Arial"/>
        <a:cs typeface="Arial"/>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Arial"/>
        <a:ea typeface="Arial"/>
        <a:cs typeface="Arial"/>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327</TotalTime>
  <Words>947</Words>
  <Application>Microsoft Office PowerPoint</Application>
  <PresentationFormat>Widescreen</PresentationFormat>
  <Paragraphs>81</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Helvetica Neue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rajiv tyagi</dc:creator>
  <cp:lastModifiedBy>SUKUMAR REDDY</cp:lastModifiedBy>
  <cp:revision>66</cp:revision>
  <dcterms:modified xsi:type="dcterms:W3CDTF">2020-11-21T12:34:28Z</dcterms:modified>
</cp:coreProperties>
</file>