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69A22-CB0E-4701-913E-81E19038557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EC7577-A9B4-4FA2-92A0-C56472D041A3}">
      <dgm:prSet phldrT="[Text]"/>
      <dgm:spPr/>
      <dgm:t>
        <a:bodyPr/>
        <a:lstStyle/>
        <a:p>
          <a:r>
            <a:rPr lang="en-US" dirty="0" smtClean="0"/>
            <a:t>Cleaning Data</a:t>
          </a:r>
          <a:endParaRPr lang="en-US" dirty="0"/>
        </a:p>
      </dgm:t>
    </dgm:pt>
    <dgm:pt modelId="{3F2902E2-3A3D-453B-BFB8-4677694C558D}" type="parTrans" cxnId="{E81E167C-E872-42C0-B231-6831C774D9C3}">
      <dgm:prSet/>
      <dgm:spPr/>
      <dgm:t>
        <a:bodyPr/>
        <a:lstStyle/>
        <a:p>
          <a:endParaRPr lang="en-US"/>
        </a:p>
      </dgm:t>
    </dgm:pt>
    <dgm:pt modelId="{CD233A0A-5205-4652-B560-640AD8B89929}" type="sibTrans" cxnId="{E81E167C-E872-42C0-B231-6831C774D9C3}">
      <dgm:prSet/>
      <dgm:spPr/>
      <dgm:t>
        <a:bodyPr/>
        <a:lstStyle/>
        <a:p>
          <a:endParaRPr lang="en-US"/>
        </a:p>
      </dgm:t>
    </dgm:pt>
    <dgm:pt modelId="{9277861E-05BF-4CD3-81F3-74B23BAB3E8C}">
      <dgm:prSet phldrT="[Text]"/>
      <dgm:spPr/>
      <dgm:t>
        <a:bodyPr/>
        <a:lstStyle/>
        <a:p>
          <a:r>
            <a:rPr lang="en-US" dirty="0" smtClean="0"/>
            <a:t>Drop columns with null values, all random values or single</a:t>
          </a:r>
          <a:endParaRPr lang="en-US" dirty="0"/>
        </a:p>
      </dgm:t>
    </dgm:pt>
    <dgm:pt modelId="{F1A06631-A526-4FA5-81F0-44FC36CF5A57}" type="parTrans" cxnId="{574572E3-2741-4DA5-B307-928919B5FC8F}">
      <dgm:prSet/>
      <dgm:spPr/>
      <dgm:t>
        <a:bodyPr/>
        <a:lstStyle/>
        <a:p>
          <a:endParaRPr lang="en-US"/>
        </a:p>
      </dgm:t>
    </dgm:pt>
    <dgm:pt modelId="{E0DA4854-A84B-434D-A37C-27FB1016A3D5}" type="sibTrans" cxnId="{574572E3-2741-4DA5-B307-928919B5FC8F}">
      <dgm:prSet/>
      <dgm:spPr/>
      <dgm:t>
        <a:bodyPr/>
        <a:lstStyle/>
        <a:p>
          <a:endParaRPr lang="en-US"/>
        </a:p>
      </dgm:t>
    </dgm:pt>
    <dgm:pt modelId="{0335E067-9CD3-49BE-B907-33F7865C37E9}">
      <dgm:prSet phldrT="[Text]"/>
      <dgm:spPr/>
      <dgm:t>
        <a:bodyPr/>
        <a:lstStyle/>
        <a:p>
          <a:r>
            <a:rPr lang="en-US" dirty="0" smtClean="0"/>
            <a:t>Check distributions and frequencies of various numerical and categorical variables</a:t>
          </a:r>
          <a:endParaRPr lang="en-US" dirty="0"/>
        </a:p>
      </dgm:t>
    </dgm:pt>
    <dgm:pt modelId="{2F92D4EF-D18B-4321-9B3B-B53652EFDA5D}" type="parTrans" cxnId="{DFADAC8A-55D1-4DCC-97B6-3948FA85A985}">
      <dgm:prSet/>
      <dgm:spPr/>
      <dgm:t>
        <a:bodyPr/>
        <a:lstStyle/>
        <a:p>
          <a:endParaRPr lang="en-US"/>
        </a:p>
      </dgm:t>
    </dgm:pt>
    <dgm:pt modelId="{27C2B774-2BBA-4E07-9D4F-821811453265}" type="sibTrans" cxnId="{DFADAC8A-55D1-4DCC-97B6-3948FA85A985}">
      <dgm:prSet/>
      <dgm:spPr/>
      <dgm:t>
        <a:bodyPr/>
        <a:lstStyle/>
        <a:p>
          <a:endParaRPr lang="en-US"/>
        </a:p>
      </dgm:t>
    </dgm:pt>
    <dgm:pt modelId="{7CFECE8E-DEE4-44CA-91C8-7311F4F88627}">
      <dgm:prSet phldrT="[Text]"/>
      <dgm:spPr/>
      <dgm:t>
        <a:bodyPr/>
        <a:lstStyle/>
        <a:p>
          <a:r>
            <a:rPr lang="en-US" dirty="0" smtClean="0"/>
            <a:t>Segmented Univariate Analysis</a:t>
          </a:r>
          <a:endParaRPr lang="en-US" dirty="0"/>
        </a:p>
      </dgm:t>
    </dgm:pt>
    <dgm:pt modelId="{2CAB7A1B-C37D-46EA-B039-DFCE18170F7F}" type="parTrans" cxnId="{E002BE95-A96B-4CA9-BEBD-3C86758602B9}">
      <dgm:prSet/>
      <dgm:spPr/>
      <dgm:t>
        <a:bodyPr/>
        <a:lstStyle/>
        <a:p>
          <a:endParaRPr lang="en-US"/>
        </a:p>
      </dgm:t>
    </dgm:pt>
    <dgm:pt modelId="{F618CF44-F7E8-42FE-AC67-2013B6910595}" type="sibTrans" cxnId="{E002BE95-A96B-4CA9-BEBD-3C86758602B9}">
      <dgm:prSet/>
      <dgm:spPr/>
      <dgm:t>
        <a:bodyPr/>
        <a:lstStyle/>
        <a:p>
          <a:endParaRPr lang="en-US"/>
        </a:p>
      </dgm:t>
    </dgm:pt>
    <dgm:pt modelId="{651BE6F0-62B4-4DFE-AF27-7648CCA0757F}">
      <dgm:prSet phldrT="[Text]"/>
      <dgm:spPr/>
      <dgm:t>
        <a:bodyPr/>
        <a:lstStyle/>
        <a:p>
          <a:r>
            <a:rPr lang="en-US" dirty="0" smtClean="0"/>
            <a:t>Analyze variables against segments of other variables</a:t>
          </a:r>
          <a:endParaRPr lang="en-US" dirty="0"/>
        </a:p>
      </dgm:t>
    </dgm:pt>
    <dgm:pt modelId="{1B4B0C88-35EB-4901-9CC9-A6EFF84EEA96}" type="parTrans" cxnId="{69127F41-A977-44B5-B9C2-E4967577320D}">
      <dgm:prSet/>
      <dgm:spPr/>
      <dgm:t>
        <a:bodyPr/>
        <a:lstStyle/>
        <a:p>
          <a:endParaRPr lang="en-US"/>
        </a:p>
      </dgm:t>
    </dgm:pt>
    <dgm:pt modelId="{300DC2A4-DBF2-474F-8C47-8754A0E2D777}" type="sibTrans" cxnId="{69127F41-A977-44B5-B9C2-E4967577320D}">
      <dgm:prSet/>
      <dgm:spPr/>
      <dgm:t>
        <a:bodyPr/>
        <a:lstStyle/>
        <a:p>
          <a:endParaRPr lang="en-US"/>
        </a:p>
      </dgm:t>
    </dgm:pt>
    <dgm:pt modelId="{FC93F95D-95F3-4640-9DE8-874282C2AD13}">
      <dgm:prSet phldrT="[Text]"/>
      <dgm:spPr/>
      <dgm:t>
        <a:bodyPr/>
        <a:lstStyle/>
        <a:p>
          <a:r>
            <a:rPr lang="en-US" dirty="0" smtClean="0"/>
            <a:t>Bivariate Analysis</a:t>
          </a:r>
          <a:endParaRPr lang="en-US" dirty="0"/>
        </a:p>
      </dgm:t>
    </dgm:pt>
    <dgm:pt modelId="{065D0FD4-1EC7-4C97-AB8D-E80CE5F7D659}" type="parTrans" cxnId="{E857BC19-234A-47BE-957F-894EF4BC91EE}">
      <dgm:prSet/>
      <dgm:spPr/>
      <dgm:t>
        <a:bodyPr/>
        <a:lstStyle/>
        <a:p>
          <a:endParaRPr lang="en-US"/>
        </a:p>
      </dgm:t>
    </dgm:pt>
    <dgm:pt modelId="{83B18B4F-02C2-48D5-AEBF-C971EDE64271}" type="sibTrans" cxnId="{E857BC19-234A-47BE-957F-894EF4BC91EE}">
      <dgm:prSet/>
      <dgm:spPr/>
      <dgm:t>
        <a:bodyPr/>
        <a:lstStyle/>
        <a:p>
          <a:endParaRPr lang="en-US"/>
        </a:p>
      </dgm:t>
    </dgm:pt>
    <dgm:pt modelId="{F56D132D-D5E1-430E-8E0C-7979C2A20567}">
      <dgm:prSet phldrT="[Text]"/>
      <dgm:spPr/>
      <dgm:t>
        <a:bodyPr/>
        <a:lstStyle/>
        <a:p>
          <a:r>
            <a:rPr lang="en-US" dirty="0" smtClean="0"/>
            <a:t>Do correlation analysis Check how two variables affect each other or a third variable</a:t>
          </a:r>
          <a:endParaRPr lang="en-US" dirty="0"/>
        </a:p>
      </dgm:t>
    </dgm:pt>
    <dgm:pt modelId="{BF258ADF-7C7D-4CBE-B4B6-1102A4256102}" type="parTrans" cxnId="{E4828366-4903-4A3E-8E4D-CA1B3C15CECC}">
      <dgm:prSet/>
      <dgm:spPr/>
      <dgm:t>
        <a:bodyPr/>
        <a:lstStyle/>
        <a:p>
          <a:endParaRPr lang="en-US"/>
        </a:p>
      </dgm:t>
    </dgm:pt>
    <dgm:pt modelId="{B18C568A-839B-45E5-96F5-49D522C8A6DD}" type="sibTrans" cxnId="{E4828366-4903-4A3E-8E4D-CA1B3C15CECC}">
      <dgm:prSet/>
      <dgm:spPr/>
      <dgm:t>
        <a:bodyPr/>
        <a:lstStyle/>
        <a:p>
          <a:endParaRPr lang="en-US"/>
        </a:p>
      </dgm:t>
    </dgm:pt>
    <dgm:pt modelId="{C6E900AE-A4DB-46FF-A609-BFBDAB04C869}">
      <dgm:prSet phldrT="[Text]"/>
      <dgm:spPr/>
      <dgm:t>
        <a:bodyPr/>
        <a:lstStyle/>
        <a:p>
          <a:r>
            <a:rPr lang="en-US" dirty="0" smtClean="0"/>
            <a:t>Summarize Result</a:t>
          </a:r>
          <a:endParaRPr lang="en-US" dirty="0"/>
        </a:p>
      </dgm:t>
    </dgm:pt>
    <dgm:pt modelId="{929EDFC1-CEF7-459E-88D1-A4B8875D1377}" type="parTrans" cxnId="{960AA45C-30F3-4762-9E7B-DE0A18DF0729}">
      <dgm:prSet/>
      <dgm:spPr/>
      <dgm:t>
        <a:bodyPr/>
        <a:lstStyle/>
        <a:p>
          <a:endParaRPr lang="en-US"/>
        </a:p>
      </dgm:t>
    </dgm:pt>
    <dgm:pt modelId="{E8C0D2F5-8AD7-4D4B-9E2F-FEE186D0E991}" type="sibTrans" cxnId="{960AA45C-30F3-4762-9E7B-DE0A18DF0729}">
      <dgm:prSet/>
      <dgm:spPr/>
      <dgm:t>
        <a:bodyPr/>
        <a:lstStyle/>
        <a:p>
          <a:endParaRPr lang="en-US"/>
        </a:p>
      </dgm:t>
    </dgm:pt>
    <dgm:pt modelId="{633E1E5F-0172-4A80-9E19-4CFF70573414}">
      <dgm:prSet/>
      <dgm:spPr/>
      <dgm:t>
        <a:bodyPr/>
        <a:lstStyle/>
        <a:p>
          <a:r>
            <a:rPr lang="en-US" dirty="0" smtClean="0"/>
            <a:t>Univariate Analysis</a:t>
          </a:r>
          <a:endParaRPr lang="en-US" dirty="0"/>
        </a:p>
      </dgm:t>
    </dgm:pt>
    <dgm:pt modelId="{9CB2AF3D-6DE4-4BA9-A4DE-0FAECFCCAF63}" type="parTrans" cxnId="{9C776442-6556-4682-8646-09D84E9A195E}">
      <dgm:prSet/>
      <dgm:spPr/>
      <dgm:t>
        <a:bodyPr/>
        <a:lstStyle/>
        <a:p>
          <a:endParaRPr lang="en-US"/>
        </a:p>
      </dgm:t>
    </dgm:pt>
    <dgm:pt modelId="{9E3C0CBA-80A2-40B8-A078-255FC0B12BD8}" type="sibTrans" cxnId="{9C776442-6556-4682-8646-09D84E9A195E}">
      <dgm:prSet/>
      <dgm:spPr/>
      <dgm:t>
        <a:bodyPr/>
        <a:lstStyle/>
        <a:p>
          <a:endParaRPr lang="en-US"/>
        </a:p>
      </dgm:t>
    </dgm:pt>
    <dgm:pt modelId="{8F48E21C-1D18-4635-BE22-97345F92B0D0}">
      <dgm:prSet phldrT="[Text]"/>
      <dgm:spPr/>
      <dgm:t>
        <a:bodyPr/>
        <a:lstStyle/>
        <a:p>
          <a:r>
            <a:rPr lang="en-US" dirty="0" smtClean="0"/>
            <a:t>Convert values to proper </a:t>
          </a:r>
          <a:r>
            <a:rPr lang="en-US" dirty="0" err="1" smtClean="0"/>
            <a:t>int</a:t>
          </a:r>
          <a:r>
            <a:rPr lang="en-US" dirty="0" smtClean="0"/>
            <a:t> ,float , date representations</a:t>
          </a:r>
          <a:endParaRPr lang="en-US" dirty="0"/>
        </a:p>
      </dgm:t>
    </dgm:pt>
    <dgm:pt modelId="{F2F55DF7-FD06-4F39-B27C-C819AC7E3A8E}" type="parTrans" cxnId="{3EBAFE87-7B00-471A-8F16-C8003AF24870}">
      <dgm:prSet/>
      <dgm:spPr/>
      <dgm:t>
        <a:bodyPr/>
        <a:lstStyle/>
        <a:p>
          <a:endParaRPr lang="en-US"/>
        </a:p>
      </dgm:t>
    </dgm:pt>
    <dgm:pt modelId="{A8EE732F-8A87-4411-B66A-FD52E7C66DB5}" type="sibTrans" cxnId="{3EBAFE87-7B00-471A-8F16-C8003AF24870}">
      <dgm:prSet/>
      <dgm:spPr/>
      <dgm:t>
        <a:bodyPr/>
        <a:lstStyle/>
        <a:p>
          <a:endParaRPr lang="en-US"/>
        </a:p>
      </dgm:t>
    </dgm:pt>
    <dgm:pt modelId="{D329A21F-5B05-441B-A293-DD936CD68C4C}">
      <dgm:prSet phldrT="[Text]"/>
      <dgm:spPr/>
      <dgm:t>
        <a:bodyPr/>
        <a:lstStyle/>
        <a:p>
          <a:r>
            <a:rPr lang="en-US" dirty="0" smtClean="0"/>
            <a:t>Create Derived Variables</a:t>
          </a:r>
          <a:endParaRPr lang="en-US" dirty="0"/>
        </a:p>
      </dgm:t>
    </dgm:pt>
    <dgm:pt modelId="{6B08758D-F661-4BFC-A592-ACCFDB6BEF5A}" type="parTrans" cxnId="{05C7A129-30CC-4C24-BC7E-FEFB0ABF01B6}">
      <dgm:prSet/>
      <dgm:spPr/>
      <dgm:t>
        <a:bodyPr/>
        <a:lstStyle/>
        <a:p>
          <a:endParaRPr lang="en-US"/>
        </a:p>
      </dgm:t>
    </dgm:pt>
    <dgm:pt modelId="{CB0B3C99-58D5-4EC8-ABC2-97C37273E8F4}" type="sibTrans" cxnId="{05C7A129-30CC-4C24-BC7E-FEFB0ABF01B6}">
      <dgm:prSet/>
      <dgm:spPr/>
      <dgm:t>
        <a:bodyPr/>
        <a:lstStyle/>
        <a:p>
          <a:endParaRPr lang="en-US"/>
        </a:p>
      </dgm:t>
    </dgm:pt>
    <dgm:pt modelId="{EAECA495-BAAA-4204-ADA5-C93B46789FB0}">
      <dgm:prSet phldrT="[Text]"/>
      <dgm:spPr/>
      <dgm:t>
        <a:bodyPr/>
        <a:lstStyle/>
        <a:p>
          <a:r>
            <a:rPr lang="en-US" dirty="0" smtClean="0"/>
            <a:t>Create derived variables</a:t>
          </a:r>
          <a:endParaRPr lang="en-US" dirty="0"/>
        </a:p>
      </dgm:t>
    </dgm:pt>
    <dgm:pt modelId="{E11AFC97-39A8-4F7E-A93B-C3474A7AB693}" type="parTrans" cxnId="{ED5A36AF-CFE1-4C61-B2CE-0A404ED1527E}">
      <dgm:prSet/>
      <dgm:spPr/>
      <dgm:t>
        <a:bodyPr/>
        <a:lstStyle/>
        <a:p>
          <a:endParaRPr lang="en-US"/>
        </a:p>
      </dgm:t>
    </dgm:pt>
    <dgm:pt modelId="{7BB218CD-ED1A-4817-B312-F666F6FD2C0C}" type="sibTrans" cxnId="{ED5A36AF-CFE1-4C61-B2CE-0A404ED1527E}">
      <dgm:prSet/>
      <dgm:spPr/>
      <dgm:t>
        <a:bodyPr/>
        <a:lstStyle/>
        <a:p>
          <a:endParaRPr lang="en-US"/>
        </a:p>
      </dgm:t>
    </dgm:pt>
    <dgm:pt modelId="{19B1D4CC-67EA-4081-ABBB-AF688D6DD88B}">
      <dgm:prSet phldrT="[Text]"/>
      <dgm:spPr/>
      <dgm:t>
        <a:bodyPr/>
        <a:lstStyle/>
        <a:p>
          <a:r>
            <a:rPr lang="en-US" dirty="0" smtClean="0"/>
            <a:t>Analyze joint distributions</a:t>
          </a:r>
          <a:endParaRPr lang="en-US" dirty="0"/>
        </a:p>
      </dgm:t>
    </dgm:pt>
    <dgm:pt modelId="{76CF4118-1BBC-43C3-AC66-D9558109C3BB}" type="parTrans" cxnId="{0CA2A500-E628-4DE6-9986-7F481102D952}">
      <dgm:prSet/>
      <dgm:spPr/>
      <dgm:t>
        <a:bodyPr/>
        <a:lstStyle/>
        <a:p>
          <a:endParaRPr lang="en-US"/>
        </a:p>
      </dgm:t>
    </dgm:pt>
    <dgm:pt modelId="{1A7E73EC-EC74-4564-BF35-69EECEC524E9}" type="sibTrans" cxnId="{0CA2A500-E628-4DE6-9986-7F481102D952}">
      <dgm:prSet/>
      <dgm:spPr/>
      <dgm:t>
        <a:bodyPr/>
        <a:lstStyle/>
        <a:p>
          <a:endParaRPr lang="en-US"/>
        </a:p>
      </dgm:t>
    </dgm:pt>
    <dgm:pt modelId="{FE5C3A2A-B11C-4EEC-B825-D9D5086E4BCE}">
      <dgm:prSet phldrT="[Text]"/>
      <dgm:spPr/>
      <dgm:t>
        <a:bodyPr/>
        <a:lstStyle/>
        <a:p>
          <a:r>
            <a:rPr lang="en-US" dirty="0" smtClean="0"/>
            <a:t>Publish insights and observations</a:t>
          </a:r>
          <a:endParaRPr lang="en-US" dirty="0"/>
        </a:p>
      </dgm:t>
    </dgm:pt>
    <dgm:pt modelId="{FE08BD06-42A7-4023-AA53-A6EA691E0190}" type="parTrans" cxnId="{F02A112A-80FA-4220-9C43-6C5F2B6158AA}">
      <dgm:prSet/>
      <dgm:spPr/>
      <dgm:t>
        <a:bodyPr/>
        <a:lstStyle/>
        <a:p>
          <a:endParaRPr lang="en-US"/>
        </a:p>
      </dgm:t>
    </dgm:pt>
    <dgm:pt modelId="{945E8C6C-BF72-4DCF-9FC9-DE2C06DACAB8}" type="sibTrans" cxnId="{F02A112A-80FA-4220-9C43-6C5F2B6158AA}">
      <dgm:prSet/>
      <dgm:spPr/>
      <dgm:t>
        <a:bodyPr/>
        <a:lstStyle/>
        <a:p>
          <a:endParaRPr lang="en-US"/>
        </a:p>
      </dgm:t>
    </dgm:pt>
    <dgm:pt modelId="{CFAC1A0C-1DEF-402F-BC30-5881F338B33E}" type="pres">
      <dgm:prSet presAssocID="{08369A22-CB0E-4701-913E-81E19038557F}" presName="Name0" presStyleCnt="0">
        <dgm:presLayoutVars>
          <dgm:dir/>
          <dgm:animLvl val="lvl"/>
          <dgm:resizeHandles val="exact"/>
        </dgm:presLayoutVars>
      </dgm:prSet>
      <dgm:spPr/>
    </dgm:pt>
    <dgm:pt modelId="{EC78DE5E-EEE3-4FBE-B6C6-7E82FDD0638E}" type="pres">
      <dgm:prSet presAssocID="{C6E900AE-A4DB-46FF-A609-BFBDAB04C869}" presName="boxAndChildren" presStyleCnt="0"/>
      <dgm:spPr/>
    </dgm:pt>
    <dgm:pt modelId="{AA18977A-0E75-440D-B10A-D43E597099C9}" type="pres">
      <dgm:prSet presAssocID="{C6E900AE-A4DB-46FF-A609-BFBDAB04C869}" presName="parentTextBox" presStyleLbl="node1" presStyleIdx="0" presStyleCnt="5"/>
      <dgm:spPr/>
      <dgm:t>
        <a:bodyPr/>
        <a:lstStyle/>
        <a:p>
          <a:endParaRPr lang="en-US"/>
        </a:p>
      </dgm:t>
    </dgm:pt>
    <dgm:pt modelId="{70F18126-A2EF-4AC9-AD76-619F9DC27158}" type="pres">
      <dgm:prSet presAssocID="{C6E900AE-A4DB-46FF-A609-BFBDAB04C869}" presName="entireBox" presStyleLbl="node1" presStyleIdx="0" presStyleCnt="5"/>
      <dgm:spPr/>
    </dgm:pt>
    <dgm:pt modelId="{255058BD-7847-49B5-A688-6989FD664EBF}" type="pres">
      <dgm:prSet presAssocID="{C6E900AE-A4DB-46FF-A609-BFBDAB04C869}" presName="descendantBox" presStyleCnt="0"/>
      <dgm:spPr/>
    </dgm:pt>
    <dgm:pt modelId="{7C87EAE5-4873-40E2-A8CC-F0F1182CA8F4}" type="pres">
      <dgm:prSet presAssocID="{FE5C3A2A-B11C-4EEC-B825-D9D5086E4BCE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C347E-AD02-46FA-9D34-0C6FC3CA7646}" type="pres">
      <dgm:prSet presAssocID="{83B18B4F-02C2-48D5-AEBF-C971EDE64271}" presName="sp" presStyleCnt="0"/>
      <dgm:spPr/>
    </dgm:pt>
    <dgm:pt modelId="{E5F68B12-3DC0-491E-823E-26B2C5B712FA}" type="pres">
      <dgm:prSet presAssocID="{FC93F95D-95F3-4640-9DE8-874282C2AD13}" presName="arrowAndChildren" presStyleCnt="0"/>
      <dgm:spPr/>
    </dgm:pt>
    <dgm:pt modelId="{64EF8784-ED93-45A5-ABF1-5FD0894463DB}" type="pres">
      <dgm:prSet presAssocID="{FC93F95D-95F3-4640-9DE8-874282C2AD13}" presName="parentTextArrow" presStyleLbl="node1" presStyleIdx="0" presStyleCnt="5"/>
      <dgm:spPr/>
    </dgm:pt>
    <dgm:pt modelId="{1B067B92-00AC-4A70-A5B0-69F5C866F72C}" type="pres">
      <dgm:prSet presAssocID="{FC93F95D-95F3-4640-9DE8-874282C2AD13}" presName="arrow" presStyleLbl="node1" presStyleIdx="1" presStyleCnt="5"/>
      <dgm:spPr/>
    </dgm:pt>
    <dgm:pt modelId="{09F4CA71-4490-4FA7-A8E3-ED59DCFDD46D}" type="pres">
      <dgm:prSet presAssocID="{FC93F95D-95F3-4640-9DE8-874282C2AD13}" presName="descendantArrow" presStyleCnt="0"/>
      <dgm:spPr/>
    </dgm:pt>
    <dgm:pt modelId="{E37694B6-9454-4503-A99A-1190FD386B1A}" type="pres">
      <dgm:prSet presAssocID="{F56D132D-D5E1-430E-8E0C-7979C2A20567}" presName="childTextArrow" presStyleLbl="fgAccFollowNode1" presStyleIdx="1" presStyleCnt="9">
        <dgm:presLayoutVars>
          <dgm:bulletEnabled val="1"/>
        </dgm:presLayoutVars>
      </dgm:prSet>
      <dgm:spPr/>
    </dgm:pt>
    <dgm:pt modelId="{595A894F-DE9C-4062-B3BA-E0FCFEB824D8}" type="pres">
      <dgm:prSet presAssocID="{19B1D4CC-67EA-4081-ABBB-AF688D6DD88B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EE057-471A-40D9-98AC-964CA2FFFD2A}" type="pres">
      <dgm:prSet presAssocID="{F618CF44-F7E8-42FE-AC67-2013B6910595}" presName="sp" presStyleCnt="0"/>
      <dgm:spPr/>
    </dgm:pt>
    <dgm:pt modelId="{4919EEC2-4954-4BCC-B23E-FC452860550B}" type="pres">
      <dgm:prSet presAssocID="{7CFECE8E-DEE4-44CA-91C8-7311F4F88627}" presName="arrowAndChildren" presStyleCnt="0"/>
      <dgm:spPr/>
    </dgm:pt>
    <dgm:pt modelId="{1BC1D98B-86BA-4A5E-AD21-5DD40BA38546}" type="pres">
      <dgm:prSet presAssocID="{7CFECE8E-DEE4-44CA-91C8-7311F4F88627}" presName="parentTextArrow" presStyleLbl="node1" presStyleIdx="1" presStyleCnt="5"/>
      <dgm:spPr/>
    </dgm:pt>
    <dgm:pt modelId="{3D6C916F-4920-403C-9240-89A6A89F2023}" type="pres">
      <dgm:prSet presAssocID="{7CFECE8E-DEE4-44CA-91C8-7311F4F88627}" presName="arrow" presStyleLbl="node1" presStyleIdx="2" presStyleCnt="5"/>
      <dgm:spPr/>
    </dgm:pt>
    <dgm:pt modelId="{B2CBB0AD-DCD0-422C-BA90-442AE02D41D3}" type="pres">
      <dgm:prSet presAssocID="{7CFECE8E-DEE4-44CA-91C8-7311F4F88627}" presName="descendantArrow" presStyleCnt="0"/>
      <dgm:spPr/>
    </dgm:pt>
    <dgm:pt modelId="{2DE7C2FC-44DD-4B6C-A362-402554938119}" type="pres">
      <dgm:prSet presAssocID="{651BE6F0-62B4-4DFE-AF27-7648CCA0757F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CF4B1-C23C-45BE-8ABC-65E4F67AFEF1}" type="pres">
      <dgm:prSet presAssocID="{EAECA495-BAAA-4204-ADA5-C93B46789FB0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8FAF2-F953-422C-A170-7AE995BAB4F2}" type="pres">
      <dgm:prSet presAssocID="{9E3C0CBA-80A2-40B8-A078-255FC0B12BD8}" presName="sp" presStyleCnt="0"/>
      <dgm:spPr/>
    </dgm:pt>
    <dgm:pt modelId="{51C7F47D-04DB-4CE6-834A-00AC40F6AA47}" type="pres">
      <dgm:prSet presAssocID="{633E1E5F-0172-4A80-9E19-4CFF70573414}" presName="arrowAndChildren" presStyleCnt="0"/>
      <dgm:spPr/>
    </dgm:pt>
    <dgm:pt modelId="{EA2C49AA-4771-4FD8-9507-46550321F430}" type="pres">
      <dgm:prSet presAssocID="{633E1E5F-0172-4A80-9E19-4CFF7057341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5ECF027-96AB-4463-ABEA-8E22B29C0505}" type="pres">
      <dgm:prSet presAssocID="{633E1E5F-0172-4A80-9E19-4CFF70573414}" presName="arrow" presStyleLbl="node1" presStyleIdx="3" presStyleCnt="5"/>
      <dgm:spPr/>
      <dgm:t>
        <a:bodyPr/>
        <a:lstStyle/>
        <a:p>
          <a:endParaRPr lang="en-US"/>
        </a:p>
      </dgm:t>
    </dgm:pt>
    <dgm:pt modelId="{88BF5E3A-217B-4ECE-B7CB-D903892096CE}" type="pres">
      <dgm:prSet presAssocID="{633E1E5F-0172-4A80-9E19-4CFF70573414}" presName="descendantArrow" presStyleCnt="0"/>
      <dgm:spPr/>
    </dgm:pt>
    <dgm:pt modelId="{5CF883B6-CA2F-425C-BC1F-58945E6ECD94}" type="pres">
      <dgm:prSet presAssocID="{0335E067-9CD3-49BE-B907-33F7865C37E9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BA9E8-D107-4DE6-914E-B563DB9E02E4}" type="pres">
      <dgm:prSet presAssocID="{D329A21F-5B05-441B-A293-DD936CD68C4C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7CF71-2396-47F1-9949-EB7E52CAA033}" type="pres">
      <dgm:prSet presAssocID="{CD233A0A-5205-4652-B560-640AD8B89929}" presName="sp" presStyleCnt="0"/>
      <dgm:spPr/>
    </dgm:pt>
    <dgm:pt modelId="{CD77F7F5-9467-43F7-849B-5B745A5B66D4}" type="pres">
      <dgm:prSet presAssocID="{65EC7577-A9B4-4FA2-92A0-C56472D041A3}" presName="arrowAndChildren" presStyleCnt="0"/>
      <dgm:spPr/>
    </dgm:pt>
    <dgm:pt modelId="{FDE9B660-4AC5-4F63-B378-DB1687B85A8E}" type="pres">
      <dgm:prSet presAssocID="{65EC7577-A9B4-4FA2-92A0-C56472D041A3}" presName="parentTextArrow" presStyleLbl="node1" presStyleIdx="3" presStyleCnt="5"/>
      <dgm:spPr/>
    </dgm:pt>
    <dgm:pt modelId="{8C2C2489-BACE-4EFF-A755-82CAAC2DDA5C}" type="pres">
      <dgm:prSet presAssocID="{65EC7577-A9B4-4FA2-92A0-C56472D041A3}" presName="arrow" presStyleLbl="node1" presStyleIdx="4" presStyleCnt="5"/>
      <dgm:spPr/>
    </dgm:pt>
    <dgm:pt modelId="{F7770B2E-D30E-4402-B180-8658B3178191}" type="pres">
      <dgm:prSet presAssocID="{65EC7577-A9B4-4FA2-92A0-C56472D041A3}" presName="descendantArrow" presStyleCnt="0"/>
      <dgm:spPr/>
    </dgm:pt>
    <dgm:pt modelId="{D8316E0F-BB94-45C7-98F2-206C359B6B46}" type="pres">
      <dgm:prSet presAssocID="{9277861E-05BF-4CD3-81F3-74B23BAB3E8C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CF014-DD59-445D-9A81-A137717B5A98}" type="pres">
      <dgm:prSet presAssocID="{8F48E21C-1D18-4635-BE22-97345F92B0D0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A9B4A4-6B2E-4BB0-A9C3-18C6D7984DFC}" type="presOf" srcId="{7CFECE8E-DEE4-44CA-91C8-7311F4F88627}" destId="{1BC1D98B-86BA-4A5E-AD21-5DD40BA38546}" srcOrd="0" destOrd="0" presId="urn:microsoft.com/office/officeart/2005/8/layout/process4"/>
    <dgm:cxn modelId="{38828617-AD94-4287-A9EA-74F12DE91B23}" type="presOf" srcId="{9277861E-05BF-4CD3-81F3-74B23BAB3E8C}" destId="{D8316E0F-BB94-45C7-98F2-206C359B6B46}" srcOrd="0" destOrd="0" presId="urn:microsoft.com/office/officeart/2005/8/layout/process4"/>
    <dgm:cxn modelId="{0F6CF802-8067-461A-8526-7A21C5734829}" type="presOf" srcId="{FC93F95D-95F3-4640-9DE8-874282C2AD13}" destId="{1B067B92-00AC-4A70-A5B0-69F5C866F72C}" srcOrd="1" destOrd="0" presId="urn:microsoft.com/office/officeart/2005/8/layout/process4"/>
    <dgm:cxn modelId="{ED5A36AF-CFE1-4C61-B2CE-0A404ED1527E}" srcId="{7CFECE8E-DEE4-44CA-91C8-7311F4F88627}" destId="{EAECA495-BAAA-4204-ADA5-C93B46789FB0}" srcOrd="1" destOrd="0" parTransId="{E11AFC97-39A8-4F7E-A93B-C3474A7AB693}" sibTransId="{7BB218CD-ED1A-4817-B312-F666F6FD2C0C}"/>
    <dgm:cxn modelId="{E002BE95-A96B-4CA9-BEBD-3C86758602B9}" srcId="{08369A22-CB0E-4701-913E-81E19038557F}" destId="{7CFECE8E-DEE4-44CA-91C8-7311F4F88627}" srcOrd="2" destOrd="0" parTransId="{2CAB7A1B-C37D-46EA-B039-DFCE18170F7F}" sibTransId="{F618CF44-F7E8-42FE-AC67-2013B6910595}"/>
    <dgm:cxn modelId="{88D58605-5E72-4133-B2EF-F048FE7DFAD1}" type="presOf" srcId="{FE5C3A2A-B11C-4EEC-B825-D9D5086E4BCE}" destId="{7C87EAE5-4873-40E2-A8CC-F0F1182CA8F4}" srcOrd="0" destOrd="0" presId="urn:microsoft.com/office/officeart/2005/8/layout/process4"/>
    <dgm:cxn modelId="{13C05834-1727-487D-B182-9A7D7B7A67F2}" type="presOf" srcId="{7CFECE8E-DEE4-44CA-91C8-7311F4F88627}" destId="{3D6C916F-4920-403C-9240-89A6A89F2023}" srcOrd="1" destOrd="0" presId="urn:microsoft.com/office/officeart/2005/8/layout/process4"/>
    <dgm:cxn modelId="{F02A112A-80FA-4220-9C43-6C5F2B6158AA}" srcId="{C6E900AE-A4DB-46FF-A609-BFBDAB04C869}" destId="{FE5C3A2A-B11C-4EEC-B825-D9D5086E4BCE}" srcOrd="0" destOrd="0" parTransId="{FE08BD06-42A7-4023-AA53-A6EA691E0190}" sibTransId="{945E8C6C-BF72-4DCF-9FC9-DE2C06DACAB8}"/>
    <dgm:cxn modelId="{574572E3-2741-4DA5-B307-928919B5FC8F}" srcId="{65EC7577-A9B4-4FA2-92A0-C56472D041A3}" destId="{9277861E-05BF-4CD3-81F3-74B23BAB3E8C}" srcOrd="0" destOrd="0" parTransId="{F1A06631-A526-4FA5-81F0-44FC36CF5A57}" sibTransId="{E0DA4854-A84B-434D-A37C-27FB1016A3D5}"/>
    <dgm:cxn modelId="{239D8D7D-7173-411F-85DA-DF70342BAB63}" type="presOf" srcId="{65EC7577-A9B4-4FA2-92A0-C56472D041A3}" destId="{FDE9B660-4AC5-4F63-B378-DB1687B85A8E}" srcOrd="0" destOrd="0" presId="urn:microsoft.com/office/officeart/2005/8/layout/process4"/>
    <dgm:cxn modelId="{018F766A-8D71-4C6A-AF5E-6CEC23BE03AF}" type="presOf" srcId="{0335E067-9CD3-49BE-B907-33F7865C37E9}" destId="{5CF883B6-CA2F-425C-BC1F-58945E6ECD94}" srcOrd="0" destOrd="0" presId="urn:microsoft.com/office/officeart/2005/8/layout/process4"/>
    <dgm:cxn modelId="{C0DB1B86-533C-42DF-9E2A-46F1665527A2}" type="presOf" srcId="{65EC7577-A9B4-4FA2-92A0-C56472D041A3}" destId="{8C2C2489-BACE-4EFF-A755-82CAAC2DDA5C}" srcOrd="1" destOrd="0" presId="urn:microsoft.com/office/officeart/2005/8/layout/process4"/>
    <dgm:cxn modelId="{37B45C04-8DEF-4079-A03C-D7E1CEECD826}" type="presOf" srcId="{FC93F95D-95F3-4640-9DE8-874282C2AD13}" destId="{64EF8784-ED93-45A5-ABF1-5FD0894463DB}" srcOrd="0" destOrd="0" presId="urn:microsoft.com/office/officeart/2005/8/layout/process4"/>
    <dgm:cxn modelId="{775D246A-78F8-4C5F-9AFE-2D30BB94F949}" type="presOf" srcId="{19B1D4CC-67EA-4081-ABBB-AF688D6DD88B}" destId="{595A894F-DE9C-4062-B3BA-E0FCFEB824D8}" srcOrd="0" destOrd="0" presId="urn:microsoft.com/office/officeart/2005/8/layout/process4"/>
    <dgm:cxn modelId="{3B502899-D5FA-4A07-8F2E-108C6DD41834}" type="presOf" srcId="{F56D132D-D5E1-430E-8E0C-7979C2A20567}" destId="{E37694B6-9454-4503-A99A-1190FD386B1A}" srcOrd="0" destOrd="0" presId="urn:microsoft.com/office/officeart/2005/8/layout/process4"/>
    <dgm:cxn modelId="{E4828366-4903-4A3E-8E4D-CA1B3C15CECC}" srcId="{FC93F95D-95F3-4640-9DE8-874282C2AD13}" destId="{F56D132D-D5E1-430E-8E0C-7979C2A20567}" srcOrd="0" destOrd="0" parTransId="{BF258ADF-7C7D-4CBE-B4B6-1102A4256102}" sibTransId="{B18C568A-839B-45E5-96F5-49D522C8A6DD}"/>
    <dgm:cxn modelId="{05C7A129-30CC-4C24-BC7E-FEFB0ABF01B6}" srcId="{633E1E5F-0172-4A80-9E19-4CFF70573414}" destId="{D329A21F-5B05-441B-A293-DD936CD68C4C}" srcOrd="1" destOrd="0" parTransId="{6B08758D-F661-4BFC-A592-ACCFDB6BEF5A}" sibTransId="{CB0B3C99-58D5-4EC8-ABC2-97C37273E8F4}"/>
    <dgm:cxn modelId="{69127F41-A977-44B5-B9C2-E4967577320D}" srcId="{7CFECE8E-DEE4-44CA-91C8-7311F4F88627}" destId="{651BE6F0-62B4-4DFE-AF27-7648CCA0757F}" srcOrd="0" destOrd="0" parTransId="{1B4B0C88-35EB-4901-9CC9-A6EFF84EEA96}" sibTransId="{300DC2A4-DBF2-474F-8C47-8754A0E2D777}"/>
    <dgm:cxn modelId="{C6A8E8F4-FD7E-4ECB-BCE6-76FF8C3D9DA7}" type="presOf" srcId="{C6E900AE-A4DB-46FF-A609-BFBDAB04C869}" destId="{70F18126-A2EF-4AC9-AD76-619F9DC27158}" srcOrd="1" destOrd="0" presId="urn:microsoft.com/office/officeart/2005/8/layout/process4"/>
    <dgm:cxn modelId="{0CA2A500-E628-4DE6-9986-7F481102D952}" srcId="{FC93F95D-95F3-4640-9DE8-874282C2AD13}" destId="{19B1D4CC-67EA-4081-ABBB-AF688D6DD88B}" srcOrd="1" destOrd="0" parTransId="{76CF4118-1BBC-43C3-AC66-D9558109C3BB}" sibTransId="{1A7E73EC-EC74-4564-BF35-69EECEC524E9}"/>
    <dgm:cxn modelId="{1EDEC922-D424-4F32-9382-962AFB4D82A0}" type="presOf" srcId="{633E1E5F-0172-4A80-9E19-4CFF70573414}" destId="{EA2C49AA-4771-4FD8-9507-46550321F430}" srcOrd="0" destOrd="0" presId="urn:microsoft.com/office/officeart/2005/8/layout/process4"/>
    <dgm:cxn modelId="{A5F6AB68-AD8A-430F-B67C-0AD3F8A26FF4}" type="presOf" srcId="{8F48E21C-1D18-4635-BE22-97345F92B0D0}" destId="{722CF014-DD59-445D-9A81-A137717B5A98}" srcOrd="0" destOrd="0" presId="urn:microsoft.com/office/officeart/2005/8/layout/process4"/>
    <dgm:cxn modelId="{55153D9B-70A5-4640-948C-B313511820EB}" type="presOf" srcId="{EAECA495-BAAA-4204-ADA5-C93B46789FB0}" destId="{E55CF4B1-C23C-45BE-8ABC-65E4F67AFEF1}" srcOrd="0" destOrd="0" presId="urn:microsoft.com/office/officeart/2005/8/layout/process4"/>
    <dgm:cxn modelId="{DFADAC8A-55D1-4DCC-97B6-3948FA85A985}" srcId="{633E1E5F-0172-4A80-9E19-4CFF70573414}" destId="{0335E067-9CD3-49BE-B907-33F7865C37E9}" srcOrd="0" destOrd="0" parTransId="{2F92D4EF-D18B-4321-9B3B-B53652EFDA5D}" sibTransId="{27C2B774-2BBA-4E07-9D4F-821811453265}"/>
    <dgm:cxn modelId="{A40AC6AA-4089-47D1-B875-74506F90E761}" type="presOf" srcId="{651BE6F0-62B4-4DFE-AF27-7648CCA0757F}" destId="{2DE7C2FC-44DD-4B6C-A362-402554938119}" srcOrd="0" destOrd="0" presId="urn:microsoft.com/office/officeart/2005/8/layout/process4"/>
    <dgm:cxn modelId="{D7A9CB33-BB06-486C-8CBC-0542BCC263E0}" type="presOf" srcId="{C6E900AE-A4DB-46FF-A609-BFBDAB04C869}" destId="{AA18977A-0E75-440D-B10A-D43E597099C9}" srcOrd="0" destOrd="0" presId="urn:microsoft.com/office/officeart/2005/8/layout/process4"/>
    <dgm:cxn modelId="{E857BC19-234A-47BE-957F-894EF4BC91EE}" srcId="{08369A22-CB0E-4701-913E-81E19038557F}" destId="{FC93F95D-95F3-4640-9DE8-874282C2AD13}" srcOrd="3" destOrd="0" parTransId="{065D0FD4-1EC7-4C97-AB8D-E80CE5F7D659}" sibTransId="{83B18B4F-02C2-48D5-AEBF-C971EDE64271}"/>
    <dgm:cxn modelId="{960AA45C-30F3-4762-9E7B-DE0A18DF0729}" srcId="{08369A22-CB0E-4701-913E-81E19038557F}" destId="{C6E900AE-A4DB-46FF-A609-BFBDAB04C869}" srcOrd="4" destOrd="0" parTransId="{929EDFC1-CEF7-459E-88D1-A4B8875D1377}" sibTransId="{E8C0D2F5-8AD7-4D4B-9E2F-FEE186D0E991}"/>
    <dgm:cxn modelId="{E81E167C-E872-42C0-B231-6831C774D9C3}" srcId="{08369A22-CB0E-4701-913E-81E19038557F}" destId="{65EC7577-A9B4-4FA2-92A0-C56472D041A3}" srcOrd="0" destOrd="0" parTransId="{3F2902E2-3A3D-453B-BFB8-4677694C558D}" sibTransId="{CD233A0A-5205-4652-B560-640AD8B89929}"/>
    <dgm:cxn modelId="{3EBAFE87-7B00-471A-8F16-C8003AF24870}" srcId="{65EC7577-A9B4-4FA2-92A0-C56472D041A3}" destId="{8F48E21C-1D18-4635-BE22-97345F92B0D0}" srcOrd="1" destOrd="0" parTransId="{F2F55DF7-FD06-4F39-B27C-C819AC7E3A8E}" sibTransId="{A8EE732F-8A87-4411-B66A-FD52E7C66DB5}"/>
    <dgm:cxn modelId="{9C776442-6556-4682-8646-09D84E9A195E}" srcId="{08369A22-CB0E-4701-913E-81E19038557F}" destId="{633E1E5F-0172-4A80-9E19-4CFF70573414}" srcOrd="1" destOrd="0" parTransId="{9CB2AF3D-6DE4-4BA9-A4DE-0FAECFCCAF63}" sibTransId="{9E3C0CBA-80A2-40B8-A078-255FC0B12BD8}"/>
    <dgm:cxn modelId="{EA34A255-EF94-41D5-88D6-4526F6E4AD46}" type="presOf" srcId="{08369A22-CB0E-4701-913E-81E19038557F}" destId="{CFAC1A0C-1DEF-402F-BC30-5881F338B33E}" srcOrd="0" destOrd="0" presId="urn:microsoft.com/office/officeart/2005/8/layout/process4"/>
    <dgm:cxn modelId="{E6D07B6A-B5B4-4416-9C82-0EC87A3CF539}" type="presOf" srcId="{633E1E5F-0172-4A80-9E19-4CFF70573414}" destId="{25ECF027-96AB-4463-ABEA-8E22B29C0505}" srcOrd="1" destOrd="0" presId="urn:microsoft.com/office/officeart/2005/8/layout/process4"/>
    <dgm:cxn modelId="{11D7F8E7-0E3A-403F-AAC7-B1892F324A64}" type="presOf" srcId="{D329A21F-5B05-441B-A293-DD936CD68C4C}" destId="{925BA9E8-D107-4DE6-914E-B563DB9E02E4}" srcOrd="0" destOrd="0" presId="urn:microsoft.com/office/officeart/2005/8/layout/process4"/>
    <dgm:cxn modelId="{BFCEFF48-CCD7-4AB2-82FB-A976C20062B1}" type="presParOf" srcId="{CFAC1A0C-1DEF-402F-BC30-5881F338B33E}" destId="{EC78DE5E-EEE3-4FBE-B6C6-7E82FDD0638E}" srcOrd="0" destOrd="0" presId="urn:microsoft.com/office/officeart/2005/8/layout/process4"/>
    <dgm:cxn modelId="{DA9D03E8-FFFA-469E-9DFA-0B859437FBC1}" type="presParOf" srcId="{EC78DE5E-EEE3-4FBE-B6C6-7E82FDD0638E}" destId="{AA18977A-0E75-440D-B10A-D43E597099C9}" srcOrd="0" destOrd="0" presId="urn:microsoft.com/office/officeart/2005/8/layout/process4"/>
    <dgm:cxn modelId="{60EC19AB-D882-448D-9EDF-9DEDC81CDEEE}" type="presParOf" srcId="{EC78DE5E-EEE3-4FBE-B6C6-7E82FDD0638E}" destId="{70F18126-A2EF-4AC9-AD76-619F9DC27158}" srcOrd="1" destOrd="0" presId="urn:microsoft.com/office/officeart/2005/8/layout/process4"/>
    <dgm:cxn modelId="{D3ACAA9D-9496-4B3A-846C-90C9334E2A4F}" type="presParOf" srcId="{EC78DE5E-EEE3-4FBE-B6C6-7E82FDD0638E}" destId="{255058BD-7847-49B5-A688-6989FD664EBF}" srcOrd="2" destOrd="0" presId="urn:microsoft.com/office/officeart/2005/8/layout/process4"/>
    <dgm:cxn modelId="{E4C51306-04E2-42E1-A1FF-9FE6BAE021BD}" type="presParOf" srcId="{255058BD-7847-49B5-A688-6989FD664EBF}" destId="{7C87EAE5-4873-40E2-A8CC-F0F1182CA8F4}" srcOrd="0" destOrd="0" presId="urn:microsoft.com/office/officeart/2005/8/layout/process4"/>
    <dgm:cxn modelId="{B104FC66-B4F3-4186-8BBF-7324AAA04B94}" type="presParOf" srcId="{CFAC1A0C-1DEF-402F-BC30-5881F338B33E}" destId="{199C347E-AD02-46FA-9D34-0C6FC3CA7646}" srcOrd="1" destOrd="0" presId="urn:microsoft.com/office/officeart/2005/8/layout/process4"/>
    <dgm:cxn modelId="{BB52A278-8DE8-428D-A7CD-6609F6351637}" type="presParOf" srcId="{CFAC1A0C-1DEF-402F-BC30-5881F338B33E}" destId="{E5F68B12-3DC0-491E-823E-26B2C5B712FA}" srcOrd="2" destOrd="0" presId="urn:microsoft.com/office/officeart/2005/8/layout/process4"/>
    <dgm:cxn modelId="{6837ECC7-EB1D-4F81-B9EA-C1E3CF9C2D26}" type="presParOf" srcId="{E5F68B12-3DC0-491E-823E-26B2C5B712FA}" destId="{64EF8784-ED93-45A5-ABF1-5FD0894463DB}" srcOrd="0" destOrd="0" presId="urn:microsoft.com/office/officeart/2005/8/layout/process4"/>
    <dgm:cxn modelId="{CA9B5E45-7B09-47D0-9F37-9B1612908514}" type="presParOf" srcId="{E5F68B12-3DC0-491E-823E-26B2C5B712FA}" destId="{1B067B92-00AC-4A70-A5B0-69F5C866F72C}" srcOrd="1" destOrd="0" presId="urn:microsoft.com/office/officeart/2005/8/layout/process4"/>
    <dgm:cxn modelId="{438FB0A3-F575-423D-BF16-342EF490360B}" type="presParOf" srcId="{E5F68B12-3DC0-491E-823E-26B2C5B712FA}" destId="{09F4CA71-4490-4FA7-A8E3-ED59DCFDD46D}" srcOrd="2" destOrd="0" presId="urn:microsoft.com/office/officeart/2005/8/layout/process4"/>
    <dgm:cxn modelId="{8CF0BA42-F378-4F80-A6ED-D19ED5DB6AA9}" type="presParOf" srcId="{09F4CA71-4490-4FA7-A8E3-ED59DCFDD46D}" destId="{E37694B6-9454-4503-A99A-1190FD386B1A}" srcOrd="0" destOrd="0" presId="urn:microsoft.com/office/officeart/2005/8/layout/process4"/>
    <dgm:cxn modelId="{8EAEE9C5-13D3-4485-AD98-F3A4716D25E7}" type="presParOf" srcId="{09F4CA71-4490-4FA7-A8E3-ED59DCFDD46D}" destId="{595A894F-DE9C-4062-B3BA-E0FCFEB824D8}" srcOrd="1" destOrd="0" presId="urn:microsoft.com/office/officeart/2005/8/layout/process4"/>
    <dgm:cxn modelId="{03195DA4-E2FB-4A83-927C-FF6721956F29}" type="presParOf" srcId="{CFAC1A0C-1DEF-402F-BC30-5881F338B33E}" destId="{7E6EE057-471A-40D9-98AC-964CA2FFFD2A}" srcOrd="3" destOrd="0" presId="urn:microsoft.com/office/officeart/2005/8/layout/process4"/>
    <dgm:cxn modelId="{129CDD94-1FD1-44B1-A920-B5C80805C741}" type="presParOf" srcId="{CFAC1A0C-1DEF-402F-BC30-5881F338B33E}" destId="{4919EEC2-4954-4BCC-B23E-FC452860550B}" srcOrd="4" destOrd="0" presId="urn:microsoft.com/office/officeart/2005/8/layout/process4"/>
    <dgm:cxn modelId="{BE42848C-C7E1-482F-961E-51F37F8F4D8B}" type="presParOf" srcId="{4919EEC2-4954-4BCC-B23E-FC452860550B}" destId="{1BC1D98B-86BA-4A5E-AD21-5DD40BA38546}" srcOrd="0" destOrd="0" presId="urn:microsoft.com/office/officeart/2005/8/layout/process4"/>
    <dgm:cxn modelId="{9C8646C6-A1F0-4718-B203-9630CA23B4C4}" type="presParOf" srcId="{4919EEC2-4954-4BCC-B23E-FC452860550B}" destId="{3D6C916F-4920-403C-9240-89A6A89F2023}" srcOrd="1" destOrd="0" presId="urn:microsoft.com/office/officeart/2005/8/layout/process4"/>
    <dgm:cxn modelId="{3B7AEB89-E07A-4904-9EF4-B319776C27AF}" type="presParOf" srcId="{4919EEC2-4954-4BCC-B23E-FC452860550B}" destId="{B2CBB0AD-DCD0-422C-BA90-442AE02D41D3}" srcOrd="2" destOrd="0" presId="urn:microsoft.com/office/officeart/2005/8/layout/process4"/>
    <dgm:cxn modelId="{C0763FA4-4665-4666-9A5F-6D015E0EEBFA}" type="presParOf" srcId="{B2CBB0AD-DCD0-422C-BA90-442AE02D41D3}" destId="{2DE7C2FC-44DD-4B6C-A362-402554938119}" srcOrd="0" destOrd="0" presId="urn:microsoft.com/office/officeart/2005/8/layout/process4"/>
    <dgm:cxn modelId="{67040661-DA85-4CC0-8BDD-11D9CE3882E1}" type="presParOf" srcId="{B2CBB0AD-DCD0-422C-BA90-442AE02D41D3}" destId="{E55CF4B1-C23C-45BE-8ABC-65E4F67AFEF1}" srcOrd="1" destOrd="0" presId="urn:microsoft.com/office/officeart/2005/8/layout/process4"/>
    <dgm:cxn modelId="{9EA1B9B5-0F97-41DD-ADBB-637476CB8016}" type="presParOf" srcId="{CFAC1A0C-1DEF-402F-BC30-5881F338B33E}" destId="{C018FAF2-F953-422C-A170-7AE995BAB4F2}" srcOrd="5" destOrd="0" presId="urn:microsoft.com/office/officeart/2005/8/layout/process4"/>
    <dgm:cxn modelId="{7B654664-4258-4603-B6AB-53F09359CE21}" type="presParOf" srcId="{CFAC1A0C-1DEF-402F-BC30-5881F338B33E}" destId="{51C7F47D-04DB-4CE6-834A-00AC40F6AA47}" srcOrd="6" destOrd="0" presId="urn:microsoft.com/office/officeart/2005/8/layout/process4"/>
    <dgm:cxn modelId="{BED782A2-9EFD-493E-9456-5154819AD0D0}" type="presParOf" srcId="{51C7F47D-04DB-4CE6-834A-00AC40F6AA47}" destId="{EA2C49AA-4771-4FD8-9507-46550321F430}" srcOrd="0" destOrd="0" presId="urn:microsoft.com/office/officeart/2005/8/layout/process4"/>
    <dgm:cxn modelId="{F8B8933E-39D2-4DA0-A396-2AE91F4F8232}" type="presParOf" srcId="{51C7F47D-04DB-4CE6-834A-00AC40F6AA47}" destId="{25ECF027-96AB-4463-ABEA-8E22B29C0505}" srcOrd="1" destOrd="0" presId="urn:microsoft.com/office/officeart/2005/8/layout/process4"/>
    <dgm:cxn modelId="{8C2D906B-06CA-43B1-AE3F-EE98F22272DA}" type="presParOf" srcId="{51C7F47D-04DB-4CE6-834A-00AC40F6AA47}" destId="{88BF5E3A-217B-4ECE-B7CB-D903892096CE}" srcOrd="2" destOrd="0" presId="urn:microsoft.com/office/officeart/2005/8/layout/process4"/>
    <dgm:cxn modelId="{6E5BD191-F53C-41F1-BD7A-400FD3ED650D}" type="presParOf" srcId="{88BF5E3A-217B-4ECE-B7CB-D903892096CE}" destId="{5CF883B6-CA2F-425C-BC1F-58945E6ECD94}" srcOrd="0" destOrd="0" presId="urn:microsoft.com/office/officeart/2005/8/layout/process4"/>
    <dgm:cxn modelId="{AAE9AAF8-72D7-467D-AE9C-68D83A1FCFBE}" type="presParOf" srcId="{88BF5E3A-217B-4ECE-B7CB-D903892096CE}" destId="{925BA9E8-D107-4DE6-914E-B563DB9E02E4}" srcOrd="1" destOrd="0" presId="urn:microsoft.com/office/officeart/2005/8/layout/process4"/>
    <dgm:cxn modelId="{99357F65-5EEA-421D-8CFC-A707F8A50321}" type="presParOf" srcId="{CFAC1A0C-1DEF-402F-BC30-5881F338B33E}" destId="{7AC7CF71-2396-47F1-9949-EB7E52CAA033}" srcOrd="7" destOrd="0" presId="urn:microsoft.com/office/officeart/2005/8/layout/process4"/>
    <dgm:cxn modelId="{07090A93-03DE-4DCF-93F7-620645FF06B2}" type="presParOf" srcId="{CFAC1A0C-1DEF-402F-BC30-5881F338B33E}" destId="{CD77F7F5-9467-43F7-849B-5B745A5B66D4}" srcOrd="8" destOrd="0" presId="urn:microsoft.com/office/officeart/2005/8/layout/process4"/>
    <dgm:cxn modelId="{6189CAD9-15CB-4386-A585-FA9257A3A2B8}" type="presParOf" srcId="{CD77F7F5-9467-43F7-849B-5B745A5B66D4}" destId="{FDE9B660-4AC5-4F63-B378-DB1687B85A8E}" srcOrd="0" destOrd="0" presId="urn:microsoft.com/office/officeart/2005/8/layout/process4"/>
    <dgm:cxn modelId="{F9D49735-594F-4213-9F6D-ACAF956F60C1}" type="presParOf" srcId="{CD77F7F5-9467-43F7-849B-5B745A5B66D4}" destId="{8C2C2489-BACE-4EFF-A755-82CAAC2DDA5C}" srcOrd="1" destOrd="0" presId="urn:microsoft.com/office/officeart/2005/8/layout/process4"/>
    <dgm:cxn modelId="{0DD6F922-8547-4570-8033-822E68E5D0E9}" type="presParOf" srcId="{CD77F7F5-9467-43F7-849B-5B745A5B66D4}" destId="{F7770B2E-D30E-4402-B180-8658B3178191}" srcOrd="2" destOrd="0" presId="urn:microsoft.com/office/officeart/2005/8/layout/process4"/>
    <dgm:cxn modelId="{C5B5C482-DF65-40EF-8075-43D53272C2C4}" type="presParOf" srcId="{F7770B2E-D30E-4402-B180-8658B3178191}" destId="{D8316E0F-BB94-45C7-98F2-206C359B6B46}" srcOrd="0" destOrd="0" presId="urn:microsoft.com/office/officeart/2005/8/layout/process4"/>
    <dgm:cxn modelId="{EA3D3FFA-74DD-42C3-AA62-D026A8B8E556}" type="presParOf" srcId="{F7770B2E-D30E-4402-B180-8658B3178191}" destId="{722CF014-DD59-445D-9A81-A137717B5A9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8126-A2EF-4AC9-AD76-619F9DC27158}">
      <dsp:nvSpPr>
        <dsp:cNvPr id="0" name=""/>
        <dsp:cNvSpPr/>
      </dsp:nvSpPr>
      <dsp:spPr>
        <a:xfrm>
          <a:off x="0" y="3959784"/>
          <a:ext cx="8947150" cy="649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Summarize Result</a:t>
          </a:r>
          <a:endParaRPr lang="en-US" sz="1200" kern="1200" dirty="0"/>
        </a:p>
      </dsp:txBody>
      <dsp:txXfrm>
        <a:off x="0" y="3959784"/>
        <a:ext cx="8947150" cy="350803"/>
      </dsp:txXfrm>
    </dsp:sp>
    <dsp:sp modelId="{7C87EAE5-4873-40E2-A8CC-F0F1182CA8F4}">
      <dsp:nvSpPr>
        <dsp:cNvPr id="0" name=""/>
        <dsp:cNvSpPr/>
      </dsp:nvSpPr>
      <dsp:spPr>
        <a:xfrm>
          <a:off x="0" y="4297594"/>
          <a:ext cx="8947150" cy="2988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Publish insights and observations</a:t>
          </a:r>
          <a:endParaRPr lang="en-US" sz="900" kern="1200" dirty="0"/>
        </a:p>
      </dsp:txBody>
      <dsp:txXfrm>
        <a:off x="0" y="4297594"/>
        <a:ext cx="8947150" cy="298832"/>
      </dsp:txXfrm>
    </dsp:sp>
    <dsp:sp modelId="{1B067B92-00AC-4A70-A5B0-69F5C866F72C}">
      <dsp:nvSpPr>
        <dsp:cNvPr id="0" name=""/>
        <dsp:cNvSpPr/>
      </dsp:nvSpPr>
      <dsp:spPr>
        <a:xfrm rot="10800000">
          <a:off x="0" y="2970389"/>
          <a:ext cx="8947150" cy="9991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Bivariate Analysis</a:t>
          </a:r>
          <a:endParaRPr lang="en-US" sz="1200" kern="1200" dirty="0"/>
        </a:p>
      </dsp:txBody>
      <dsp:txXfrm rot="-10800000">
        <a:off x="0" y="2970389"/>
        <a:ext cx="8947150" cy="350697"/>
      </dsp:txXfrm>
    </dsp:sp>
    <dsp:sp modelId="{E37694B6-9454-4503-A99A-1190FD386B1A}">
      <dsp:nvSpPr>
        <dsp:cNvPr id="0" name=""/>
        <dsp:cNvSpPr/>
      </dsp:nvSpPr>
      <dsp:spPr>
        <a:xfrm>
          <a:off x="0" y="3321087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 correlation analysis Check how two variables affect each other or a third variable</a:t>
          </a:r>
          <a:endParaRPr lang="en-US" sz="900" kern="1200" dirty="0"/>
        </a:p>
      </dsp:txBody>
      <dsp:txXfrm>
        <a:off x="0" y="3321087"/>
        <a:ext cx="4473575" cy="298742"/>
      </dsp:txXfrm>
    </dsp:sp>
    <dsp:sp modelId="{595A894F-DE9C-4062-B3BA-E0FCFEB824D8}">
      <dsp:nvSpPr>
        <dsp:cNvPr id="0" name=""/>
        <dsp:cNvSpPr/>
      </dsp:nvSpPr>
      <dsp:spPr>
        <a:xfrm>
          <a:off x="4473575" y="3321087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Analyze joint distributions</a:t>
          </a:r>
          <a:endParaRPr lang="en-US" sz="900" kern="1200" dirty="0"/>
        </a:p>
      </dsp:txBody>
      <dsp:txXfrm>
        <a:off x="4473575" y="3321087"/>
        <a:ext cx="4473575" cy="298742"/>
      </dsp:txXfrm>
    </dsp:sp>
    <dsp:sp modelId="{3D6C916F-4920-403C-9240-89A6A89F2023}">
      <dsp:nvSpPr>
        <dsp:cNvPr id="0" name=""/>
        <dsp:cNvSpPr/>
      </dsp:nvSpPr>
      <dsp:spPr>
        <a:xfrm rot="10800000">
          <a:off x="0" y="1980994"/>
          <a:ext cx="8947150" cy="9991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Segmented Univariate Analysis</a:t>
          </a:r>
          <a:endParaRPr lang="en-US" sz="1200" kern="1200" dirty="0"/>
        </a:p>
      </dsp:txBody>
      <dsp:txXfrm rot="-10800000">
        <a:off x="0" y="1980994"/>
        <a:ext cx="8947150" cy="350697"/>
      </dsp:txXfrm>
    </dsp:sp>
    <dsp:sp modelId="{2DE7C2FC-44DD-4B6C-A362-402554938119}">
      <dsp:nvSpPr>
        <dsp:cNvPr id="0" name=""/>
        <dsp:cNvSpPr/>
      </dsp:nvSpPr>
      <dsp:spPr>
        <a:xfrm>
          <a:off x="0" y="2331692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Analyze variables against segments of other variables</a:t>
          </a:r>
          <a:endParaRPr lang="en-US" sz="900" kern="1200" dirty="0"/>
        </a:p>
      </dsp:txBody>
      <dsp:txXfrm>
        <a:off x="0" y="2331692"/>
        <a:ext cx="4473575" cy="298742"/>
      </dsp:txXfrm>
    </dsp:sp>
    <dsp:sp modelId="{E55CF4B1-C23C-45BE-8ABC-65E4F67AFEF1}">
      <dsp:nvSpPr>
        <dsp:cNvPr id="0" name=""/>
        <dsp:cNvSpPr/>
      </dsp:nvSpPr>
      <dsp:spPr>
        <a:xfrm>
          <a:off x="4473575" y="2331692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Create derived variables</a:t>
          </a:r>
          <a:endParaRPr lang="en-US" sz="900" kern="1200" dirty="0"/>
        </a:p>
      </dsp:txBody>
      <dsp:txXfrm>
        <a:off x="4473575" y="2331692"/>
        <a:ext cx="4473575" cy="298742"/>
      </dsp:txXfrm>
    </dsp:sp>
    <dsp:sp modelId="{25ECF027-96AB-4463-ABEA-8E22B29C0505}">
      <dsp:nvSpPr>
        <dsp:cNvPr id="0" name=""/>
        <dsp:cNvSpPr/>
      </dsp:nvSpPr>
      <dsp:spPr>
        <a:xfrm rot="10800000">
          <a:off x="0" y="991599"/>
          <a:ext cx="8947150" cy="9991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Univariate Analysis</a:t>
          </a:r>
          <a:endParaRPr lang="en-US" sz="1200" kern="1200" dirty="0"/>
        </a:p>
      </dsp:txBody>
      <dsp:txXfrm rot="-10800000">
        <a:off x="0" y="991599"/>
        <a:ext cx="8947150" cy="350697"/>
      </dsp:txXfrm>
    </dsp:sp>
    <dsp:sp modelId="{5CF883B6-CA2F-425C-BC1F-58945E6ECD94}">
      <dsp:nvSpPr>
        <dsp:cNvPr id="0" name=""/>
        <dsp:cNvSpPr/>
      </dsp:nvSpPr>
      <dsp:spPr>
        <a:xfrm>
          <a:off x="0" y="1342297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Check distributions and frequencies of various numerical and categorical variables</a:t>
          </a:r>
          <a:endParaRPr lang="en-US" sz="900" kern="1200" dirty="0"/>
        </a:p>
      </dsp:txBody>
      <dsp:txXfrm>
        <a:off x="0" y="1342297"/>
        <a:ext cx="4473575" cy="298742"/>
      </dsp:txXfrm>
    </dsp:sp>
    <dsp:sp modelId="{925BA9E8-D107-4DE6-914E-B563DB9E02E4}">
      <dsp:nvSpPr>
        <dsp:cNvPr id="0" name=""/>
        <dsp:cNvSpPr/>
      </dsp:nvSpPr>
      <dsp:spPr>
        <a:xfrm>
          <a:off x="4473575" y="1342297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Create Derived Variables</a:t>
          </a:r>
          <a:endParaRPr lang="en-US" sz="900" kern="1200" dirty="0"/>
        </a:p>
      </dsp:txBody>
      <dsp:txXfrm>
        <a:off x="4473575" y="1342297"/>
        <a:ext cx="4473575" cy="298742"/>
      </dsp:txXfrm>
    </dsp:sp>
    <dsp:sp modelId="{8C2C2489-BACE-4EFF-A755-82CAAC2DDA5C}">
      <dsp:nvSpPr>
        <dsp:cNvPr id="0" name=""/>
        <dsp:cNvSpPr/>
      </dsp:nvSpPr>
      <dsp:spPr>
        <a:xfrm rot="10800000">
          <a:off x="0" y="2204"/>
          <a:ext cx="8947150" cy="9991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Cleaning Data</a:t>
          </a:r>
          <a:endParaRPr lang="en-US" sz="1200" kern="1200" dirty="0"/>
        </a:p>
      </dsp:txBody>
      <dsp:txXfrm rot="-10800000">
        <a:off x="0" y="2204"/>
        <a:ext cx="8947150" cy="350697"/>
      </dsp:txXfrm>
    </dsp:sp>
    <dsp:sp modelId="{D8316E0F-BB94-45C7-98F2-206C359B6B46}">
      <dsp:nvSpPr>
        <dsp:cNvPr id="0" name=""/>
        <dsp:cNvSpPr/>
      </dsp:nvSpPr>
      <dsp:spPr>
        <a:xfrm>
          <a:off x="0" y="352902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Drop columns with null values, all random values or single</a:t>
          </a:r>
          <a:endParaRPr lang="en-US" sz="900" kern="1200" dirty="0"/>
        </a:p>
      </dsp:txBody>
      <dsp:txXfrm>
        <a:off x="0" y="352902"/>
        <a:ext cx="4473575" cy="298742"/>
      </dsp:txXfrm>
    </dsp:sp>
    <dsp:sp modelId="{722CF014-DD59-445D-9A81-A137717B5A98}">
      <dsp:nvSpPr>
        <dsp:cNvPr id="0" name=""/>
        <dsp:cNvSpPr/>
      </dsp:nvSpPr>
      <dsp:spPr>
        <a:xfrm>
          <a:off x="4473575" y="352902"/>
          <a:ext cx="4473575" cy="29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Convert values to proper </a:t>
          </a:r>
          <a:r>
            <a:rPr lang="en-US" sz="900" kern="1200" dirty="0" err="1" smtClean="0"/>
            <a:t>int</a:t>
          </a:r>
          <a:r>
            <a:rPr lang="en-US" sz="900" kern="1200" dirty="0" smtClean="0"/>
            <a:t> ,float , date representations</a:t>
          </a:r>
          <a:endParaRPr lang="en-US" sz="900" kern="1200" dirty="0"/>
        </a:p>
      </dsp:txBody>
      <dsp:txXfrm>
        <a:off x="4473575" y="352902"/>
        <a:ext cx="4473575" cy="29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11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EBBED9-6560-4149-B575-D9C9746E3F7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0741-8A87-405C-8B99-16A71A2A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350264"/>
          </a:xfrm>
        </p:spPr>
        <p:txBody>
          <a:bodyPr/>
          <a:lstStyle/>
          <a:p>
            <a:r>
              <a:rPr lang="en-US" sz="4000" dirty="0" smtClean="0"/>
              <a:t>Lending Club Case Study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86200"/>
            <a:ext cx="8825658" cy="1069848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Group members 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Subhabrata </a:t>
            </a:r>
            <a:r>
              <a:rPr lang="en-US" sz="1700" dirty="0" err="1" smtClean="0"/>
              <a:t>ghosh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Mohammed </a:t>
            </a:r>
            <a:r>
              <a:rPr lang="en-US" dirty="0" err="1"/>
              <a:t>Tarique</a:t>
            </a:r>
            <a:r>
              <a:rPr lang="en-US" dirty="0"/>
              <a:t> Jamal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4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 – Lending Club Case Study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417320"/>
            <a:ext cx="10488168" cy="4831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Background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Lending </a:t>
            </a:r>
            <a:r>
              <a:rPr lang="en-US" dirty="0"/>
              <a:t>club is the largest peer-to-peer marketplace connecting borrowers with lenders. Borrowers </a:t>
            </a:r>
            <a:r>
              <a:rPr lang="en-US" dirty="0" smtClean="0"/>
              <a:t>apply through </a:t>
            </a:r>
            <a:r>
              <a:rPr lang="en-US" dirty="0"/>
              <a:t>an online platform where they are assigned an internal score. Lenders decide 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dirty="0"/>
              <a:t>) whether to lend </a:t>
            </a:r>
            <a:r>
              <a:rPr lang="en-US" dirty="0" smtClean="0"/>
              <a:t>and 2</a:t>
            </a:r>
            <a:r>
              <a:rPr lang="en-US" dirty="0"/>
              <a:t>) the terms of loan such as interest rate, monthly instalment, tenure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popular products are credit card loans, debt consolidation loans, house loans, car loans etc.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Business </a:t>
            </a:r>
            <a:r>
              <a:rPr lang="en-US" b="1" dirty="0"/>
              <a:t>Objective</a:t>
            </a:r>
          </a:p>
          <a:p>
            <a:pPr marL="0" indent="0">
              <a:buNone/>
            </a:pPr>
            <a:r>
              <a:rPr lang="en-US" dirty="0"/>
              <a:t>To identify variables which are strong indicators of default and potentially use the insights in </a:t>
            </a:r>
            <a:r>
              <a:rPr lang="en-US" dirty="0" smtClean="0"/>
              <a:t>approval/rejection </a:t>
            </a:r>
            <a:r>
              <a:rPr lang="en-US" dirty="0"/>
              <a:t>decision 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2176273"/>
            <a:ext cx="2940050" cy="603504"/>
          </a:xfrm>
        </p:spPr>
        <p:txBody>
          <a:bodyPr/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652463" y="3102802"/>
            <a:ext cx="2940050" cy="2950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Lending Club is the largest</a:t>
            </a:r>
          </a:p>
          <a:p>
            <a:r>
              <a:rPr lang="en-US" dirty="0"/>
              <a:t>online loan marketplace,</a:t>
            </a:r>
          </a:p>
          <a:p>
            <a:r>
              <a:rPr lang="en-US" dirty="0"/>
              <a:t>facilitating personal loans,</a:t>
            </a:r>
          </a:p>
          <a:p>
            <a:r>
              <a:rPr lang="en-US" dirty="0"/>
              <a:t>business loans, and</a:t>
            </a:r>
          </a:p>
          <a:p>
            <a:r>
              <a:rPr lang="en-US" dirty="0"/>
              <a:t>financing of medical</a:t>
            </a:r>
          </a:p>
          <a:p>
            <a:r>
              <a:rPr lang="en-US" dirty="0"/>
              <a:t>procedures.</a:t>
            </a:r>
          </a:p>
          <a:p>
            <a:r>
              <a:rPr lang="en-US" dirty="0"/>
              <a:t>Borrowers can easily access</a:t>
            </a:r>
          </a:p>
          <a:p>
            <a:r>
              <a:rPr lang="en-US" dirty="0"/>
              <a:t>lower interest rate loans</a:t>
            </a:r>
          </a:p>
          <a:p>
            <a:r>
              <a:rPr lang="en-US" dirty="0"/>
              <a:t>through a fast online</a:t>
            </a:r>
          </a:p>
          <a:p>
            <a:r>
              <a:rPr lang="en-US" dirty="0"/>
              <a:t>interface.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89375" y="2176273"/>
            <a:ext cx="2930525" cy="603504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3888022" y="3102802"/>
            <a:ext cx="2934406" cy="2758502"/>
          </a:xfrm>
        </p:spPr>
        <p:txBody>
          <a:bodyPr>
            <a:normAutofit/>
          </a:bodyPr>
          <a:lstStyle/>
          <a:p>
            <a:r>
              <a:rPr lang="en-US" dirty="0"/>
              <a:t>Lending Club wants </a:t>
            </a:r>
            <a:r>
              <a:rPr lang="en-US" dirty="0" smtClean="0"/>
              <a:t>to understand </a:t>
            </a:r>
            <a:r>
              <a:rPr lang="en-US" dirty="0"/>
              <a:t>the </a:t>
            </a:r>
            <a:r>
              <a:rPr lang="en-US" dirty="0" smtClean="0"/>
              <a:t>driving factors </a:t>
            </a:r>
            <a:r>
              <a:rPr lang="en-US" dirty="0"/>
              <a:t>behind </a:t>
            </a:r>
            <a:r>
              <a:rPr lang="en-US" dirty="0" smtClean="0"/>
              <a:t>loan default, i.e</a:t>
            </a:r>
            <a:r>
              <a:rPr lang="en-US" dirty="0"/>
              <a:t>. the driver </a:t>
            </a:r>
            <a:r>
              <a:rPr lang="en-US" dirty="0" smtClean="0"/>
              <a:t>variables which </a:t>
            </a:r>
            <a:r>
              <a:rPr lang="en-US" dirty="0"/>
              <a:t>are strong </a:t>
            </a:r>
            <a:r>
              <a:rPr lang="en-US" dirty="0" smtClean="0"/>
              <a:t>indicators of </a:t>
            </a:r>
            <a:r>
              <a:rPr lang="en-US" dirty="0"/>
              <a:t>default.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can </a:t>
            </a:r>
            <a:r>
              <a:rPr lang="en-US" dirty="0" smtClean="0"/>
              <a:t>utilize </a:t>
            </a:r>
            <a:r>
              <a:rPr lang="en-US" dirty="0"/>
              <a:t>this</a:t>
            </a:r>
          </a:p>
          <a:p>
            <a:r>
              <a:rPr lang="en-US" dirty="0"/>
              <a:t>knowledge for its portfolio</a:t>
            </a:r>
          </a:p>
          <a:p>
            <a:r>
              <a:rPr lang="en-US" dirty="0"/>
              <a:t>and risk assessment.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28459" y="2176273"/>
            <a:ext cx="3551733" cy="603504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124575" y="3102802"/>
            <a:ext cx="4149977" cy="2603054"/>
          </a:xfrm>
        </p:spPr>
        <p:txBody>
          <a:bodyPr>
            <a:normAutofit/>
          </a:bodyPr>
          <a:lstStyle/>
          <a:p>
            <a:r>
              <a:rPr lang="en-US" dirty="0"/>
              <a:t>As a data scientist </a:t>
            </a:r>
            <a:r>
              <a:rPr lang="en-US" dirty="0" smtClean="0"/>
              <a:t>working for </a:t>
            </a:r>
            <a:r>
              <a:rPr lang="en-US" dirty="0"/>
              <a:t>Lending Club analyze </a:t>
            </a:r>
            <a:r>
              <a:rPr lang="en-US" dirty="0" smtClean="0"/>
              <a:t>the dataset </a:t>
            </a:r>
            <a:r>
              <a:rPr lang="en-US" dirty="0"/>
              <a:t>containing</a:t>
            </a:r>
          </a:p>
          <a:p>
            <a:r>
              <a:rPr lang="en-US" dirty="0"/>
              <a:t>information about past </a:t>
            </a:r>
            <a:r>
              <a:rPr lang="en-US" dirty="0" smtClean="0"/>
              <a:t>loan applicants </a:t>
            </a:r>
            <a:r>
              <a:rPr lang="en-US" dirty="0"/>
              <a:t>using EDA </a:t>
            </a:r>
            <a:r>
              <a:rPr lang="en-US" dirty="0" smtClean="0"/>
              <a:t>to understand </a:t>
            </a:r>
            <a:r>
              <a:rPr lang="en-US" dirty="0"/>
              <a:t>how </a:t>
            </a:r>
            <a:r>
              <a:rPr lang="en-US" dirty="0" smtClean="0"/>
              <a:t>consumer attributes </a:t>
            </a:r>
            <a:r>
              <a:rPr lang="en-US" dirty="0"/>
              <a:t>and </a:t>
            </a:r>
            <a:r>
              <a:rPr lang="en-US" dirty="0" smtClean="0"/>
              <a:t>loan attributes </a:t>
            </a:r>
            <a:r>
              <a:rPr lang="en-US" dirty="0"/>
              <a:t>influence </a:t>
            </a:r>
            <a:r>
              <a:rPr lang="en-US" dirty="0" smtClean="0"/>
              <a:t>the tendency </a:t>
            </a:r>
            <a:r>
              <a:rPr lang="en-US" dirty="0"/>
              <a:t>of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987570"/>
              </p:ext>
            </p:extLst>
          </p:nvPr>
        </p:nvGraphicFramePr>
        <p:xfrm>
          <a:off x="1103313" y="1636776"/>
          <a:ext cx="8947150" cy="461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272" y="1339687"/>
            <a:ext cx="8946541" cy="203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Types of variables</a:t>
            </a:r>
          </a:p>
          <a:p>
            <a:pPr marL="0" indent="0">
              <a:buNone/>
            </a:pPr>
            <a:r>
              <a:rPr lang="en-US" dirty="0"/>
              <a:t>• Customer (applicant) </a:t>
            </a:r>
            <a:r>
              <a:rPr lang="en-US" dirty="0" smtClean="0"/>
              <a:t>demographic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Loan related information &amp; characteristics</a:t>
            </a:r>
          </a:p>
          <a:p>
            <a:pPr marL="0" indent="0">
              <a:buNone/>
            </a:pPr>
            <a:r>
              <a:rPr lang="en-US" dirty="0"/>
              <a:t>• Customer </a:t>
            </a:r>
            <a:r>
              <a:rPr lang="en-US" dirty="0" smtClean="0"/>
              <a:t>behavior </a:t>
            </a:r>
            <a:r>
              <a:rPr lang="en-US" dirty="0"/>
              <a:t>(if the loan is granted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3474720"/>
            <a:ext cx="11658600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328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Lending Club Case Study</vt:lpstr>
      <vt:lpstr>Background – Lending Club Case Study</vt:lpstr>
      <vt:lpstr>The problem Statement</vt:lpstr>
      <vt:lpstr>Analysis Approach</vt:lpstr>
      <vt:lpstr>Data Understanding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Ghosh, Subhabrata</dc:creator>
  <cp:lastModifiedBy>Ghosh, Subhabrata</cp:lastModifiedBy>
  <cp:revision>6</cp:revision>
  <dcterms:created xsi:type="dcterms:W3CDTF">2020-08-13T19:00:26Z</dcterms:created>
  <dcterms:modified xsi:type="dcterms:W3CDTF">2020-08-13T19:52:19Z</dcterms:modified>
</cp:coreProperties>
</file>