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5053" r="75220"/>
          <a:stretch/>
        </p:blipFill>
        <p:spPr>
          <a:xfrm>
            <a:off x="304800" y="438150"/>
            <a:ext cx="2057400" cy="42952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3476B1-F0D9-40B3-9BA8-024379C3A700}"/>
              </a:ext>
            </a:extLst>
          </p:cNvPr>
          <p:cNvSpPr/>
          <p:nvPr/>
        </p:nvSpPr>
        <p:spPr>
          <a:xfrm>
            <a:off x="4114800" y="2038350"/>
            <a:ext cx="3124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Subhadip Samanta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IIFT Delhi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09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443" y="635930"/>
            <a:ext cx="6546729" cy="36549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0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0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0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0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0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0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</Words>
  <Application>Microsoft Office PowerPoint</Application>
  <PresentationFormat>On-screen Show (16:9)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Subhadip Samanta</dc:creator>
  <cp:lastModifiedBy>Subhadip Samanta</cp:lastModifiedBy>
  <cp:revision>1</cp:revision>
  <dcterms:created xsi:type="dcterms:W3CDTF">2021-03-31T14:36:21Z</dcterms:created>
  <dcterms:modified xsi:type="dcterms:W3CDTF">2021-03-31T14:38:45Z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