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48455" y="1114044"/>
            <a:ext cx="8543925" cy="5744210"/>
          </a:xfrm>
          <a:custGeom>
            <a:avLst/>
            <a:gdLst/>
            <a:ahLst/>
            <a:cxnLst/>
            <a:rect l="l" t="t" r="r" b="b"/>
            <a:pathLst>
              <a:path w="8543925" h="5744209">
                <a:moveTo>
                  <a:pt x="8543544" y="0"/>
                </a:moveTo>
                <a:lnTo>
                  <a:pt x="0" y="5743955"/>
                </a:lnTo>
                <a:lnTo>
                  <a:pt x="8543544" y="5743955"/>
                </a:lnTo>
                <a:lnTo>
                  <a:pt x="8543544" y="0"/>
                </a:lnTo>
                <a:close/>
              </a:path>
            </a:pathLst>
          </a:custGeom>
          <a:solidFill>
            <a:srgbClr val="FFFFFF">
              <a:alpha val="1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6664325" cy="4685665"/>
          </a:xfrm>
          <a:custGeom>
            <a:avLst/>
            <a:gdLst/>
            <a:ahLst/>
            <a:cxnLst/>
            <a:rect l="l" t="t" r="r" b="b"/>
            <a:pathLst>
              <a:path w="6664325" h="4685665">
                <a:moveTo>
                  <a:pt x="0" y="4685283"/>
                </a:moveTo>
                <a:lnTo>
                  <a:pt x="6664063" y="0"/>
                </a:lnTo>
              </a:path>
            </a:pathLst>
          </a:custGeom>
          <a:ln w="57912">
            <a:solidFill>
              <a:srgbClr val="F9E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7718425" cy="5398135"/>
          </a:xfrm>
          <a:custGeom>
            <a:avLst/>
            <a:gdLst/>
            <a:ahLst/>
            <a:cxnLst/>
            <a:rect l="l" t="t" r="r" b="b"/>
            <a:pathLst>
              <a:path w="7718425" h="5398135">
                <a:moveTo>
                  <a:pt x="0" y="5398004"/>
                </a:moveTo>
                <a:lnTo>
                  <a:pt x="7718159" y="0"/>
                </a:lnTo>
              </a:path>
            </a:pathLst>
          </a:custGeom>
          <a:ln w="495300">
            <a:solidFill>
              <a:srgbClr val="F9E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7" y="0"/>
            <a:ext cx="8730615" cy="6047740"/>
          </a:xfrm>
          <a:custGeom>
            <a:avLst/>
            <a:gdLst/>
            <a:ahLst/>
            <a:cxnLst/>
            <a:rect l="l" t="t" r="r" b="b"/>
            <a:pathLst>
              <a:path w="8730615" h="6047740">
                <a:moveTo>
                  <a:pt x="0" y="6047651"/>
                </a:moveTo>
                <a:lnTo>
                  <a:pt x="8730174" y="0"/>
                </a:lnTo>
              </a:path>
            </a:pathLst>
          </a:custGeom>
          <a:ln w="57912">
            <a:solidFill>
              <a:srgbClr val="F9E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9820" y="1286255"/>
            <a:ext cx="2129028" cy="442874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4227" y="1161288"/>
            <a:ext cx="3220212" cy="4876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05246" y="2241880"/>
            <a:ext cx="254952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7" cy="88696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12192000" cy="887094"/>
          </a:xfrm>
          <a:custGeom>
            <a:avLst/>
            <a:gdLst/>
            <a:ahLst/>
            <a:cxnLst/>
            <a:rect l="l" t="t" r="r" b="b"/>
            <a:pathLst>
              <a:path w="12192000" h="887094">
                <a:moveTo>
                  <a:pt x="0" y="886967"/>
                </a:moveTo>
                <a:lnTo>
                  <a:pt x="12191997" y="886967"/>
                </a:lnTo>
                <a:lnTo>
                  <a:pt x="1219199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48455" y="1114044"/>
            <a:ext cx="8543925" cy="5744210"/>
          </a:xfrm>
          <a:custGeom>
            <a:avLst/>
            <a:gdLst/>
            <a:ahLst/>
            <a:cxnLst/>
            <a:rect l="l" t="t" r="r" b="b"/>
            <a:pathLst>
              <a:path w="8543925" h="5744209">
                <a:moveTo>
                  <a:pt x="8543544" y="0"/>
                </a:moveTo>
                <a:lnTo>
                  <a:pt x="0" y="5743955"/>
                </a:lnTo>
                <a:lnTo>
                  <a:pt x="8543544" y="5743955"/>
                </a:lnTo>
                <a:lnTo>
                  <a:pt x="8543544" y="0"/>
                </a:lnTo>
                <a:close/>
              </a:path>
            </a:pathLst>
          </a:custGeom>
          <a:solidFill>
            <a:srgbClr val="FFFFFF">
              <a:alpha val="1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6664325" cy="4685665"/>
          </a:xfrm>
          <a:custGeom>
            <a:avLst/>
            <a:gdLst/>
            <a:ahLst/>
            <a:cxnLst/>
            <a:rect l="l" t="t" r="r" b="b"/>
            <a:pathLst>
              <a:path w="6664325" h="4685665">
                <a:moveTo>
                  <a:pt x="0" y="4685283"/>
                </a:moveTo>
                <a:lnTo>
                  <a:pt x="6664063" y="0"/>
                </a:lnTo>
              </a:path>
            </a:pathLst>
          </a:custGeom>
          <a:ln w="57912">
            <a:solidFill>
              <a:srgbClr val="F9E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7718425" cy="5398135"/>
          </a:xfrm>
          <a:custGeom>
            <a:avLst/>
            <a:gdLst/>
            <a:ahLst/>
            <a:cxnLst/>
            <a:rect l="l" t="t" r="r" b="b"/>
            <a:pathLst>
              <a:path w="7718425" h="5398135">
                <a:moveTo>
                  <a:pt x="0" y="5398004"/>
                </a:moveTo>
                <a:lnTo>
                  <a:pt x="7718159" y="0"/>
                </a:lnTo>
              </a:path>
            </a:pathLst>
          </a:custGeom>
          <a:ln w="495300">
            <a:solidFill>
              <a:srgbClr val="F9E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7" y="0"/>
            <a:ext cx="8730615" cy="6047740"/>
          </a:xfrm>
          <a:custGeom>
            <a:avLst/>
            <a:gdLst/>
            <a:ahLst/>
            <a:cxnLst/>
            <a:rect l="l" t="t" r="r" b="b"/>
            <a:pathLst>
              <a:path w="8730615" h="6047740">
                <a:moveTo>
                  <a:pt x="0" y="6047651"/>
                </a:moveTo>
                <a:lnTo>
                  <a:pt x="8730174" y="0"/>
                </a:lnTo>
              </a:path>
            </a:pathLst>
          </a:custGeom>
          <a:ln w="57912">
            <a:solidFill>
              <a:srgbClr val="F9E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9820" y="1286255"/>
            <a:ext cx="2129028" cy="442874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4227" y="1161288"/>
            <a:ext cx="3220212" cy="4876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4913" y="2241880"/>
            <a:ext cx="620217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eat</a:t>
            </a:r>
            <a:r>
              <a:rPr spc="-70" dirty="0"/>
              <a:t> </a:t>
            </a:r>
            <a:r>
              <a:rPr b="1" spc="-25" dirty="0">
                <a:latin typeface="Calibri"/>
                <a:cs typeface="Calibri"/>
              </a:rPr>
              <a:t>sure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4156" y="262127"/>
            <a:ext cx="725170" cy="1410970"/>
            <a:chOff x="11154156" y="262127"/>
            <a:chExt cx="725170" cy="1410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4156" y="947927"/>
              <a:ext cx="724661" cy="7246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9396" y="262127"/>
              <a:ext cx="696468" cy="6964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29376" y="3144392"/>
            <a:ext cx="509968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dirty="0">
                <a:solidFill>
                  <a:schemeClr val="bg1"/>
                </a:solidFill>
                <a:latin typeface="Calibri"/>
                <a:cs typeface="Calibri"/>
              </a:rPr>
              <a:t>Subhadip Samanta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dirty="0">
                <a:solidFill>
                  <a:schemeClr val="bg1"/>
                </a:solidFill>
                <a:latin typeface="Calibri"/>
                <a:cs typeface="Calibri"/>
              </a:rPr>
              <a:t>IIFT Delhi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3243580" cy="6870700"/>
            <a:chOff x="-6095" y="0"/>
            <a:chExt cx="324358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3088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230880" cy="6858000"/>
            </a:xfrm>
            <a:custGeom>
              <a:avLst/>
              <a:gdLst/>
              <a:ahLst/>
              <a:cxnLst/>
              <a:rect l="l" t="t" r="r" b="b"/>
              <a:pathLst>
                <a:path w="3230880" h="6858000">
                  <a:moveTo>
                    <a:pt x="0" y="6858000"/>
                  </a:moveTo>
                  <a:lnTo>
                    <a:pt x="3230880" y="6858000"/>
                  </a:lnTo>
                  <a:lnTo>
                    <a:pt x="323088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196813" y="252984"/>
            <a:ext cx="715645" cy="895985"/>
            <a:chOff x="11196813" y="252984"/>
            <a:chExt cx="715645" cy="895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6813" y="943341"/>
              <a:ext cx="715546" cy="2050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7495" y="252984"/>
              <a:ext cx="696468" cy="696468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58368" y="601980"/>
            <a:ext cx="1984375" cy="510540"/>
          </a:xfrm>
          <a:custGeom>
            <a:avLst/>
            <a:gdLst/>
            <a:ahLst/>
            <a:cxnLst/>
            <a:rect l="l" t="t" r="r" b="b"/>
            <a:pathLst>
              <a:path w="1984375" h="510540">
                <a:moveTo>
                  <a:pt x="189915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1899158" y="510540"/>
                </a:lnTo>
                <a:lnTo>
                  <a:pt x="1932277" y="503852"/>
                </a:lnTo>
                <a:lnTo>
                  <a:pt x="1959324" y="485616"/>
                </a:lnTo>
                <a:lnTo>
                  <a:pt x="1977560" y="458569"/>
                </a:lnTo>
                <a:lnTo>
                  <a:pt x="1984248" y="425450"/>
                </a:lnTo>
                <a:lnTo>
                  <a:pt x="1984248" y="85090"/>
                </a:lnTo>
                <a:lnTo>
                  <a:pt x="1977560" y="51970"/>
                </a:lnTo>
                <a:lnTo>
                  <a:pt x="1959324" y="24923"/>
                </a:lnTo>
                <a:lnTo>
                  <a:pt x="1932277" y="6687"/>
                </a:lnTo>
                <a:lnTo>
                  <a:pt x="1899158" y="0"/>
                </a:lnTo>
                <a:close/>
              </a:path>
            </a:pathLst>
          </a:custGeom>
          <a:solidFill>
            <a:srgbClr val="F9E6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9418" y="652017"/>
            <a:ext cx="82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400" b="0" spc="-15" dirty="0">
                <a:solidFill>
                  <a:srgbClr val="000000"/>
                </a:solidFill>
                <a:latin typeface="Arial MT"/>
                <a:cs typeface="Arial MT"/>
              </a:rPr>
              <a:t>b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out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0672" y="491490"/>
            <a:ext cx="68002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EatSure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foodtech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recently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rebranded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formerly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Faasos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App.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rebranding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essentially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user</a:t>
            </a:r>
            <a:r>
              <a:rPr sz="1800" spc="-5" dirty="0">
                <a:latin typeface="Calibri"/>
                <a:cs typeface="Calibri"/>
              </a:rPr>
              <a:t> consciousness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health,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hygiene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Covid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times. </a:t>
            </a:r>
            <a:r>
              <a:rPr sz="1800" spc="-15" dirty="0">
                <a:latin typeface="Calibri"/>
                <a:cs typeface="Calibri"/>
              </a:rPr>
              <a:t>EatSure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ecosystem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made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kitchens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LunchBox,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Faasos,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Behrouz </a:t>
            </a:r>
            <a:r>
              <a:rPr sz="1800" spc="-5" dirty="0">
                <a:latin typeface="Calibri"/>
                <a:cs typeface="Calibri"/>
              </a:rPr>
              <a:t> Biryani,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Good </a:t>
            </a:r>
            <a:r>
              <a:rPr sz="1800" spc="-5" dirty="0">
                <a:latin typeface="Calibri"/>
                <a:cs typeface="Calibri"/>
              </a:rPr>
              <a:t>Bowl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ordering </a:t>
            </a:r>
            <a:r>
              <a:rPr sz="1800" spc="-5" dirty="0">
                <a:latin typeface="Calibri"/>
                <a:cs typeface="Calibri"/>
              </a:rPr>
              <a:t> 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Zomato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Swiggy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316" y="2880360"/>
            <a:ext cx="1984375" cy="510540"/>
          </a:xfrm>
          <a:custGeom>
            <a:avLst/>
            <a:gdLst/>
            <a:ahLst/>
            <a:cxnLst/>
            <a:rect l="l" t="t" r="r" b="b"/>
            <a:pathLst>
              <a:path w="1984375" h="510539">
                <a:moveTo>
                  <a:pt x="1899158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1899158" y="510539"/>
                </a:lnTo>
                <a:lnTo>
                  <a:pt x="1932277" y="503852"/>
                </a:lnTo>
                <a:lnTo>
                  <a:pt x="1959324" y="485616"/>
                </a:lnTo>
                <a:lnTo>
                  <a:pt x="1977560" y="458569"/>
                </a:lnTo>
                <a:lnTo>
                  <a:pt x="1984248" y="425450"/>
                </a:lnTo>
                <a:lnTo>
                  <a:pt x="1984248" y="85089"/>
                </a:lnTo>
                <a:lnTo>
                  <a:pt x="1977560" y="51970"/>
                </a:lnTo>
                <a:lnTo>
                  <a:pt x="1959324" y="24923"/>
                </a:lnTo>
                <a:lnTo>
                  <a:pt x="1932277" y="6687"/>
                </a:lnTo>
                <a:lnTo>
                  <a:pt x="1899158" y="0"/>
                </a:lnTo>
                <a:close/>
              </a:path>
            </a:pathLst>
          </a:custGeom>
          <a:solidFill>
            <a:srgbClr val="F9E6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1674" y="2930778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0672" y="2898140"/>
            <a:ext cx="6650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EatSure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mindful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consumer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absolutely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he/she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putting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body-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0672" y="3447033"/>
            <a:ext cx="67265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Ingredients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Calorimeter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EatSure</a:t>
            </a:r>
            <a:r>
              <a:rPr sz="1800" dirty="0">
                <a:latin typeface="Calibri"/>
                <a:cs typeface="Calibri"/>
              </a:rPr>
              <a:t> App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ingredient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preparing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particular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nutritional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facts(Calorie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counts)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299085" marR="18605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Users collect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3316" y="5372100"/>
            <a:ext cx="1984375" cy="510540"/>
          </a:xfrm>
          <a:custGeom>
            <a:avLst/>
            <a:gdLst/>
            <a:ahLst/>
            <a:cxnLst/>
            <a:rect l="l" t="t" r="r" b="b"/>
            <a:pathLst>
              <a:path w="1984375" h="510539">
                <a:moveTo>
                  <a:pt x="1899158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1899158" y="510540"/>
                </a:lnTo>
                <a:lnTo>
                  <a:pt x="1932277" y="503852"/>
                </a:lnTo>
                <a:lnTo>
                  <a:pt x="1959324" y="485616"/>
                </a:lnTo>
                <a:lnTo>
                  <a:pt x="1977560" y="458569"/>
                </a:lnTo>
                <a:lnTo>
                  <a:pt x="1984248" y="425450"/>
                </a:lnTo>
                <a:lnTo>
                  <a:pt x="1984248" y="85090"/>
                </a:lnTo>
                <a:lnTo>
                  <a:pt x="1977560" y="51970"/>
                </a:lnTo>
                <a:lnTo>
                  <a:pt x="1959324" y="24923"/>
                </a:lnTo>
                <a:lnTo>
                  <a:pt x="1932277" y="6687"/>
                </a:lnTo>
                <a:lnTo>
                  <a:pt x="1899158" y="0"/>
                </a:lnTo>
                <a:close/>
              </a:path>
            </a:pathLst>
          </a:custGeom>
          <a:solidFill>
            <a:srgbClr val="F9E6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6622" y="5423408"/>
            <a:ext cx="129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Ob</a:t>
            </a:r>
            <a:r>
              <a:rPr sz="2400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ective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0672" y="5390794"/>
            <a:ext cx="6685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behaviour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EatSure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6" y="5957315"/>
            <a:ext cx="12204700" cy="906780"/>
            <a:chOff x="-6096" y="5957315"/>
            <a:chExt cx="12204700" cy="906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63411"/>
              <a:ext cx="12192000" cy="89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963411"/>
              <a:ext cx="12192000" cy="894715"/>
            </a:xfrm>
            <a:custGeom>
              <a:avLst/>
              <a:gdLst/>
              <a:ahLst/>
              <a:cxnLst/>
              <a:rect l="l" t="t" r="r" b="b"/>
              <a:pathLst>
                <a:path w="12192000" h="894715">
                  <a:moveTo>
                    <a:pt x="0" y="894587"/>
                  </a:moveTo>
                  <a:lnTo>
                    <a:pt x="12192000" y="89458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945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13553" y="6067755"/>
            <a:ext cx="2580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Calibri Light"/>
                <a:cs typeface="Calibri Light"/>
              </a:rPr>
              <a:t>User</a:t>
            </a:r>
            <a:r>
              <a:rPr sz="3600" spc="-1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alibri Light"/>
                <a:cs typeface="Calibri Light"/>
              </a:rPr>
              <a:t>Personas</a:t>
            </a:r>
            <a:endParaRPr sz="36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58129" y="217931"/>
            <a:ext cx="715645" cy="895985"/>
            <a:chOff x="11058129" y="217931"/>
            <a:chExt cx="715645" cy="8959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8129" y="908289"/>
              <a:ext cx="715546" cy="2050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8812" y="217931"/>
              <a:ext cx="696468" cy="6964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3816" y="2645664"/>
            <a:ext cx="2886710" cy="510540"/>
          </a:xfrm>
          <a:prstGeom prst="rect">
            <a:avLst/>
          </a:prstGeom>
          <a:solidFill>
            <a:srgbClr val="EA4A49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94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YO,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Office-Goer,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Unmarried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48155" y="397763"/>
            <a:ext cx="2117090" cy="1854835"/>
            <a:chOff x="1248155" y="397763"/>
            <a:chExt cx="2117090" cy="18548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175" y="397763"/>
              <a:ext cx="1854707" cy="18547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3415" y="451103"/>
              <a:ext cx="1752600" cy="1752600"/>
            </a:xfrm>
            <a:custGeom>
              <a:avLst/>
              <a:gdLst/>
              <a:ahLst/>
              <a:cxnLst/>
              <a:rect l="l" t="t" r="r" b="b"/>
              <a:pathLst>
                <a:path w="1752600" h="1752600">
                  <a:moveTo>
                    <a:pt x="876300" y="0"/>
                  </a:moveTo>
                  <a:lnTo>
                    <a:pt x="828217" y="1296"/>
                  </a:lnTo>
                  <a:lnTo>
                    <a:pt x="780812" y="5141"/>
                  </a:lnTo>
                  <a:lnTo>
                    <a:pt x="734152" y="11468"/>
                  </a:lnTo>
                  <a:lnTo>
                    <a:pt x="688304" y="20210"/>
                  </a:lnTo>
                  <a:lnTo>
                    <a:pt x="643334" y="31300"/>
                  </a:lnTo>
                  <a:lnTo>
                    <a:pt x="599309" y="44671"/>
                  </a:lnTo>
                  <a:lnTo>
                    <a:pt x="556297" y="60257"/>
                  </a:lnTo>
                  <a:lnTo>
                    <a:pt x="514364" y="77990"/>
                  </a:lnTo>
                  <a:lnTo>
                    <a:pt x="473576" y="97805"/>
                  </a:lnTo>
                  <a:lnTo>
                    <a:pt x="434001" y="119633"/>
                  </a:lnTo>
                  <a:lnTo>
                    <a:pt x="395705" y="143409"/>
                  </a:lnTo>
                  <a:lnTo>
                    <a:pt x="358755" y="169066"/>
                  </a:lnTo>
                  <a:lnTo>
                    <a:pt x="323218" y="196536"/>
                  </a:lnTo>
                  <a:lnTo>
                    <a:pt x="289161" y="225753"/>
                  </a:lnTo>
                  <a:lnTo>
                    <a:pt x="256651" y="256651"/>
                  </a:lnTo>
                  <a:lnTo>
                    <a:pt x="225753" y="289161"/>
                  </a:lnTo>
                  <a:lnTo>
                    <a:pt x="196536" y="323218"/>
                  </a:lnTo>
                  <a:lnTo>
                    <a:pt x="169066" y="358755"/>
                  </a:lnTo>
                  <a:lnTo>
                    <a:pt x="143409" y="395705"/>
                  </a:lnTo>
                  <a:lnTo>
                    <a:pt x="119634" y="434001"/>
                  </a:lnTo>
                  <a:lnTo>
                    <a:pt x="97805" y="473576"/>
                  </a:lnTo>
                  <a:lnTo>
                    <a:pt x="77990" y="514364"/>
                  </a:lnTo>
                  <a:lnTo>
                    <a:pt x="60257" y="556297"/>
                  </a:lnTo>
                  <a:lnTo>
                    <a:pt x="44671" y="599309"/>
                  </a:lnTo>
                  <a:lnTo>
                    <a:pt x="31300" y="643334"/>
                  </a:lnTo>
                  <a:lnTo>
                    <a:pt x="20210" y="688304"/>
                  </a:lnTo>
                  <a:lnTo>
                    <a:pt x="11468" y="734152"/>
                  </a:lnTo>
                  <a:lnTo>
                    <a:pt x="5141" y="780812"/>
                  </a:lnTo>
                  <a:lnTo>
                    <a:pt x="1296" y="828217"/>
                  </a:lnTo>
                  <a:lnTo>
                    <a:pt x="0" y="876300"/>
                  </a:lnTo>
                  <a:lnTo>
                    <a:pt x="1296" y="924382"/>
                  </a:lnTo>
                  <a:lnTo>
                    <a:pt x="5141" y="971787"/>
                  </a:lnTo>
                  <a:lnTo>
                    <a:pt x="11468" y="1018447"/>
                  </a:lnTo>
                  <a:lnTo>
                    <a:pt x="20210" y="1064295"/>
                  </a:lnTo>
                  <a:lnTo>
                    <a:pt x="31300" y="1109265"/>
                  </a:lnTo>
                  <a:lnTo>
                    <a:pt x="44671" y="1153290"/>
                  </a:lnTo>
                  <a:lnTo>
                    <a:pt x="60257" y="1196302"/>
                  </a:lnTo>
                  <a:lnTo>
                    <a:pt x="77990" y="1238235"/>
                  </a:lnTo>
                  <a:lnTo>
                    <a:pt x="97805" y="1279023"/>
                  </a:lnTo>
                  <a:lnTo>
                    <a:pt x="119633" y="1318598"/>
                  </a:lnTo>
                  <a:lnTo>
                    <a:pt x="143409" y="1356894"/>
                  </a:lnTo>
                  <a:lnTo>
                    <a:pt x="169066" y="1393844"/>
                  </a:lnTo>
                  <a:lnTo>
                    <a:pt x="196536" y="1429381"/>
                  </a:lnTo>
                  <a:lnTo>
                    <a:pt x="225753" y="1463438"/>
                  </a:lnTo>
                  <a:lnTo>
                    <a:pt x="256651" y="1495948"/>
                  </a:lnTo>
                  <a:lnTo>
                    <a:pt x="289161" y="1526846"/>
                  </a:lnTo>
                  <a:lnTo>
                    <a:pt x="323218" y="1556063"/>
                  </a:lnTo>
                  <a:lnTo>
                    <a:pt x="358755" y="1583533"/>
                  </a:lnTo>
                  <a:lnTo>
                    <a:pt x="395705" y="1609190"/>
                  </a:lnTo>
                  <a:lnTo>
                    <a:pt x="434001" y="1632965"/>
                  </a:lnTo>
                  <a:lnTo>
                    <a:pt x="473576" y="1654794"/>
                  </a:lnTo>
                  <a:lnTo>
                    <a:pt x="514364" y="1674609"/>
                  </a:lnTo>
                  <a:lnTo>
                    <a:pt x="556297" y="1692342"/>
                  </a:lnTo>
                  <a:lnTo>
                    <a:pt x="599309" y="1707928"/>
                  </a:lnTo>
                  <a:lnTo>
                    <a:pt x="643334" y="1721299"/>
                  </a:lnTo>
                  <a:lnTo>
                    <a:pt x="688304" y="1732389"/>
                  </a:lnTo>
                  <a:lnTo>
                    <a:pt x="734152" y="1741131"/>
                  </a:lnTo>
                  <a:lnTo>
                    <a:pt x="780812" y="1747458"/>
                  </a:lnTo>
                  <a:lnTo>
                    <a:pt x="828217" y="1751303"/>
                  </a:lnTo>
                  <a:lnTo>
                    <a:pt x="876300" y="1752600"/>
                  </a:lnTo>
                  <a:lnTo>
                    <a:pt x="924382" y="1751303"/>
                  </a:lnTo>
                  <a:lnTo>
                    <a:pt x="971787" y="1747458"/>
                  </a:lnTo>
                  <a:lnTo>
                    <a:pt x="1018447" y="1741131"/>
                  </a:lnTo>
                  <a:lnTo>
                    <a:pt x="1064295" y="1732389"/>
                  </a:lnTo>
                  <a:lnTo>
                    <a:pt x="1109265" y="1721299"/>
                  </a:lnTo>
                  <a:lnTo>
                    <a:pt x="1153290" y="1707928"/>
                  </a:lnTo>
                  <a:lnTo>
                    <a:pt x="1196302" y="1692342"/>
                  </a:lnTo>
                  <a:lnTo>
                    <a:pt x="1238235" y="1674609"/>
                  </a:lnTo>
                  <a:lnTo>
                    <a:pt x="1279023" y="1654794"/>
                  </a:lnTo>
                  <a:lnTo>
                    <a:pt x="1318598" y="1632966"/>
                  </a:lnTo>
                  <a:lnTo>
                    <a:pt x="1356894" y="1609190"/>
                  </a:lnTo>
                  <a:lnTo>
                    <a:pt x="1393844" y="1583533"/>
                  </a:lnTo>
                  <a:lnTo>
                    <a:pt x="1429381" y="1556063"/>
                  </a:lnTo>
                  <a:lnTo>
                    <a:pt x="1463438" y="1526846"/>
                  </a:lnTo>
                  <a:lnTo>
                    <a:pt x="1495948" y="1495948"/>
                  </a:lnTo>
                  <a:lnTo>
                    <a:pt x="1526846" y="1463438"/>
                  </a:lnTo>
                  <a:lnTo>
                    <a:pt x="1556063" y="1429381"/>
                  </a:lnTo>
                  <a:lnTo>
                    <a:pt x="1583533" y="1393844"/>
                  </a:lnTo>
                  <a:lnTo>
                    <a:pt x="1609190" y="1356894"/>
                  </a:lnTo>
                  <a:lnTo>
                    <a:pt x="1632966" y="1318598"/>
                  </a:lnTo>
                  <a:lnTo>
                    <a:pt x="1654794" y="1279023"/>
                  </a:lnTo>
                  <a:lnTo>
                    <a:pt x="1674609" y="1238235"/>
                  </a:lnTo>
                  <a:lnTo>
                    <a:pt x="1692342" y="1196302"/>
                  </a:lnTo>
                  <a:lnTo>
                    <a:pt x="1707928" y="1153290"/>
                  </a:lnTo>
                  <a:lnTo>
                    <a:pt x="1721299" y="1109265"/>
                  </a:lnTo>
                  <a:lnTo>
                    <a:pt x="1732389" y="1064295"/>
                  </a:lnTo>
                  <a:lnTo>
                    <a:pt x="1741131" y="1018447"/>
                  </a:lnTo>
                  <a:lnTo>
                    <a:pt x="1747458" y="971787"/>
                  </a:lnTo>
                  <a:lnTo>
                    <a:pt x="1751303" y="924382"/>
                  </a:lnTo>
                  <a:lnTo>
                    <a:pt x="1752600" y="876300"/>
                  </a:lnTo>
                  <a:lnTo>
                    <a:pt x="1751303" y="828217"/>
                  </a:lnTo>
                  <a:lnTo>
                    <a:pt x="1747458" y="780812"/>
                  </a:lnTo>
                  <a:lnTo>
                    <a:pt x="1741131" y="734152"/>
                  </a:lnTo>
                  <a:lnTo>
                    <a:pt x="1732389" y="688304"/>
                  </a:lnTo>
                  <a:lnTo>
                    <a:pt x="1721299" y="643334"/>
                  </a:lnTo>
                  <a:lnTo>
                    <a:pt x="1707928" y="599309"/>
                  </a:lnTo>
                  <a:lnTo>
                    <a:pt x="1692342" y="556297"/>
                  </a:lnTo>
                  <a:lnTo>
                    <a:pt x="1674609" y="514364"/>
                  </a:lnTo>
                  <a:lnTo>
                    <a:pt x="1654794" y="473576"/>
                  </a:lnTo>
                  <a:lnTo>
                    <a:pt x="1632966" y="434001"/>
                  </a:lnTo>
                  <a:lnTo>
                    <a:pt x="1609190" y="395705"/>
                  </a:lnTo>
                  <a:lnTo>
                    <a:pt x="1583533" y="358755"/>
                  </a:lnTo>
                  <a:lnTo>
                    <a:pt x="1556063" y="323218"/>
                  </a:lnTo>
                  <a:lnTo>
                    <a:pt x="1526846" y="289161"/>
                  </a:lnTo>
                  <a:lnTo>
                    <a:pt x="1495948" y="256651"/>
                  </a:lnTo>
                  <a:lnTo>
                    <a:pt x="1463438" y="225753"/>
                  </a:lnTo>
                  <a:lnTo>
                    <a:pt x="1429381" y="196536"/>
                  </a:lnTo>
                  <a:lnTo>
                    <a:pt x="1393844" y="169066"/>
                  </a:lnTo>
                  <a:lnTo>
                    <a:pt x="1356894" y="143409"/>
                  </a:lnTo>
                  <a:lnTo>
                    <a:pt x="1318598" y="119634"/>
                  </a:lnTo>
                  <a:lnTo>
                    <a:pt x="1279023" y="97805"/>
                  </a:lnTo>
                  <a:lnTo>
                    <a:pt x="1238235" y="77990"/>
                  </a:lnTo>
                  <a:lnTo>
                    <a:pt x="1196302" y="60257"/>
                  </a:lnTo>
                  <a:lnTo>
                    <a:pt x="1153290" y="44671"/>
                  </a:lnTo>
                  <a:lnTo>
                    <a:pt x="1109265" y="31300"/>
                  </a:lnTo>
                  <a:lnTo>
                    <a:pt x="1064295" y="20210"/>
                  </a:lnTo>
                  <a:lnTo>
                    <a:pt x="1018447" y="11468"/>
                  </a:lnTo>
                  <a:lnTo>
                    <a:pt x="971787" y="5141"/>
                  </a:lnTo>
                  <a:lnTo>
                    <a:pt x="924382" y="129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1055" y="644652"/>
              <a:ext cx="1427988" cy="14264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6295" y="697991"/>
              <a:ext cx="1325880" cy="1324610"/>
            </a:xfrm>
            <a:custGeom>
              <a:avLst/>
              <a:gdLst/>
              <a:ahLst/>
              <a:cxnLst/>
              <a:rect l="l" t="t" r="r" b="b"/>
              <a:pathLst>
                <a:path w="1325880" h="1324610">
                  <a:moveTo>
                    <a:pt x="662940" y="0"/>
                  </a:moveTo>
                  <a:lnTo>
                    <a:pt x="615594" y="1662"/>
                  </a:lnTo>
                  <a:lnTo>
                    <a:pt x="569147" y="6574"/>
                  </a:lnTo>
                  <a:lnTo>
                    <a:pt x="523711" y="14625"/>
                  </a:lnTo>
                  <a:lnTo>
                    <a:pt x="479398" y="25701"/>
                  </a:lnTo>
                  <a:lnTo>
                    <a:pt x="436320" y="39692"/>
                  </a:lnTo>
                  <a:lnTo>
                    <a:pt x="394589" y="56485"/>
                  </a:lnTo>
                  <a:lnTo>
                    <a:pt x="354318" y="75967"/>
                  </a:lnTo>
                  <a:lnTo>
                    <a:pt x="315619" y="98029"/>
                  </a:lnTo>
                  <a:lnTo>
                    <a:pt x="278603" y="122556"/>
                  </a:lnTo>
                  <a:lnTo>
                    <a:pt x="243383" y="149437"/>
                  </a:lnTo>
                  <a:lnTo>
                    <a:pt x="210072" y="178561"/>
                  </a:lnTo>
                  <a:lnTo>
                    <a:pt x="178781" y="209815"/>
                  </a:lnTo>
                  <a:lnTo>
                    <a:pt x="149622" y="243087"/>
                  </a:lnTo>
                  <a:lnTo>
                    <a:pt x="122708" y="278265"/>
                  </a:lnTo>
                  <a:lnTo>
                    <a:pt x="98151" y="315238"/>
                  </a:lnTo>
                  <a:lnTo>
                    <a:pt x="76063" y="353893"/>
                  </a:lnTo>
                  <a:lnTo>
                    <a:pt x="56556" y="394119"/>
                  </a:lnTo>
                  <a:lnTo>
                    <a:pt x="39742" y="435802"/>
                  </a:lnTo>
                  <a:lnTo>
                    <a:pt x="25734" y="478833"/>
                  </a:lnTo>
                  <a:lnTo>
                    <a:pt x="14643" y="523097"/>
                  </a:lnTo>
                  <a:lnTo>
                    <a:pt x="6583" y="568484"/>
                  </a:lnTo>
                  <a:lnTo>
                    <a:pt x="1664" y="614882"/>
                  </a:lnTo>
                  <a:lnTo>
                    <a:pt x="0" y="662178"/>
                  </a:lnTo>
                  <a:lnTo>
                    <a:pt x="1664" y="709473"/>
                  </a:lnTo>
                  <a:lnTo>
                    <a:pt x="6583" y="755871"/>
                  </a:lnTo>
                  <a:lnTo>
                    <a:pt x="14643" y="801258"/>
                  </a:lnTo>
                  <a:lnTo>
                    <a:pt x="25734" y="845522"/>
                  </a:lnTo>
                  <a:lnTo>
                    <a:pt x="39742" y="888553"/>
                  </a:lnTo>
                  <a:lnTo>
                    <a:pt x="56556" y="930236"/>
                  </a:lnTo>
                  <a:lnTo>
                    <a:pt x="76063" y="970462"/>
                  </a:lnTo>
                  <a:lnTo>
                    <a:pt x="98151" y="1009117"/>
                  </a:lnTo>
                  <a:lnTo>
                    <a:pt x="122708" y="1046090"/>
                  </a:lnTo>
                  <a:lnTo>
                    <a:pt x="149622" y="1081268"/>
                  </a:lnTo>
                  <a:lnTo>
                    <a:pt x="178781" y="1114540"/>
                  </a:lnTo>
                  <a:lnTo>
                    <a:pt x="210072" y="1145794"/>
                  </a:lnTo>
                  <a:lnTo>
                    <a:pt x="243383" y="1174918"/>
                  </a:lnTo>
                  <a:lnTo>
                    <a:pt x="278603" y="1201799"/>
                  </a:lnTo>
                  <a:lnTo>
                    <a:pt x="315619" y="1226326"/>
                  </a:lnTo>
                  <a:lnTo>
                    <a:pt x="354318" y="1248388"/>
                  </a:lnTo>
                  <a:lnTo>
                    <a:pt x="394589" y="1267870"/>
                  </a:lnTo>
                  <a:lnTo>
                    <a:pt x="436320" y="1284663"/>
                  </a:lnTo>
                  <a:lnTo>
                    <a:pt x="479398" y="1298654"/>
                  </a:lnTo>
                  <a:lnTo>
                    <a:pt x="523711" y="1309730"/>
                  </a:lnTo>
                  <a:lnTo>
                    <a:pt x="569147" y="1317781"/>
                  </a:lnTo>
                  <a:lnTo>
                    <a:pt x="615594" y="1322693"/>
                  </a:lnTo>
                  <a:lnTo>
                    <a:pt x="662940" y="1324356"/>
                  </a:lnTo>
                  <a:lnTo>
                    <a:pt x="710285" y="1322693"/>
                  </a:lnTo>
                  <a:lnTo>
                    <a:pt x="756732" y="1317781"/>
                  </a:lnTo>
                  <a:lnTo>
                    <a:pt x="802168" y="1309730"/>
                  </a:lnTo>
                  <a:lnTo>
                    <a:pt x="846481" y="1298654"/>
                  </a:lnTo>
                  <a:lnTo>
                    <a:pt x="889559" y="1284663"/>
                  </a:lnTo>
                  <a:lnTo>
                    <a:pt x="931290" y="1267870"/>
                  </a:lnTo>
                  <a:lnTo>
                    <a:pt x="971561" y="1248388"/>
                  </a:lnTo>
                  <a:lnTo>
                    <a:pt x="1010260" y="1226326"/>
                  </a:lnTo>
                  <a:lnTo>
                    <a:pt x="1047276" y="1201799"/>
                  </a:lnTo>
                  <a:lnTo>
                    <a:pt x="1082496" y="1174918"/>
                  </a:lnTo>
                  <a:lnTo>
                    <a:pt x="1115807" y="1145794"/>
                  </a:lnTo>
                  <a:lnTo>
                    <a:pt x="1147098" y="1114540"/>
                  </a:lnTo>
                  <a:lnTo>
                    <a:pt x="1176257" y="1081268"/>
                  </a:lnTo>
                  <a:lnTo>
                    <a:pt x="1203171" y="1046090"/>
                  </a:lnTo>
                  <a:lnTo>
                    <a:pt x="1227728" y="1009117"/>
                  </a:lnTo>
                  <a:lnTo>
                    <a:pt x="1249816" y="970462"/>
                  </a:lnTo>
                  <a:lnTo>
                    <a:pt x="1269323" y="930236"/>
                  </a:lnTo>
                  <a:lnTo>
                    <a:pt x="1286137" y="888553"/>
                  </a:lnTo>
                  <a:lnTo>
                    <a:pt x="1300145" y="845522"/>
                  </a:lnTo>
                  <a:lnTo>
                    <a:pt x="1311236" y="801258"/>
                  </a:lnTo>
                  <a:lnTo>
                    <a:pt x="1319296" y="755871"/>
                  </a:lnTo>
                  <a:lnTo>
                    <a:pt x="1324215" y="709473"/>
                  </a:lnTo>
                  <a:lnTo>
                    <a:pt x="1325880" y="662178"/>
                  </a:lnTo>
                  <a:lnTo>
                    <a:pt x="1324215" y="614882"/>
                  </a:lnTo>
                  <a:lnTo>
                    <a:pt x="1319296" y="568484"/>
                  </a:lnTo>
                  <a:lnTo>
                    <a:pt x="1311236" y="523097"/>
                  </a:lnTo>
                  <a:lnTo>
                    <a:pt x="1300145" y="478833"/>
                  </a:lnTo>
                  <a:lnTo>
                    <a:pt x="1286137" y="435802"/>
                  </a:lnTo>
                  <a:lnTo>
                    <a:pt x="1269323" y="394119"/>
                  </a:lnTo>
                  <a:lnTo>
                    <a:pt x="1249816" y="353893"/>
                  </a:lnTo>
                  <a:lnTo>
                    <a:pt x="1227728" y="315238"/>
                  </a:lnTo>
                  <a:lnTo>
                    <a:pt x="1203171" y="278265"/>
                  </a:lnTo>
                  <a:lnTo>
                    <a:pt x="1176257" y="243087"/>
                  </a:lnTo>
                  <a:lnTo>
                    <a:pt x="1147098" y="209815"/>
                  </a:lnTo>
                  <a:lnTo>
                    <a:pt x="1115807" y="178561"/>
                  </a:lnTo>
                  <a:lnTo>
                    <a:pt x="1082496" y="149437"/>
                  </a:lnTo>
                  <a:lnTo>
                    <a:pt x="1047276" y="122556"/>
                  </a:lnTo>
                  <a:lnTo>
                    <a:pt x="1010260" y="98029"/>
                  </a:lnTo>
                  <a:lnTo>
                    <a:pt x="971561" y="75967"/>
                  </a:lnTo>
                  <a:lnTo>
                    <a:pt x="931290" y="56485"/>
                  </a:lnTo>
                  <a:lnTo>
                    <a:pt x="889559" y="39692"/>
                  </a:lnTo>
                  <a:lnTo>
                    <a:pt x="846481" y="25701"/>
                  </a:lnTo>
                  <a:lnTo>
                    <a:pt x="802168" y="14625"/>
                  </a:lnTo>
                  <a:lnTo>
                    <a:pt x="756732" y="6574"/>
                  </a:lnTo>
                  <a:lnTo>
                    <a:pt x="710285" y="1662"/>
                  </a:lnTo>
                  <a:lnTo>
                    <a:pt x="662940" y="0"/>
                  </a:lnTo>
                  <a:close/>
                </a:path>
              </a:pathLst>
            </a:custGeom>
            <a:solidFill>
              <a:srgbClr val="EA4A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155" y="566927"/>
              <a:ext cx="2116836" cy="15880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93647" y="1897760"/>
            <a:ext cx="2027555" cy="6451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269240">
              <a:lnSpc>
                <a:spcPct val="69400"/>
              </a:lnSpc>
              <a:spcBef>
                <a:spcPts val="980"/>
              </a:spcBef>
            </a:pPr>
            <a:r>
              <a:rPr sz="2400" b="1" spc="15" dirty="0">
                <a:solidFill>
                  <a:srgbClr val="EFEDEF"/>
                </a:solidFill>
                <a:latin typeface="Trebuchet MS"/>
                <a:cs typeface="Trebuchet MS"/>
              </a:rPr>
              <a:t>MY NAME </a:t>
            </a:r>
            <a:r>
              <a:rPr sz="2400" b="1" spc="-65" dirty="0">
                <a:solidFill>
                  <a:srgbClr val="EFEDEF"/>
                </a:solidFill>
                <a:latin typeface="Trebuchet MS"/>
                <a:cs typeface="Trebuchet MS"/>
              </a:rPr>
              <a:t>IS </a:t>
            </a:r>
            <a:r>
              <a:rPr sz="2400" b="1" spc="-60" dirty="0">
                <a:solidFill>
                  <a:srgbClr val="EFEDEF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400" b="1" spc="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400" b="1" spc="-175" dirty="0">
                <a:solidFill>
                  <a:srgbClr val="585858"/>
                </a:solidFill>
                <a:latin typeface="Trebuchet MS"/>
                <a:cs typeface="Trebuchet MS"/>
              </a:rPr>
              <a:t>HUL</a:t>
            </a:r>
            <a:r>
              <a:rPr sz="2400" b="1" spc="-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Trebuchet MS"/>
                <a:cs typeface="Trebuchet MS"/>
              </a:rPr>
              <a:t>KUMAR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3776" y="2638044"/>
            <a:ext cx="2885440" cy="510540"/>
          </a:xfrm>
          <a:prstGeom prst="rect">
            <a:avLst/>
          </a:prstGeom>
          <a:solidFill>
            <a:srgbClr val="86236C"/>
          </a:solidFill>
        </p:spPr>
        <p:txBody>
          <a:bodyPr vert="horz" wrap="square" lIns="0" tIns="7620" rIns="0" bIns="0" rtlCol="0">
            <a:spAutoFit/>
          </a:bodyPr>
          <a:lstStyle/>
          <a:p>
            <a:pPr marL="1006475" marR="383540" indent="-615950">
              <a:lnSpc>
                <a:spcPts val="1920"/>
              </a:lnSpc>
              <a:spcBef>
                <a:spcPts val="6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YO,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Employed,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Fitness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Enthusiast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51476" y="452627"/>
            <a:ext cx="1792605" cy="1793875"/>
            <a:chOff x="4951476" y="452627"/>
            <a:chExt cx="1792605" cy="17938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1476" y="452627"/>
              <a:ext cx="1792224" cy="17937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66716" y="505967"/>
              <a:ext cx="1690370" cy="1691639"/>
            </a:xfrm>
            <a:custGeom>
              <a:avLst/>
              <a:gdLst/>
              <a:ahLst/>
              <a:cxnLst/>
              <a:rect l="l" t="t" r="r" b="b"/>
              <a:pathLst>
                <a:path w="1690370" h="1691639">
                  <a:moveTo>
                    <a:pt x="845058" y="0"/>
                  </a:moveTo>
                  <a:lnTo>
                    <a:pt x="797103" y="1339"/>
                  </a:lnTo>
                  <a:lnTo>
                    <a:pt x="749850" y="5308"/>
                  </a:lnTo>
                  <a:lnTo>
                    <a:pt x="703371" y="11837"/>
                  </a:lnTo>
                  <a:lnTo>
                    <a:pt x="657736" y="20853"/>
                  </a:lnTo>
                  <a:lnTo>
                    <a:pt x="613017" y="32285"/>
                  </a:lnTo>
                  <a:lnTo>
                    <a:pt x="569285" y="46062"/>
                  </a:lnTo>
                  <a:lnTo>
                    <a:pt x="526612" y="62113"/>
                  </a:lnTo>
                  <a:lnTo>
                    <a:pt x="485069" y="80365"/>
                  </a:lnTo>
                  <a:lnTo>
                    <a:pt x="444727" y="100748"/>
                  </a:lnTo>
                  <a:lnTo>
                    <a:pt x="405658" y="123190"/>
                  </a:lnTo>
                  <a:lnTo>
                    <a:pt x="367932" y="147619"/>
                  </a:lnTo>
                  <a:lnTo>
                    <a:pt x="331622" y="173965"/>
                  </a:lnTo>
                  <a:lnTo>
                    <a:pt x="296799" y="202156"/>
                  </a:lnTo>
                  <a:lnTo>
                    <a:pt x="263533" y="232120"/>
                  </a:lnTo>
                  <a:lnTo>
                    <a:pt x="231897" y="263786"/>
                  </a:lnTo>
                  <a:lnTo>
                    <a:pt x="201961" y="297083"/>
                  </a:lnTo>
                  <a:lnTo>
                    <a:pt x="173797" y="331938"/>
                  </a:lnTo>
                  <a:lnTo>
                    <a:pt x="147476" y="368282"/>
                  </a:lnTo>
                  <a:lnTo>
                    <a:pt x="123070" y="406041"/>
                  </a:lnTo>
                  <a:lnTo>
                    <a:pt x="100649" y="445146"/>
                  </a:lnTo>
                  <a:lnTo>
                    <a:pt x="80286" y="485524"/>
                  </a:lnTo>
                  <a:lnTo>
                    <a:pt x="62051" y="527104"/>
                  </a:lnTo>
                  <a:lnTo>
                    <a:pt x="46017" y="569814"/>
                  </a:lnTo>
                  <a:lnTo>
                    <a:pt x="32253" y="613584"/>
                  </a:lnTo>
                  <a:lnTo>
                    <a:pt x="20832" y="658341"/>
                  </a:lnTo>
                  <a:lnTo>
                    <a:pt x="11825" y="704015"/>
                  </a:lnTo>
                  <a:lnTo>
                    <a:pt x="5303" y="750533"/>
                  </a:lnTo>
                  <a:lnTo>
                    <a:pt x="1337" y="797825"/>
                  </a:lnTo>
                  <a:lnTo>
                    <a:pt x="0" y="845820"/>
                  </a:lnTo>
                  <a:lnTo>
                    <a:pt x="1337" y="893814"/>
                  </a:lnTo>
                  <a:lnTo>
                    <a:pt x="5303" y="941106"/>
                  </a:lnTo>
                  <a:lnTo>
                    <a:pt x="11825" y="987624"/>
                  </a:lnTo>
                  <a:lnTo>
                    <a:pt x="20832" y="1033298"/>
                  </a:lnTo>
                  <a:lnTo>
                    <a:pt x="32253" y="1078055"/>
                  </a:lnTo>
                  <a:lnTo>
                    <a:pt x="46017" y="1121825"/>
                  </a:lnTo>
                  <a:lnTo>
                    <a:pt x="62051" y="1164535"/>
                  </a:lnTo>
                  <a:lnTo>
                    <a:pt x="80286" y="1206115"/>
                  </a:lnTo>
                  <a:lnTo>
                    <a:pt x="100649" y="1246493"/>
                  </a:lnTo>
                  <a:lnTo>
                    <a:pt x="123070" y="1285598"/>
                  </a:lnTo>
                  <a:lnTo>
                    <a:pt x="147476" y="1323357"/>
                  </a:lnTo>
                  <a:lnTo>
                    <a:pt x="173797" y="1359701"/>
                  </a:lnTo>
                  <a:lnTo>
                    <a:pt x="201961" y="1394556"/>
                  </a:lnTo>
                  <a:lnTo>
                    <a:pt x="231897" y="1427853"/>
                  </a:lnTo>
                  <a:lnTo>
                    <a:pt x="263533" y="1459519"/>
                  </a:lnTo>
                  <a:lnTo>
                    <a:pt x="296799" y="1489483"/>
                  </a:lnTo>
                  <a:lnTo>
                    <a:pt x="331622" y="1517674"/>
                  </a:lnTo>
                  <a:lnTo>
                    <a:pt x="367932" y="1544020"/>
                  </a:lnTo>
                  <a:lnTo>
                    <a:pt x="405658" y="1568449"/>
                  </a:lnTo>
                  <a:lnTo>
                    <a:pt x="444727" y="1590891"/>
                  </a:lnTo>
                  <a:lnTo>
                    <a:pt x="485069" y="1611274"/>
                  </a:lnTo>
                  <a:lnTo>
                    <a:pt x="526612" y="1629526"/>
                  </a:lnTo>
                  <a:lnTo>
                    <a:pt x="569285" y="1645577"/>
                  </a:lnTo>
                  <a:lnTo>
                    <a:pt x="613017" y="1659354"/>
                  </a:lnTo>
                  <a:lnTo>
                    <a:pt x="657736" y="1670786"/>
                  </a:lnTo>
                  <a:lnTo>
                    <a:pt x="703371" y="1679802"/>
                  </a:lnTo>
                  <a:lnTo>
                    <a:pt x="749850" y="1686331"/>
                  </a:lnTo>
                  <a:lnTo>
                    <a:pt x="797103" y="1690300"/>
                  </a:lnTo>
                  <a:lnTo>
                    <a:pt x="845058" y="1691640"/>
                  </a:lnTo>
                  <a:lnTo>
                    <a:pt x="893012" y="1690300"/>
                  </a:lnTo>
                  <a:lnTo>
                    <a:pt x="940265" y="1686331"/>
                  </a:lnTo>
                  <a:lnTo>
                    <a:pt x="986744" y="1679802"/>
                  </a:lnTo>
                  <a:lnTo>
                    <a:pt x="1032379" y="1670786"/>
                  </a:lnTo>
                  <a:lnTo>
                    <a:pt x="1077098" y="1659354"/>
                  </a:lnTo>
                  <a:lnTo>
                    <a:pt x="1120830" y="1645577"/>
                  </a:lnTo>
                  <a:lnTo>
                    <a:pt x="1163503" y="1629526"/>
                  </a:lnTo>
                  <a:lnTo>
                    <a:pt x="1205046" y="1611274"/>
                  </a:lnTo>
                  <a:lnTo>
                    <a:pt x="1245388" y="1590891"/>
                  </a:lnTo>
                  <a:lnTo>
                    <a:pt x="1284457" y="1568449"/>
                  </a:lnTo>
                  <a:lnTo>
                    <a:pt x="1322183" y="1544020"/>
                  </a:lnTo>
                  <a:lnTo>
                    <a:pt x="1358493" y="1517674"/>
                  </a:lnTo>
                  <a:lnTo>
                    <a:pt x="1393316" y="1489483"/>
                  </a:lnTo>
                  <a:lnTo>
                    <a:pt x="1426582" y="1459519"/>
                  </a:lnTo>
                  <a:lnTo>
                    <a:pt x="1458218" y="1427853"/>
                  </a:lnTo>
                  <a:lnTo>
                    <a:pt x="1488154" y="1394556"/>
                  </a:lnTo>
                  <a:lnTo>
                    <a:pt x="1516318" y="1359701"/>
                  </a:lnTo>
                  <a:lnTo>
                    <a:pt x="1542639" y="1323357"/>
                  </a:lnTo>
                  <a:lnTo>
                    <a:pt x="1567045" y="1285598"/>
                  </a:lnTo>
                  <a:lnTo>
                    <a:pt x="1589466" y="1246493"/>
                  </a:lnTo>
                  <a:lnTo>
                    <a:pt x="1609829" y="1206115"/>
                  </a:lnTo>
                  <a:lnTo>
                    <a:pt x="1628064" y="1164535"/>
                  </a:lnTo>
                  <a:lnTo>
                    <a:pt x="1644098" y="1121825"/>
                  </a:lnTo>
                  <a:lnTo>
                    <a:pt x="1657862" y="1078055"/>
                  </a:lnTo>
                  <a:lnTo>
                    <a:pt x="1669283" y="1033298"/>
                  </a:lnTo>
                  <a:lnTo>
                    <a:pt x="1678290" y="987624"/>
                  </a:lnTo>
                  <a:lnTo>
                    <a:pt x="1684812" y="941106"/>
                  </a:lnTo>
                  <a:lnTo>
                    <a:pt x="1688778" y="893814"/>
                  </a:lnTo>
                  <a:lnTo>
                    <a:pt x="1690115" y="845820"/>
                  </a:lnTo>
                  <a:lnTo>
                    <a:pt x="1688778" y="797825"/>
                  </a:lnTo>
                  <a:lnTo>
                    <a:pt x="1684812" y="750533"/>
                  </a:lnTo>
                  <a:lnTo>
                    <a:pt x="1678290" y="704015"/>
                  </a:lnTo>
                  <a:lnTo>
                    <a:pt x="1669283" y="658341"/>
                  </a:lnTo>
                  <a:lnTo>
                    <a:pt x="1657862" y="613584"/>
                  </a:lnTo>
                  <a:lnTo>
                    <a:pt x="1644098" y="569814"/>
                  </a:lnTo>
                  <a:lnTo>
                    <a:pt x="1628064" y="527104"/>
                  </a:lnTo>
                  <a:lnTo>
                    <a:pt x="1609829" y="485524"/>
                  </a:lnTo>
                  <a:lnTo>
                    <a:pt x="1589466" y="445146"/>
                  </a:lnTo>
                  <a:lnTo>
                    <a:pt x="1567045" y="406041"/>
                  </a:lnTo>
                  <a:lnTo>
                    <a:pt x="1542639" y="368282"/>
                  </a:lnTo>
                  <a:lnTo>
                    <a:pt x="1516318" y="331938"/>
                  </a:lnTo>
                  <a:lnTo>
                    <a:pt x="1488154" y="297083"/>
                  </a:lnTo>
                  <a:lnTo>
                    <a:pt x="1458218" y="263786"/>
                  </a:lnTo>
                  <a:lnTo>
                    <a:pt x="1426582" y="232120"/>
                  </a:lnTo>
                  <a:lnTo>
                    <a:pt x="1393316" y="202156"/>
                  </a:lnTo>
                  <a:lnTo>
                    <a:pt x="1358493" y="173965"/>
                  </a:lnTo>
                  <a:lnTo>
                    <a:pt x="1322183" y="147619"/>
                  </a:lnTo>
                  <a:lnTo>
                    <a:pt x="1284457" y="123190"/>
                  </a:lnTo>
                  <a:lnTo>
                    <a:pt x="1245388" y="100748"/>
                  </a:lnTo>
                  <a:lnTo>
                    <a:pt x="1205046" y="80365"/>
                  </a:lnTo>
                  <a:lnTo>
                    <a:pt x="1163503" y="62113"/>
                  </a:lnTo>
                  <a:lnTo>
                    <a:pt x="1120830" y="46062"/>
                  </a:lnTo>
                  <a:lnTo>
                    <a:pt x="1077098" y="32285"/>
                  </a:lnTo>
                  <a:lnTo>
                    <a:pt x="1032379" y="20853"/>
                  </a:lnTo>
                  <a:lnTo>
                    <a:pt x="986744" y="11837"/>
                  </a:lnTo>
                  <a:lnTo>
                    <a:pt x="940265" y="5308"/>
                  </a:lnTo>
                  <a:lnTo>
                    <a:pt x="893012" y="1339"/>
                  </a:lnTo>
                  <a:lnTo>
                    <a:pt x="845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4356" y="699515"/>
              <a:ext cx="1363979" cy="13655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49596" y="752855"/>
              <a:ext cx="1262380" cy="1263650"/>
            </a:xfrm>
            <a:custGeom>
              <a:avLst/>
              <a:gdLst/>
              <a:ahLst/>
              <a:cxnLst/>
              <a:rect l="l" t="t" r="r" b="b"/>
              <a:pathLst>
                <a:path w="1262379" h="1263650">
                  <a:moveTo>
                    <a:pt x="630936" y="0"/>
                  </a:moveTo>
                  <a:lnTo>
                    <a:pt x="583844" y="1732"/>
                  </a:lnTo>
                  <a:lnTo>
                    <a:pt x="537693" y="6849"/>
                  </a:lnTo>
                  <a:lnTo>
                    <a:pt x="492605" y="15227"/>
                  </a:lnTo>
                  <a:lnTo>
                    <a:pt x="448701" y="26746"/>
                  </a:lnTo>
                  <a:lnTo>
                    <a:pt x="406104" y="41281"/>
                  </a:lnTo>
                  <a:lnTo>
                    <a:pt x="364935" y="58712"/>
                  </a:lnTo>
                  <a:lnTo>
                    <a:pt x="325317" y="78917"/>
                  </a:lnTo>
                  <a:lnTo>
                    <a:pt x="287370" y="101772"/>
                  </a:lnTo>
                  <a:lnTo>
                    <a:pt x="251218" y="127156"/>
                  </a:lnTo>
                  <a:lnTo>
                    <a:pt x="216982" y="154947"/>
                  </a:lnTo>
                  <a:lnTo>
                    <a:pt x="184785" y="185023"/>
                  </a:lnTo>
                  <a:lnTo>
                    <a:pt x="154747" y="217261"/>
                  </a:lnTo>
                  <a:lnTo>
                    <a:pt x="126991" y="251539"/>
                  </a:lnTo>
                  <a:lnTo>
                    <a:pt x="101639" y="287735"/>
                  </a:lnTo>
                  <a:lnTo>
                    <a:pt x="78813" y="325727"/>
                  </a:lnTo>
                  <a:lnTo>
                    <a:pt x="58635" y="365393"/>
                  </a:lnTo>
                  <a:lnTo>
                    <a:pt x="41227" y="406611"/>
                  </a:lnTo>
                  <a:lnTo>
                    <a:pt x="26710" y="449258"/>
                  </a:lnTo>
                  <a:lnTo>
                    <a:pt x="15207" y="493212"/>
                  </a:lnTo>
                  <a:lnTo>
                    <a:pt x="6840" y="538352"/>
                  </a:lnTo>
                  <a:lnTo>
                    <a:pt x="1730" y="584554"/>
                  </a:lnTo>
                  <a:lnTo>
                    <a:pt x="0" y="631698"/>
                  </a:lnTo>
                  <a:lnTo>
                    <a:pt x="1730" y="678841"/>
                  </a:lnTo>
                  <a:lnTo>
                    <a:pt x="6840" y="725043"/>
                  </a:lnTo>
                  <a:lnTo>
                    <a:pt x="15207" y="770183"/>
                  </a:lnTo>
                  <a:lnTo>
                    <a:pt x="26710" y="814137"/>
                  </a:lnTo>
                  <a:lnTo>
                    <a:pt x="41227" y="856784"/>
                  </a:lnTo>
                  <a:lnTo>
                    <a:pt x="58635" y="898002"/>
                  </a:lnTo>
                  <a:lnTo>
                    <a:pt x="78813" y="937668"/>
                  </a:lnTo>
                  <a:lnTo>
                    <a:pt x="101639" y="975660"/>
                  </a:lnTo>
                  <a:lnTo>
                    <a:pt x="126991" y="1011856"/>
                  </a:lnTo>
                  <a:lnTo>
                    <a:pt x="154747" y="1046134"/>
                  </a:lnTo>
                  <a:lnTo>
                    <a:pt x="184785" y="1078372"/>
                  </a:lnTo>
                  <a:lnTo>
                    <a:pt x="216982" y="1108448"/>
                  </a:lnTo>
                  <a:lnTo>
                    <a:pt x="251218" y="1136239"/>
                  </a:lnTo>
                  <a:lnTo>
                    <a:pt x="287370" y="1161623"/>
                  </a:lnTo>
                  <a:lnTo>
                    <a:pt x="325317" y="1184478"/>
                  </a:lnTo>
                  <a:lnTo>
                    <a:pt x="364935" y="1204683"/>
                  </a:lnTo>
                  <a:lnTo>
                    <a:pt x="406104" y="1222114"/>
                  </a:lnTo>
                  <a:lnTo>
                    <a:pt x="448701" y="1236649"/>
                  </a:lnTo>
                  <a:lnTo>
                    <a:pt x="492605" y="1248168"/>
                  </a:lnTo>
                  <a:lnTo>
                    <a:pt x="537693" y="1256546"/>
                  </a:lnTo>
                  <a:lnTo>
                    <a:pt x="583844" y="1261663"/>
                  </a:lnTo>
                  <a:lnTo>
                    <a:pt x="630936" y="1263396"/>
                  </a:lnTo>
                  <a:lnTo>
                    <a:pt x="678027" y="1261663"/>
                  </a:lnTo>
                  <a:lnTo>
                    <a:pt x="724178" y="1256546"/>
                  </a:lnTo>
                  <a:lnTo>
                    <a:pt x="769266" y="1248168"/>
                  </a:lnTo>
                  <a:lnTo>
                    <a:pt x="813170" y="1236649"/>
                  </a:lnTo>
                  <a:lnTo>
                    <a:pt x="855767" y="1222114"/>
                  </a:lnTo>
                  <a:lnTo>
                    <a:pt x="896936" y="1204683"/>
                  </a:lnTo>
                  <a:lnTo>
                    <a:pt x="936554" y="1184478"/>
                  </a:lnTo>
                  <a:lnTo>
                    <a:pt x="974501" y="1161623"/>
                  </a:lnTo>
                  <a:lnTo>
                    <a:pt x="1010653" y="1136239"/>
                  </a:lnTo>
                  <a:lnTo>
                    <a:pt x="1044889" y="1108448"/>
                  </a:lnTo>
                  <a:lnTo>
                    <a:pt x="1077086" y="1078372"/>
                  </a:lnTo>
                  <a:lnTo>
                    <a:pt x="1107124" y="1046134"/>
                  </a:lnTo>
                  <a:lnTo>
                    <a:pt x="1134880" y="1011856"/>
                  </a:lnTo>
                  <a:lnTo>
                    <a:pt x="1160232" y="975660"/>
                  </a:lnTo>
                  <a:lnTo>
                    <a:pt x="1183058" y="937668"/>
                  </a:lnTo>
                  <a:lnTo>
                    <a:pt x="1203236" y="898002"/>
                  </a:lnTo>
                  <a:lnTo>
                    <a:pt x="1220644" y="856784"/>
                  </a:lnTo>
                  <a:lnTo>
                    <a:pt x="1235161" y="814137"/>
                  </a:lnTo>
                  <a:lnTo>
                    <a:pt x="1246664" y="770183"/>
                  </a:lnTo>
                  <a:lnTo>
                    <a:pt x="1255031" y="725043"/>
                  </a:lnTo>
                  <a:lnTo>
                    <a:pt x="1260141" y="678841"/>
                  </a:lnTo>
                  <a:lnTo>
                    <a:pt x="1261871" y="631698"/>
                  </a:lnTo>
                  <a:lnTo>
                    <a:pt x="1260141" y="584554"/>
                  </a:lnTo>
                  <a:lnTo>
                    <a:pt x="1255031" y="538352"/>
                  </a:lnTo>
                  <a:lnTo>
                    <a:pt x="1246664" y="493212"/>
                  </a:lnTo>
                  <a:lnTo>
                    <a:pt x="1235161" y="449258"/>
                  </a:lnTo>
                  <a:lnTo>
                    <a:pt x="1220644" y="406611"/>
                  </a:lnTo>
                  <a:lnTo>
                    <a:pt x="1203236" y="365393"/>
                  </a:lnTo>
                  <a:lnTo>
                    <a:pt x="1183058" y="325727"/>
                  </a:lnTo>
                  <a:lnTo>
                    <a:pt x="1160232" y="287735"/>
                  </a:lnTo>
                  <a:lnTo>
                    <a:pt x="1134880" y="251539"/>
                  </a:lnTo>
                  <a:lnTo>
                    <a:pt x="1107124" y="217261"/>
                  </a:lnTo>
                  <a:lnTo>
                    <a:pt x="1077086" y="185023"/>
                  </a:lnTo>
                  <a:lnTo>
                    <a:pt x="1044889" y="154947"/>
                  </a:lnTo>
                  <a:lnTo>
                    <a:pt x="1010653" y="127156"/>
                  </a:lnTo>
                  <a:lnTo>
                    <a:pt x="974501" y="101772"/>
                  </a:lnTo>
                  <a:lnTo>
                    <a:pt x="936554" y="78917"/>
                  </a:lnTo>
                  <a:lnTo>
                    <a:pt x="896936" y="58712"/>
                  </a:lnTo>
                  <a:lnTo>
                    <a:pt x="855767" y="41281"/>
                  </a:lnTo>
                  <a:lnTo>
                    <a:pt x="813170" y="26746"/>
                  </a:lnTo>
                  <a:lnTo>
                    <a:pt x="769266" y="15227"/>
                  </a:lnTo>
                  <a:lnTo>
                    <a:pt x="724178" y="6849"/>
                  </a:lnTo>
                  <a:lnTo>
                    <a:pt x="678027" y="1732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862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60365" y="1890776"/>
            <a:ext cx="2181225" cy="6451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345440">
              <a:lnSpc>
                <a:spcPct val="69400"/>
              </a:lnSpc>
              <a:spcBef>
                <a:spcPts val="980"/>
              </a:spcBef>
            </a:pPr>
            <a:r>
              <a:rPr sz="2400" b="1" spc="15" dirty="0">
                <a:solidFill>
                  <a:srgbClr val="EFEDEF"/>
                </a:solidFill>
                <a:latin typeface="Trebuchet MS"/>
                <a:cs typeface="Trebuchet MS"/>
              </a:rPr>
              <a:t>MY NAME </a:t>
            </a:r>
            <a:r>
              <a:rPr sz="2400" b="1" spc="-65" dirty="0">
                <a:solidFill>
                  <a:srgbClr val="EFEDEF"/>
                </a:solidFill>
                <a:latin typeface="Trebuchet MS"/>
                <a:cs typeface="Trebuchet MS"/>
              </a:rPr>
              <a:t>IS </a:t>
            </a:r>
            <a:r>
              <a:rPr sz="2400" b="1" spc="-60" dirty="0">
                <a:solidFill>
                  <a:srgbClr val="EFEDEF"/>
                </a:solidFill>
                <a:latin typeface="Trebuchet MS"/>
                <a:cs typeface="Trebuchet MS"/>
              </a:rPr>
              <a:t> </a:t>
            </a:r>
            <a:r>
              <a:rPr sz="2400" b="1" spc="-200" dirty="0">
                <a:solidFill>
                  <a:srgbClr val="585858"/>
                </a:solidFill>
                <a:latin typeface="Trebuchet MS"/>
                <a:cs typeface="Trebuchet MS"/>
              </a:rPr>
              <a:t>STUT</a:t>
            </a:r>
            <a:r>
              <a:rPr sz="2400" b="1" spc="-9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400" b="1" spc="-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585858"/>
                </a:solidFill>
                <a:latin typeface="Trebuchet MS"/>
                <a:cs typeface="Trebuchet MS"/>
              </a:rPr>
              <a:t>AGA</a:t>
            </a:r>
            <a:r>
              <a:rPr sz="2400" b="1" spc="-114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400" b="1" spc="-330" dirty="0">
                <a:solidFill>
                  <a:srgbClr val="585858"/>
                </a:solidFill>
                <a:latin typeface="Trebuchet MS"/>
                <a:cs typeface="Trebuchet MS"/>
              </a:rPr>
              <a:t>W</a:t>
            </a:r>
            <a:r>
              <a:rPr sz="2400" b="1" spc="-90" dirty="0">
                <a:solidFill>
                  <a:srgbClr val="585858"/>
                </a:solidFill>
                <a:latin typeface="Trebuchet MS"/>
                <a:cs typeface="Trebuchet MS"/>
              </a:rPr>
              <a:t>AL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4276" y="409955"/>
            <a:ext cx="2709672" cy="174650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924800" y="2624327"/>
            <a:ext cx="2886710" cy="5105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112520" marR="146050" indent="-953135">
              <a:lnSpc>
                <a:spcPts val="192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YO,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student,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lives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hostel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79892" y="493776"/>
            <a:ext cx="1739264" cy="1737360"/>
            <a:chOff x="8279892" y="493776"/>
            <a:chExt cx="1739264" cy="173736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9892" y="493776"/>
              <a:ext cx="1738883" cy="1737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295132" y="547116"/>
              <a:ext cx="1637030" cy="1635760"/>
            </a:xfrm>
            <a:custGeom>
              <a:avLst/>
              <a:gdLst/>
              <a:ahLst/>
              <a:cxnLst/>
              <a:rect l="l" t="t" r="r" b="b"/>
              <a:pathLst>
                <a:path w="1637029" h="1635760">
                  <a:moveTo>
                    <a:pt x="818388" y="0"/>
                  </a:moveTo>
                  <a:lnTo>
                    <a:pt x="770300" y="1387"/>
                  </a:lnTo>
                  <a:lnTo>
                    <a:pt x="722944" y="5500"/>
                  </a:lnTo>
                  <a:lnTo>
                    <a:pt x="676397" y="12260"/>
                  </a:lnTo>
                  <a:lnTo>
                    <a:pt x="630736" y="21591"/>
                  </a:lnTo>
                  <a:lnTo>
                    <a:pt x="586036" y="33417"/>
                  </a:lnTo>
                  <a:lnTo>
                    <a:pt x="542375" y="47661"/>
                  </a:lnTo>
                  <a:lnTo>
                    <a:pt x="499830" y="64246"/>
                  </a:lnTo>
                  <a:lnTo>
                    <a:pt x="458477" y="83095"/>
                  </a:lnTo>
                  <a:lnTo>
                    <a:pt x="418393" y="104133"/>
                  </a:lnTo>
                  <a:lnTo>
                    <a:pt x="379655" y="127282"/>
                  </a:lnTo>
                  <a:lnTo>
                    <a:pt x="342340" y="152465"/>
                  </a:lnTo>
                  <a:lnTo>
                    <a:pt x="306523" y="179607"/>
                  </a:lnTo>
                  <a:lnTo>
                    <a:pt x="272283" y="208630"/>
                  </a:lnTo>
                  <a:lnTo>
                    <a:pt x="239696" y="239458"/>
                  </a:lnTo>
                  <a:lnTo>
                    <a:pt x="208838" y="272014"/>
                  </a:lnTo>
                  <a:lnTo>
                    <a:pt x="179787" y="306221"/>
                  </a:lnTo>
                  <a:lnTo>
                    <a:pt x="152619" y="342004"/>
                  </a:lnTo>
                  <a:lnTo>
                    <a:pt x="127410" y="379284"/>
                  </a:lnTo>
                  <a:lnTo>
                    <a:pt x="104238" y="417986"/>
                  </a:lnTo>
                  <a:lnTo>
                    <a:pt x="83180" y="458033"/>
                  </a:lnTo>
                  <a:lnTo>
                    <a:pt x="64311" y="499348"/>
                  </a:lnTo>
                  <a:lnTo>
                    <a:pt x="47709" y="541854"/>
                  </a:lnTo>
                  <a:lnTo>
                    <a:pt x="33451" y="585476"/>
                  </a:lnTo>
                  <a:lnTo>
                    <a:pt x="21613" y="630136"/>
                  </a:lnTo>
                  <a:lnTo>
                    <a:pt x="12272" y="675757"/>
                  </a:lnTo>
                  <a:lnTo>
                    <a:pt x="5505" y="722264"/>
                  </a:lnTo>
                  <a:lnTo>
                    <a:pt x="1389" y="769579"/>
                  </a:lnTo>
                  <a:lnTo>
                    <a:pt x="0" y="817626"/>
                  </a:lnTo>
                  <a:lnTo>
                    <a:pt x="1389" y="865672"/>
                  </a:lnTo>
                  <a:lnTo>
                    <a:pt x="5505" y="912987"/>
                  </a:lnTo>
                  <a:lnTo>
                    <a:pt x="12272" y="959494"/>
                  </a:lnTo>
                  <a:lnTo>
                    <a:pt x="21613" y="1005115"/>
                  </a:lnTo>
                  <a:lnTo>
                    <a:pt x="33451" y="1049775"/>
                  </a:lnTo>
                  <a:lnTo>
                    <a:pt x="47709" y="1093397"/>
                  </a:lnTo>
                  <a:lnTo>
                    <a:pt x="64311" y="1135903"/>
                  </a:lnTo>
                  <a:lnTo>
                    <a:pt x="83180" y="1177218"/>
                  </a:lnTo>
                  <a:lnTo>
                    <a:pt x="104238" y="1217265"/>
                  </a:lnTo>
                  <a:lnTo>
                    <a:pt x="127410" y="1255967"/>
                  </a:lnTo>
                  <a:lnTo>
                    <a:pt x="152619" y="1293247"/>
                  </a:lnTo>
                  <a:lnTo>
                    <a:pt x="179787" y="1329030"/>
                  </a:lnTo>
                  <a:lnTo>
                    <a:pt x="208838" y="1363237"/>
                  </a:lnTo>
                  <a:lnTo>
                    <a:pt x="239696" y="1395793"/>
                  </a:lnTo>
                  <a:lnTo>
                    <a:pt x="272283" y="1426621"/>
                  </a:lnTo>
                  <a:lnTo>
                    <a:pt x="306523" y="1455644"/>
                  </a:lnTo>
                  <a:lnTo>
                    <a:pt x="342340" y="1482786"/>
                  </a:lnTo>
                  <a:lnTo>
                    <a:pt x="379655" y="1507969"/>
                  </a:lnTo>
                  <a:lnTo>
                    <a:pt x="418393" y="1531118"/>
                  </a:lnTo>
                  <a:lnTo>
                    <a:pt x="458477" y="1552156"/>
                  </a:lnTo>
                  <a:lnTo>
                    <a:pt x="499830" y="1571005"/>
                  </a:lnTo>
                  <a:lnTo>
                    <a:pt x="542375" y="1587590"/>
                  </a:lnTo>
                  <a:lnTo>
                    <a:pt x="586036" y="1601834"/>
                  </a:lnTo>
                  <a:lnTo>
                    <a:pt x="630736" y="1613660"/>
                  </a:lnTo>
                  <a:lnTo>
                    <a:pt x="676397" y="1622991"/>
                  </a:lnTo>
                  <a:lnTo>
                    <a:pt x="722944" y="1629751"/>
                  </a:lnTo>
                  <a:lnTo>
                    <a:pt x="770300" y="1633864"/>
                  </a:lnTo>
                  <a:lnTo>
                    <a:pt x="818388" y="1635252"/>
                  </a:lnTo>
                  <a:lnTo>
                    <a:pt x="866475" y="1633864"/>
                  </a:lnTo>
                  <a:lnTo>
                    <a:pt x="913831" y="1629751"/>
                  </a:lnTo>
                  <a:lnTo>
                    <a:pt x="960378" y="1622991"/>
                  </a:lnTo>
                  <a:lnTo>
                    <a:pt x="1006039" y="1613660"/>
                  </a:lnTo>
                  <a:lnTo>
                    <a:pt x="1050739" y="1601834"/>
                  </a:lnTo>
                  <a:lnTo>
                    <a:pt x="1094400" y="1587590"/>
                  </a:lnTo>
                  <a:lnTo>
                    <a:pt x="1136945" y="1571005"/>
                  </a:lnTo>
                  <a:lnTo>
                    <a:pt x="1178298" y="1552156"/>
                  </a:lnTo>
                  <a:lnTo>
                    <a:pt x="1218382" y="1531118"/>
                  </a:lnTo>
                  <a:lnTo>
                    <a:pt x="1257120" y="1507969"/>
                  </a:lnTo>
                  <a:lnTo>
                    <a:pt x="1294435" y="1482786"/>
                  </a:lnTo>
                  <a:lnTo>
                    <a:pt x="1330252" y="1455644"/>
                  </a:lnTo>
                  <a:lnTo>
                    <a:pt x="1364492" y="1426621"/>
                  </a:lnTo>
                  <a:lnTo>
                    <a:pt x="1397079" y="1395793"/>
                  </a:lnTo>
                  <a:lnTo>
                    <a:pt x="1427937" y="1363237"/>
                  </a:lnTo>
                  <a:lnTo>
                    <a:pt x="1456988" y="1329030"/>
                  </a:lnTo>
                  <a:lnTo>
                    <a:pt x="1484156" y="1293247"/>
                  </a:lnTo>
                  <a:lnTo>
                    <a:pt x="1509365" y="1255967"/>
                  </a:lnTo>
                  <a:lnTo>
                    <a:pt x="1532537" y="1217265"/>
                  </a:lnTo>
                  <a:lnTo>
                    <a:pt x="1553595" y="1177218"/>
                  </a:lnTo>
                  <a:lnTo>
                    <a:pt x="1572464" y="1135903"/>
                  </a:lnTo>
                  <a:lnTo>
                    <a:pt x="1589066" y="1093397"/>
                  </a:lnTo>
                  <a:lnTo>
                    <a:pt x="1603324" y="1049775"/>
                  </a:lnTo>
                  <a:lnTo>
                    <a:pt x="1615162" y="1005115"/>
                  </a:lnTo>
                  <a:lnTo>
                    <a:pt x="1624503" y="959494"/>
                  </a:lnTo>
                  <a:lnTo>
                    <a:pt x="1631270" y="912987"/>
                  </a:lnTo>
                  <a:lnTo>
                    <a:pt x="1635386" y="865672"/>
                  </a:lnTo>
                  <a:lnTo>
                    <a:pt x="1636776" y="817626"/>
                  </a:lnTo>
                  <a:lnTo>
                    <a:pt x="1635386" y="769579"/>
                  </a:lnTo>
                  <a:lnTo>
                    <a:pt x="1631270" y="722264"/>
                  </a:lnTo>
                  <a:lnTo>
                    <a:pt x="1624503" y="675757"/>
                  </a:lnTo>
                  <a:lnTo>
                    <a:pt x="1615162" y="630136"/>
                  </a:lnTo>
                  <a:lnTo>
                    <a:pt x="1603324" y="585476"/>
                  </a:lnTo>
                  <a:lnTo>
                    <a:pt x="1589066" y="541854"/>
                  </a:lnTo>
                  <a:lnTo>
                    <a:pt x="1572464" y="499348"/>
                  </a:lnTo>
                  <a:lnTo>
                    <a:pt x="1553595" y="458033"/>
                  </a:lnTo>
                  <a:lnTo>
                    <a:pt x="1532537" y="417986"/>
                  </a:lnTo>
                  <a:lnTo>
                    <a:pt x="1509365" y="379284"/>
                  </a:lnTo>
                  <a:lnTo>
                    <a:pt x="1484156" y="342004"/>
                  </a:lnTo>
                  <a:lnTo>
                    <a:pt x="1456988" y="306221"/>
                  </a:lnTo>
                  <a:lnTo>
                    <a:pt x="1427937" y="272014"/>
                  </a:lnTo>
                  <a:lnTo>
                    <a:pt x="1397079" y="239458"/>
                  </a:lnTo>
                  <a:lnTo>
                    <a:pt x="1364492" y="208630"/>
                  </a:lnTo>
                  <a:lnTo>
                    <a:pt x="1330252" y="179607"/>
                  </a:lnTo>
                  <a:lnTo>
                    <a:pt x="1294435" y="152465"/>
                  </a:lnTo>
                  <a:lnTo>
                    <a:pt x="1257120" y="127282"/>
                  </a:lnTo>
                  <a:lnTo>
                    <a:pt x="1218382" y="104133"/>
                  </a:lnTo>
                  <a:lnTo>
                    <a:pt x="1178298" y="83095"/>
                  </a:lnTo>
                  <a:lnTo>
                    <a:pt x="1136945" y="64246"/>
                  </a:lnTo>
                  <a:lnTo>
                    <a:pt x="1094400" y="47661"/>
                  </a:lnTo>
                  <a:lnTo>
                    <a:pt x="1050739" y="33417"/>
                  </a:lnTo>
                  <a:lnTo>
                    <a:pt x="1006039" y="21591"/>
                  </a:lnTo>
                  <a:lnTo>
                    <a:pt x="960378" y="12260"/>
                  </a:lnTo>
                  <a:lnTo>
                    <a:pt x="913831" y="5500"/>
                  </a:lnTo>
                  <a:lnTo>
                    <a:pt x="866475" y="1387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3628" y="710184"/>
              <a:ext cx="1348740" cy="13487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468868" y="763524"/>
              <a:ext cx="1247140" cy="1247140"/>
            </a:xfrm>
            <a:custGeom>
              <a:avLst/>
              <a:gdLst/>
              <a:ahLst/>
              <a:cxnLst/>
              <a:rect l="l" t="t" r="r" b="b"/>
              <a:pathLst>
                <a:path w="1247140" h="1247139">
                  <a:moveTo>
                    <a:pt x="623315" y="0"/>
                  </a:moveTo>
                  <a:lnTo>
                    <a:pt x="574597" y="1875"/>
                  </a:lnTo>
                  <a:lnTo>
                    <a:pt x="526906" y="7407"/>
                  </a:lnTo>
                  <a:lnTo>
                    <a:pt x="480379" y="16459"/>
                  </a:lnTo>
                  <a:lnTo>
                    <a:pt x="435157" y="28892"/>
                  </a:lnTo>
                  <a:lnTo>
                    <a:pt x="391376" y="44567"/>
                  </a:lnTo>
                  <a:lnTo>
                    <a:pt x="349175" y="63345"/>
                  </a:lnTo>
                  <a:lnTo>
                    <a:pt x="308694" y="85090"/>
                  </a:lnTo>
                  <a:lnTo>
                    <a:pt x="270070" y="109660"/>
                  </a:lnTo>
                  <a:lnTo>
                    <a:pt x="233443" y="136920"/>
                  </a:lnTo>
                  <a:lnTo>
                    <a:pt x="198949" y="166729"/>
                  </a:lnTo>
                  <a:lnTo>
                    <a:pt x="166729" y="198949"/>
                  </a:lnTo>
                  <a:lnTo>
                    <a:pt x="136920" y="233443"/>
                  </a:lnTo>
                  <a:lnTo>
                    <a:pt x="109660" y="270070"/>
                  </a:lnTo>
                  <a:lnTo>
                    <a:pt x="85089" y="308694"/>
                  </a:lnTo>
                  <a:lnTo>
                    <a:pt x="63345" y="349175"/>
                  </a:lnTo>
                  <a:lnTo>
                    <a:pt x="44567" y="391376"/>
                  </a:lnTo>
                  <a:lnTo>
                    <a:pt x="28892" y="435157"/>
                  </a:lnTo>
                  <a:lnTo>
                    <a:pt x="16459" y="480379"/>
                  </a:lnTo>
                  <a:lnTo>
                    <a:pt x="7407" y="526906"/>
                  </a:lnTo>
                  <a:lnTo>
                    <a:pt x="1875" y="574597"/>
                  </a:lnTo>
                  <a:lnTo>
                    <a:pt x="0" y="623315"/>
                  </a:lnTo>
                  <a:lnTo>
                    <a:pt x="1875" y="672034"/>
                  </a:lnTo>
                  <a:lnTo>
                    <a:pt x="7407" y="719725"/>
                  </a:lnTo>
                  <a:lnTo>
                    <a:pt x="16459" y="766252"/>
                  </a:lnTo>
                  <a:lnTo>
                    <a:pt x="28892" y="811474"/>
                  </a:lnTo>
                  <a:lnTo>
                    <a:pt x="44567" y="855255"/>
                  </a:lnTo>
                  <a:lnTo>
                    <a:pt x="63345" y="897456"/>
                  </a:lnTo>
                  <a:lnTo>
                    <a:pt x="85090" y="937937"/>
                  </a:lnTo>
                  <a:lnTo>
                    <a:pt x="109660" y="976561"/>
                  </a:lnTo>
                  <a:lnTo>
                    <a:pt x="136920" y="1013188"/>
                  </a:lnTo>
                  <a:lnTo>
                    <a:pt x="166729" y="1047682"/>
                  </a:lnTo>
                  <a:lnTo>
                    <a:pt x="198949" y="1079902"/>
                  </a:lnTo>
                  <a:lnTo>
                    <a:pt x="233443" y="1109711"/>
                  </a:lnTo>
                  <a:lnTo>
                    <a:pt x="270070" y="1136971"/>
                  </a:lnTo>
                  <a:lnTo>
                    <a:pt x="308694" y="1161541"/>
                  </a:lnTo>
                  <a:lnTo>
                    <a:pt x="349175" y="1183286"/>
                  </a:lnTo>
                  <a:lnTo>
                    <a:pt x="391376" y="1202064"/>
                  </a:lnTo>
                  <a:lnTo>
                    <a:pt x="435157" y="1217739"/>
                  </a:lnTo>
                  <a:lnTo>
                    <a:pt x="480379" y="1230172"/>
                  </a:lnTo>
                  <a:lnTo>
                    <a:pt x="526906" y="1239224"/>
                  </a:lnTo>
                  <a:lnTo>
                    <a:pt x="574597" y="1244756"/>
                  </a:lnTo>
                  <a:lnTo>
                    <a:pt x="623315" y="1246631"/>
                  </a:lnTo>
                  <a:lnTo>
                    <a:pt x="672034" y="1244756"/>
                  </a:lnTo>
                  <a:lnTo>
                    <a:pt x="719725" y="1239224"/>
                  </a:lnTo>
                  <a:lnTo>
                    <a:pt x="766252" y="1230172"/>
                  </a:lnTo>
                  <a:lnTo>
                    <a:pt x="811474" y="1217739"/>
                  </a:lnTo>
                  <a:lnTo>
                    <a:pt x="855255" y="1202064"/>
                  </a:lnTo>
                  <a:lnTo>
                    <a:pt x="897456" y="1183286"/>
                  </a:lnTo>
                  <a:lnTo>
                    <a:pt x="937937" y="1161541"/>
                  </a:lnTo>
                  <a:lnTo>
                    <a:pt x="976561" y="1136971"/>
                  </a:lnTo>
                  <a:lnTo>
                    <a:pt x="1013188" y="1109711"/>
                  </a:lnTo>
                  <a:lnTo>
                    <a:pt x="1047682" y="1079902"/>
                  </a:lnTo>
                  <a:lnTo>
                    <a:pt x="1079902" y="1047682"/>
                  </a:lnTo>
                  <a:lnTo>
                    <a:pt x="1109711" y="1013188"/>
                  </a:lnTo>
                  <a:lnTo>
                    <a:pt x="1136971" y="976561"/>
                  </a:lnTo>
                  <a:lnTo>
                    <a:pt x="1161542" y="937937"/>
                  </a:lnTo>
                  <a:lnTo>
                    <a:pt x="1183286" y="897456"/>
                  </a:lnTo>
                  <a:lnTo>
                    <a:pt x="1202064" y="855255"/>
                  </a:lnTo>
                  <a:lnTo>
                    <a:pt x="1217739" y="811474"/>
                  </a:lnTo>
                  <a:lnTo>
                    <a:pt x="1230172" y="766252"/>
                  </a:lnTo>
                  <a:lnTo>
                    <a:pt x="1239224" y="719725"/>
                  </a:lnTo>
                  <a:lnTo>
                    <a:pt x="1244756" y="672034"/>
                  </a:lnTo>
                  <a:lnTo>
                    <a:pt x="1246631" y="623315"/>
                  </a:lnTo>
                  <a:lnTo>
                    <a:pt x="1244756" y="574597"/>
                  </a:lnTo>
                  <a:lnTo>
                    <a:pt x="1239224" y="526906"/>
                  </a:lnTo>
                  <a:lnTo>
                    <a:pt x="1230172" y="480379"/>
                  </a:lnTo>
                  <a:lnTo>
                    <a:pt x="1217739" y="435157"/>
                  </a:lnTo>
                  <a:lnTo>
                    <a:pt x="1202064" y="391376"/>
                  </a:lnTo>
                  <a:lnTo>
                    <a:pt x="1183286" y="349175"/>
                  </a:lnTo>
                  <a:lnTo>
                    <a:pt x="1161541" y="308694"/>
                  </a:lnTo>
                  <a:lnTo>
                    <a:pt x="1136971" y="270070"/>
                  </a:lnTo>
                  <a:lnTo>
                    <a:pt x="1109711" y="233443"/>
                  </a:lnTo>
                  <a:lnTo>
                    <a:pt x="1079902" y="198949"/>
                  </a:lnTo>
                  <a:lnTo>
                    <a:pt x="1047682" y="166729"/>
                  </a:lnTo>
                  <a:lnTo>
                    <a:pt x="1013188" y="136920"/>
                  </a:lnTo>
                  <a:lnTo>
                    <a:pt x="976561" y="109660"/>
                  </a:lnTo>
                  <a:lnTo>
                    <a:pt x="937937" y="85089"/>
                  </a:lnTo>
                  <a:lnTo>
                    <a:pt x="897456" y="63345"/>
                  </a:lnTo>
                  <a:lnTo>
                    <a:pt x="855255" y="44567"/>
                  </a:lnTo>
                  <a:lnTo>
                    <a:pt x="811474" y="28892"/>
                  </a:lnTo>
                  <a:lnTo>
                    <a:pt x="766252" y="16459"/>
                  </a:lnTo>
                  <a:lnTo>
                    <a:pt x="719725" y="7407"/>
                  </a:lnTo>
                  <a:lnTo>
                    <a:pt x="672034" y="1875"/>
                  </a:lnTo>
                  <a:lnTo>
                    <a:pt x="6233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92566" y="2137994"/>
            <a:ext cx="2234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565" baseline="28935" dirty="0">
                <a:solidFill>
                  <a:srgbClr val="EFEDEF"/>
                </a:solidFill>
                <a:latin typeface="Trebuchet MS"/>
                <a:cs typeface="Trebuchet MS"/>
              </a:rPr>
              <a:t>M</a:t>
            </a:r>
            <a:r>
              <a:rPr sz="2400" b="1" spc="-9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400" b="1" spc="-85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3600" b="1" spc="-967" baseline="28935" dirty="0">
                <a:solidFill>
                  <a:srgbClr val="EFEDEF"/>
                </a:solidFill>
                <a:latin typeface="Trebuchet MS"/>
                <a:cs typeface="Trebuchet MS"/>
              </a:rPr>
              <a:t>Y</a:t>
            </a:r>
            <a:r>
              <a:rPr sz="2400" b="1" spc="-32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400" b="1" spc="-1425" dirty="0">
                <a:solidFill>
                  <a:srgbClr val="585858"/>
                </a:solidFill>
                <a:latin typeface="Trebuchet MS"/>
                <a:cs typeface="Trebuchet MS"/>
              </a:rPr>
              <a:t>Y</a:t>
            </a:r>
            <a:r>
              <a:rPr sz="3600" b="1" spc="-675" baseline="28935" dirty="0">
                <a:solidFill>
                  <a:srgbClr val="EFEDEF"/>
                </a:solidFill>
                <a:latin typeface="Trebuchet MS"/>
                <a:cs typeface="Trebuchet MS"/>
              </a:rPr>
              <a:t>N</a:t>
            </a:r>
            <a:r>
              <a:rPr sz="2400" b="1" spc="-10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3600" b="1" spc="195" baseline="28935" dirty="0">
                <a:solidFill>
                  <a:srgbClr val="EFEDEF"/>
                </a:solidFill>
                <a:latin typeface="Trebuchet MS"/>
                <a:cs typeface="Trebuchet MS"/>
              </a:rPr>
              <a:t>A</a:t>
            </a:r>
            <a:r>
              <a:rPr sz="3600" b="1" spc="-2512" baseline="28935" dirty="0">
                <a:solidFill>
                  <a:srgbClr val="EFEDEF"/>
                </a:solidFill>
                <a:latin typeface="Trebuchet MS"/>
                <a:cs typeface="Trebuchet MS"/>
              </a:rPr>
              <a:t>M</a:t>
            </a:r>
            <a:r>
              <a:rPr sz="2400" b="1" spc="5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400" b="1" spc="-140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3600" b="1" spc="-330" baseline="28935" dirty="0">
                <a:solidFill>
                  <a:srgbClr val="EFEDEF"/>
                </a:solidFill>
                <a:latin typeface="Trebuchet MS"/>
                <a:cs typeface="Trebuchet MS"/>
              </a:rPr>
              <a:t>E</a:t>
            </a:r>
            <a:r>
              <a:rPr sz="3600" b="1" spc="-525" baseline="28935" dirty="0">
                <a:solidFill>
                  <a:srgbClr val="EFEDEF"/>
                </a:solidFill>
                <a:latin typeface="Trebuchet MS"/>
                <a:cs typeface="Trebuchet MS"/>
              </a:rPr>
              <a:t> </a:t>
            </a:r>
            <a:r>
              <a:rPr sz="2400" b="1" spc="-136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3600" b="1" spc="-67" baseline="28935" dirty="0">
                <a:solidFill>
                  <a:srgbClr val="EFEDEF"/>
                </a:solidFill>
                <a:latin typeface="Trebuchet MS"/>
                <a:cs typeface="Trebuchet MS"/>
              </a:rPr>
              <a:t>I</a:t>
            </a:r>
            <a:r>
              <a:rPr sz="3600" b="1" spc="-660" baseline="28935" dirty="0">
                <a:solidFill>
                  <a:srgbClr val="EFEDEF"/>
                </a:solidFill>
                <a:latin typeface="Trebuchet MS"/>
                <a:cs typeface="Trebuchet MS"/>
              </a:rPr>
              <a:t>S</a:t>
            </a:r>
            <a:r>
              <a:rPr sz="2400" b="1" spc="-19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400" b="1" spc="90" dirty="0">
                <a:solidFill>
                  <a:srgbClr val="585858"/>
                </a:solidFill>
                <a:latin typeface="Trebuchet MS"/>
                <a:cs typeface="Trebuchet MS"/>
              </a:rPr>
              <a:t>AN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06968" y="355091"/>
            <a:ext cx="1382267" cy="168706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904747" y="3313303"/>
            <a:ext cx="252476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Rahul</a:t>
            </a:r>
            <a:r>
              <a:rPr sz="1600" spc="-15" dirty="0">
                <a:latin typeface="Calibri"/>
                <a:cs typeface="Calibri"/>
              </a:rPr>
              <a:t> works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10-7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job.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stays </a:t>
            </a:r>
            <a:r>
              <a:rPr sz="1600" spc="-5" dirty="0">
                <a:latin typeface="Calibri"/>
                <a:cs typeface="Calibri"/>
              </a:rPr>
              <a:t>in a flat and has a house- </a:t>
            </a:r>
            <a:r>
              <a:rPr sz="1600" spc="-3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help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prepare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meals.</a:t>
            </a:r>
            <a:endParaRPr sz="1600">
              <a:latin typeface="Calibri"/>
              <a:cs typeface="Calibri"/>
            </a:endParaRPr>
          </a:p>
          <a:p>
            <a:pPr marL="41275" marR="35560" indent="-1905" algn="ctr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However,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often </a:t>
            </a:r>
            <a:r>
              <a:rPr sz="1600" spc="-20" dirty="0">
                <a:latin typeface="Calibri"/>
                <a:cs typeface="Calibri"/>
              </a:rPr>
              <a:t>orders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office </a:t>
            </a:r>
            <a:r>
              <a:rPr sz="1600" spc="-10" dirty="0">
                <a:latin typeface="Calibri"/>
                <a:cs typeface="Calibri"/>
              </a:rPr>
              <a:t>lunch/snacks </a:t>
            </a:r>
            <a:r>
              <a:rPr sz="1600" spc="-15" dirty="0">
                <a:latin typeface="Calibri"/>
                <a:cs typeface="Calibri"/>
              </a:rPr>
              <a:t>from food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delivery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apps.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budget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conscious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because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orders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often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looks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pocket-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friendly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 options.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5433" y="3249929"/>
            <a:ext cx="2880360" cy="2326005"/>
          </a:xfrm>
          <a:custGeom>
            <a:avLst/>
            <a:gdLst/>
            <a:ahLst/>
            <a:cxnLst/>
            <a:rect l="l" t="t" r="r" b="b"/>
            <a:pathLst>
              <a:path w="2880360" h="2326004">
                <a:moveTo>
                  <a:pt x="0" y="387604"/>
                </a:moveTo>
                <a:lnTo>
                  <a:pt x="3020" y="338973"/>
                </a:lnTo>
                <a:lnTo>
                  <a:pt x="11838" y="292147"/>
                </a:lnTo>
                <a:lnTo>
                  <a:pt x="26091" y="247491"/>
                </a:lnTo>
                <a:lnTo>
                  <a:pt x="45416" y="205365"/>
                </a:lnTo>
                <a:lnTo>
                  <a:pt x="69448" y="166133"/>
                </a:lnTo>
                <a:lnTo>
                  <a:pt x="97826" y="130158"/>
                </a:lnTo>
                <a:lnTo>
                  <a:pt x="130186" y="97803"/>
                </a:lnTo>
                <a:lnTo>
                  <a:pt x="166164" y="69430"/>
                </a:lnTo>
                <a:lnTo>
                  <a:pt x="205397" y="45403"/>
                </a:lnTo>
                <a:lnTo>
                  <a:pt x="247522" y="26083"/>
                </a:lnTo>
                <a:lnTo>
                  <a:pt x="292176" y="11834"/>
                </a:lnTo>
                <a:lnTo>
                  <a:pt x="338995" y="3019"/>
                </a:lnTo>
                <a:lnTo>
                  <a:pt x="387616" y="0"/>
                </a:lnTo>
                <a:lnTo>
                  <a:pt x="2492755" y="0"/>
                </a:lnTo>
                <a:lnTo>
                  <a:pt x="2541386" y="3019"/>
                </a:lnTo>
                <a:lnTo>
                  <a:pt x="2588212" y="11834"/>
                </a:lnTo>
                <a:lnTo>
                  <a:pt x="2632868" y="26083"/>
                </a:lnTo>
                <a:lnTo>
                  <a:pt x="2674994" y="45403"/>
                </a:lnTo>
                <a:lnTo>
                  <a:pt x="2714226" y="69430"/>
                </a:lnTo>
                <a:lnTo>
                  <a:pt x="2750201" y="97803"/>
                </a:lnTo>
                <a:lnTo>
                  <a:pt x="2782556" y="130158"/>
                </a:lnTo>
                <a:lnTo>
                  <a:pt x="2810929" y="166133"/>
                </a:lnTo>
                <a:lnTo>
                  <a:pt x="2834956" y="205365"/>
                </a:lnTo>
                <a:lnTo>
                  <a:pt x="2854276" y="247491"/>
                </a:lnTo>
                <a:lnTo>
                  <a:pt x="2868525" y="292147"/>
                </a:lnTo>
                <a:lnTo>
                  <a:pt x="2877340" y="338973"/>
                </a:lnTo>
                <a:lnTo>
                  <a:pt x="2880360" y="387604"/>
                </a:lnTo>
                <a:lnTo>
                  <a:pt x="2880360" y="1938020"/>
                </a:lnTo>
                <a:lnTo>
                  <a:pt x="2877340" y="1986650"/>
                </a:lnTo>
                <a:lnTo>
                  <a:pt x="2868525" y="2033476"/>
                </a:lnTo>
                <a:lnTo>
                  <a:pt x="2854276" y="2078132"/>
                </a:lnTo>
                <a:lnTo>
                  <a:pt x="2834956" y="2120258"/>
                </a:lnTo>
                <a:lnTo>
                  <a:pt x="2810929" y="2159490"/>
                </a:lnTo>
                <a:lnTo>
                  <a:pt x="2782556" y="2195465"/>
                </a:lnTo>
                <a:lnTo>
                  <a:pt x="2750201" y="2227820"/>
                </a:lnTo>
                <a:lnTo>
                  <a:pt x="2714226" y="2256193"/>
                </a:lnTo>
                <a:lnTo>
                  <a:pt x="2674994" y="2280220"/>
                </a:lnTo>
                <a:lnTo>
                  <a:pt x="2632868" y="2299540"/>
                </a:lnTo>
                <a:lnTo>
                  <a:pt x="2588212" y="2313789"/>
                </a:lnTo>
                <a:lnTo>
                  <a:pt x="2541386" y="2322604"/>
                </a:lnTo>
                <a:lnTo>
                  <a:pt x="2492755" y="2325624"/>
                </a:lnTo>
                <a:lnTo>
                  <a:pt x="387616" y="2325624"/>
                </a:lnTo>
                <a:lnTo>
                  <a:pt x="338995" y="2322604"/>
                </a:lnTo>
                <a:lnTo>
                  <a:pt x="292176" y="2313789"/>
                </a:lnTo>
                <a:lnTo>
                  <a:pt x="247522" y="2299540"/>
                </a:lnTo>
                <a:lnTo>
                  <a:pt x="205397" y="2280220"/>
                </a:lnTo>
                <a:lnTo>
                  <a:pt x="166164" y="2256193"/>
                </a:lnTo>
                <a:lnTo>
                  <a:pt x="130186" y="2227820"/>
                </a:lnTo>
                <a:lnTo>
                  <a:pt x="97826" y="2195465"/>
                </a:lnTo>
                <a:lnTo>
                  <a:pt x="69448" y="2159490"/>
                </a:lnTo>
                <a:lnTo>
                  <a:pt x="45416" y="2120258"/>
                </a:lnTo>
                <a:lnTo>
                  <a:pt x="26091" y="2078132"/>
                </a:lnTo>
                <a:lnTo>
                  <a:pt x="11838" y="2033476"/>
                </a:lnTo>
                <a:lnTo>
                  <a:pt x="3020" y="1986650"/>
                </a:lnTo>
                <a:lnTo>
                  <a:pt x="0" y="1938020"/>
                </a:lnTo>
                <a:lnTo>
                  <a:pt x="0" y="387604"/>
                </a:lnTo>
                <a:close/>
              </a:path>
            </a:pathLst>
          </a:custGeom>
          <a:ln w="19812">
            <a:solidFill>
              <a:srgbClr val="FF586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4914" y="3243833"/>
            <a:ext cx="2920365" cy="2334895"/>
          </a:xfrm>
          <a:custGeom>
            <a:avLst/>
            <a:gdLst/>
            <a:ahLst/>
            <a:cxnLst/>
            <a:rect l="l" t="t" r="r" b="b"/>
            <a:pathLst>
              <a:path w="2920365" h="2334895">
                <a:moveTo>
                  <a:pt x="0" y="389127"/>
                </a:moveTo>
                <a:lnTo>
                  <a:pt x="3032" y="340321"/>
                </a:lnTo>
                <a:lnTo>
                  <a:pt x="11885" y="293322"/>
                </a:lnTo>
                <a:lnTo>
                  <a:pt x="26195" y="248496"/>
                </a:lnTo>
                <a:lnTo>
                  <a:pt x="45597" y="206208"/>
                </a:lnTo>
                <a:lnTo>
                  <a:pt x="69725" y="166821"/>
                </a:lnTo>
                <a:lnTo>
                  <a:pt x="98215" y="130702"/>
                </a:lnTo>
                <a:lnTo>
                  <a:pt x="130702" y="98215"/>
                </a:lnTo>
                <a:lnTo>
                  <a:pt x="166821" y="69725"/>
                </a:lnTo>
                <a:lnTo>
                  <a:pt x="206208" y="45597"/>
                </a:lnTo>
                <a:lnTo>
                  <a:pt x="248496" y="26195"/>
                </a:lnTo>
                <a:lnTo>
                  <a:pt x="293322" y="11885"/>
                </a:lnTo>
                <a:lnTo>
                  <a:pt x="340321" y="3032"/>
                </a:lnTo>
                <a:lnTo>
                  <a:pt x="389127" y="0"/>
                </a:lnTo>
                <a:lnTo>
                  <a:pt x="2530856" y="0"/>
                </a:lnTo>
                <a:lnTo>
                  <a:pt x="2579662" y="3032"/>
                </a:lnTo>
                <a:lnTo>
                  <a:pt x="2626661" y="11885"/>
                </a:lnTo>
                <a:lnTo>
                  <a:pt x="2671487" y="26195"/>
                </a:lnTo>
                <a:lnTo>
                  <a:pt x="2713775" y="45597"/>
                </a:lnTo>
                <a:lnTo>
                  <a:pt x="2753162" y="69725"/>
                </a:lnTo>
                <a:lnTo>
                  <a:pt x="2789281" y="98215"/>
                </a:lnTo>
                <a:lnTo>
                  <a:pt x="2821768" y="130702"/>
                </a:lnTo>
                <a:lnTo>
                  <a:pt x="2850258" y="166821"/>
                </a:lnTo>
                <a:lnTo>
                  <a:pt x="2874386" y="206208"/>
                </a:lnTo>
                <a:lnTo>
                  <a:pt x="2893788" y="248496"/>
                </a:lnTo>
                <a:lnTo>
                  <a:pt x="2908098" y="293322"/>
                </a:lnTo>
                <a:lnTo>
                  <a:pt x="2916951" y="340321"/>
                </a:lnTo>
                <a:lnTo>
                  <a:pt x="2919984" y="389127"/>
                </a:lnTo>
                <a:lnTo>
                  <a:pt x="2919984" y="1945639"/>
                </a:lnTo>
                <a:lnTo>
                  <a:pt x="2916951" y="1994446"/>
                </a:lnTo>
                <a:lnTo>
                  <a:pt x="2908098" y="2041445"/>
                </a:lnTo>
                <a:lnTo>
                  <a:pt x="2893788" y="2086271"/>
                </a:lnTo>
                <a:lnTo>
                  <a:pt x="2874386" y="2128559"/>
                </a:lnTo>
                <a:lnTo>
                  <a:pt x="2850258" y="2167946"/>
                </a:lnTo>
                <a:lnTo>
                  <a:pt x="2821768" y="2204065"/>
                </a:lnTo>
                <a:lnTo>
                  <a:pt x="2789281" y="2236552"/>
                </a:lnTo>
                <a:lnTo>
                  <a:pt x="2753162" y="2265042"/>
                </a:lnTo>
                <a:lnTo>
                  <a:pt x="2713775" y="2289170"/>
                </a:lnTo>
                <a:lnTo>
                  <a:pt x="2671487" y="2308572"/>
                </a:lnTo>
                <a:lnTo>
                  <a:pt x="2626661" y="2322882"/>
                </a:lnTo>
                <a:lnTo>
                  <a:pt x="2579662" y="2331735"/>
                </a:lnTo>
                <a:lnTo>
                  <a:pt x="2530856" y="2334767"/>
                </a:lnTo>
                <a:lnTo>
                  <a:pt x="389127" y="2334767"/>
                </a:lnTo>
                <a:lnTo>
                  <a:pt x="340321" y="2331735"/>
                </a:lnTo>
                <a:lnTo>
                  <a:pt x="293322" y="2322882"/>
                </a:lnTo>
                <a:lnTo>
                  <a:pt x="248496" y="2308572"/>
                </a:lnTo>
                <a:lnTo>
                  <a:pt x="206208" y="2289170"/>
                </a:lnTo>
                <a:lnTo>
                  <a:pt x="166821" y="2265042"/>
                </a:lnTo>
                <a:lnTo>
                  <a:pt x="130702" y="2236552"/>
                </a:lnTo>
                <a:lnTo>
                  <a:pt x="98215" y="2204065"/>
                </a:lnTo>
                <a:lnTo>
                  <a:pt x="69725" y="2167946"/>
                </a:lnTo>
                <a:lnTo>
                  <a:pt x="45597" y="2128559"/>
                </a:lnTo>
                <a:lnTo>
                  <a:pt x="26195" y="2086271"/>
                </a:lnTo>
                <a:lnTo>
                  <a:pt x="11885" y="2041445"/>
                </a:lnTo>
                <a:lnTo>
                  <a:pt x="3032" y="1994446"/>
                </a:lnTo>
                <a:lnTo>
                  <a:pt x="0" y="1945639"/>
                </a:lnTo>
                <a:lnTo>
                  <a:pt x="0" y="389127"/>
                </a:lnTo>
                <a:close/>
              </a:path>
            </a:pathLst>
          </a:custGeom>
          <a:ln w="19812">
            <a:solidFill>
              <a:srgbClr val="6F2F9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95081" y="3230117"/>
            <a:ext cx="2948940" cy="2364105"/>
          </a:xfrm>
          <a:custGeom>
            <a:avLst/>
            <a:gdLst/>
            <a:ahLst/>
            <a:cxnLst/>
            <a:rect l="l" t="t" r="r" b="b"/>
            <a:pathLst>
              <a:path w="2948940" h="2364104">
                <a:moveTo>
                  <a:pt x="0" y="393954"/>
                </a:moveTo>
                <a:lnTo>
                  <a:pt x="3069" y="344541"/>
                </a:lnTo>
                <a:lnTo>
                  <a:pt x="12033" y="296960"/>
                </a:lnTo>
                <a:lnTo>
                  <a:pt x="26520" y="251577"/>
                </a:lnTo>
                <a:lnTo>
                  <a:pt x="46162" y="208764"/>
                </a:lnTo>
                <a:lnTo>
                  <a:pt x="70589" y="168889"/>
                </a:lnTo>
                <a:lnTo>
                  <a:pt x="99433" y="132323"/>
                </a:lnTo>
                <a:lnTo>
                  <a:pt x="132323" y="99433"/>
                </a:lnTo>
                <a:lnTo>
                  <a:pt x="168889" y="70589"/>
                </a:lnTo>
                <a:lnTo>
                  <a:pt x="208764" y="46162"/>
                </a:lnTo>
                <a:lnTo>
                  <a:pt x="251577" y="26520"/>
                </a:lnTo>
                <a:lnTo>
                  <a:pt x="296960" y="12033"/>
                </a:lnTo>
                <a:lnTo>
                  <a:pt x="344541" y="3069"/>
                </a:lnTo>
                <a:lnTo>
                  <a:pt x="393953" y="0"/>
                </a:lnTo>
                <a:lnTo>
                  <a:pt x="2554986" y="0"/>
                </a:lnTo>
                <a:lnTo>
                  <a:pt x="2604398" y="3069"/>
                </a:lnTo>
                <a:lnTo>
                  <a:pt x="2651979" y="12033"/>
                </a:lnTo>
                <a:lnTo>
                  <a:pt x="2697362" y="26520"/>
                </a:lnTo>
                <a:lnTo>
                  <a:pt x="2740175" y="46162"/>
                </a:lnTo>
                <a:lnTo>
                  <a:pt x="2780050" y="70589"/>
                </a:lnTo>
                <a:lnTo>
                  <a:pt x="2816616" y="99433"/>
                </a:lnTo>
                <a:lnTo>
                  <a:pt x="2849506" y="132323"/>
                </a:lnTo>
                <a:lnTo>
                  <a:pt x="2878350" y="168889"/>
                </a:lnTo>
                <a:lnTo>
                  <a:pt x="2902777" y="208764"/>
                </a:lnTo>
                <a:lnTo>
                  <a:pt x="2922419" y="251577"/>
                </a:lnTo>
                <a:lnTo>
                  <a:pt x="2936906" y="296960"/>
                </a:lnTo>
                <a:lnTo>
                  <a:pt x="2945870" y="344541"/>
                </a:lnTo>
                <a:lnTo>
                  <a:pt x="2948940" y="393954"/>
                </a:lnTo>
                <a:lnTo>
                  <a:pt x="2948940" y="1969770"/>
                </a:lnTo>
                <a:lnTo>
                  <a:pt x="2945870" y="2019182"/>
                </a:lnTo>
                <a:lnTo>
                  <a:pt x="2936906" y="2066763"/>
                </a:lnTo>
                <a:lnTo>
                  <a:pt x="2922419" y="2112146"/>
                </a:lnTo>
                <a:lnTo>
                  <a:pt x="2902777" y="2154959"/>
                </a:lnTo>
                <a:lnTo>
                  <a:pt x="2878350" y="2194834"/>
                </a:lnTo>
                <a:lnTo>
                  <a:pt x="2849506" y="2231400"/>
                </a:lnTo>
                <a:lnTo>
                  <a:pt x="2816616" y="2264290"/>
                </a:lnTo>
                <a:lnTo>
                  <a:pt x="2780050" y="2293134"/>
                </a:lnTo>
                <a:lnTo>
                  <a:pt x="2740175" y="2317561"/>
                </a:lnTo>
                <a:lnTo>
                  <a:pt x="2697362" y="2337203"/>
                </a:lnTo>
                <a:lnTo>
                  <a:pt x="2651979" y="2351690"/>
                </a:lnTo>
                <a:lnTo>
                  <a:pt x="2604398" y="2360654"/>
                </a:lnTo>
                <a:lnTo>
                  <a:pt x="2554986" y="2363724"/>
                </a:lnTo>
                <a:lnTo>
                  <a:pt x="393953" y="2363724"/>
                </a:lnTo>
                <a:lnTo>
                  <a:pt x="344541" y="2360654"/>
                </a:lnTo>
                <a:lnTo>
                  <a:pt x="296960" y="2351690"/>
                </a:lnTo>
                <a:lnTo>
                  <a:pt x="251577" y="2337203"/>
                </a:lnTo>
                <a:lnTo>
                  <a:pt x="208764" y="2317561"/>
                </a:lnTo>
                <a:lnTo>
                  <a:pt x="168889" y="2293134"/>
                </a:lnTo>
                <a:lnTo>
                  <a:pt x="132323" y="2264290"/>
                </a:lnTo>
                <a:lnTo>
                  <a:pt x="99433" y="2231400"/>
                </a:lnTo>
                <a:lnTo>
                  <a:pt x="70589" y="2194834"/>
                </a:lnTo>
                <a:lnTo>
                  <a:pt x="46162" y="2154959"/>
                </a:lnTo>
                <a:lnTo>
                  <a:pt x="26520" y="2112146"/>
                </a:lnTo>
                <a:lnTo>
                  <a:pt x="12033" y="2066763"/>
                </a:lnTo>
                <a:lnTo>
                  <a:pt x="3069" y="2019182"/>
                </a:lnTo>
                <a:lnTo>
                  <a:pt x="0" y="1969770"/>
                </a:lnTo>
                <a:lnTo>
                  <a:pt x="0" y="393954"/>
                </a:lnTo>
                <a:close/>
              </a:path>
            </a:pathLst>
          </a:custGeom>
          <a:ln w="19812">
            <a:solidFill>
              <a:srgbClr val="FFC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12107" y="3306572"/>
            <a:ext cx="266255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Stuti is a fitness </a:t>
            </a:r>
            <a:r>
              <a:rPr sz="1600" spc="-10" dirty="0">
                <a:latin typeface="Calibri"/>
                <a:cs typeface="Calibri"/>
              </a:rPr>
              <a:t>freak. </a:t>
            </a:r>
            <a:r>
              <a:rPr sz="1600" spc="-5" dirty="0">
                <a:latin typeface="Calibri"/>
                <a:cs typeface="Calibri"/>
              </a:rPr>
              <a:t>Juggling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between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work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responsibilities,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squeezes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exercise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 </a:t>
            </a:r>
            <a:r>
              <a:rPr sz="1600" spc="-15" dirty="0">
                <a:latin typeface="Calibri"/>
                <a:cs typeface="Calibri"/>
              </a:rPr>
              <a:t>days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week 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eat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healthy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time.</a:t>
            </a:r>
            <a:r>
              <a:rPr sz="1600" spc="-10" dirty="0">
                <a:latin typeface="Calibri"/>
                <a:cs typeface="Calibri"/>
              </a:rPr>
              <a:t> She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weekend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cheat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splurges to </a:t>
            </a:r>
            <a:r>
              <a:rPr sz="1600" dirty="0">
                <a:latin typeface="Calibri"/>
                <a:cs typeface="Calibri"/>
              </a:rPr>
              <a:t>pacify </a:t>
            </a:r>
            <a:r>
              <a:rPr sz="1600" spc="-10" dirty="0">
                <a:latin typeface="Calibri"/>
                <a:cs typeface="Calibri"/>
              </a:rPr>
              <a:t>her </a:t>
            </a:r>
            <a:r>
              <a:rPr sz="1600" spc="-15" dirty="0">
                <a:latin typeface="Calibri"/>
                <a:cs typeface="Calibri"/>
              </a:rPr>
              <a:t>sweet </a:t>
            </a:r>
            <a:r>
              <a:rPr sz="1600" spc="-10" dirty="0">
                <a:latin typeface="Calibri"/>
                <a:cs typeface="Calibri"/>
              </a:rPr>
              <a:t> tooth.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86776" y="3292602"/>
            <a:ext cx="269811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3492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Satya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Engineering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student.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spc="-10" dirty="0">
                <a:latin typeface="Calibri"/>
                <a:cs typeface="Calibri"/>
              </a:rPr>
              <a:t>often </a:t>
            </a:r>
            <a:r>
              <a:rPr sz="1600" spc="-5" dirty="0">
                <a:latin typeface="Calibri"/>
                <a:cs typeface="Calibri"/>
              </a:rPr>
              <a:t>finds himself </a:t>
            </a:r>
            <a:r>
              <a:rPr sz="1600" spc="-10" dirty="0">
                <a:latin typeface="Calibri"/>
                <a:cs typeface="Calibri"/>
              </a:rPr>
              <a:t>bored of </a:t>
            </a:r>
            <a:r>
              <a:rPr sz="1600" spc="-5" dirty="0">
                <a:latin typeface="Calibri"/>
                <a:cs typeface="Calibri"/>
              </a:rPr>
              <a:t> his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food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doesn’t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refrain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meals.</a:t>
            </a:r>
            <a:endParaRPr sz="1600">
              <a:latin typeface="Calibri"/>
              <a:cs typeface="Calibri"/>
            </a:endParaRPr>
          </a:p>
          <a:p>
            <a:pPr marL="12700" marR="5080" indent="1270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binge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eater-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watch</a:t>
            </a:r>
            <a:r>
              <a:rPr sz="1600" spc="-10" dirty="0">
                <a:latin typeface="Calibri"/>
                <a:cs typeface="Calibri"/>
              </a:rPr>
              <a:t> shows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while </a:t>
            </a:r>
            <a:r>
              <a:rPr sz="1600" spc="-10" dirty="0">
                <a:latin typeface="Calibri"/>
                <a:cs typeface="Calibri"/>
              </a:rPr>
              <a:t>eating.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times while </a:t>
            </a:r>
            <a:r>
              <a:rPr sz="1600" spc="-10" dirty="0">
                <a:latin typeface="Calibri"/>
                <a:cs typeface="Calibri"/>
              </a:rPr>
              <a:t>studying at </a:t>
            </a:r>
            <a:r>
              <a:rPr sz="1600" spc="-5" dirty="0">
                <a:latin typeface="Calibri"/>
                <a:cs typeface="Calibri"/>
              </a:rPr>
              <a:t>night, </a:t>
            </a:r>
            <a:r>
              <a:rPr sz="1600" spc="-10" dirty="0">
                <a:latin typeface="Calibri"/>
                <a:cs typeface="Calibri"/>
              </a:rPr>
              <a:t>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finds himself </a:t>
            </a:r>
            <a:r>
              <a:rPr sz="1600" spc="-15" dirty="0">
                <a:latin typeface="Calibri"/>
                <a:cs typeface="Calibri"/>
              </a:rPr>
              <a:t>craving for </a:t>
            </a:r>
            <a:r>
              <a:rPr sz="1600" spc="-10" dirty="0">
                <a:latin typeface="Calibri"/>
                <a:cs typeface="Calibri"/>
              </a:rPr>
              <a:t> snackable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foods.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6" y="6134100"/>
            <a:ext cx="12204700" cy="730250"/>
            <a:chOff x="-6096" y="6134100"/>
            <a:chExt cx="12204700" cy="730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40195"/>
              <a:ext cx="12192000" cy="7178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140195"/>
              <a:ext cx="12192000" cy="718185"/>
            </a:xfrm>
            <a:custGeom>
              <a:avLst/>
              <a:gdLst/>
              <a:ahLst/>
              <a:cxnLst/>
              <a:rect l="l" t="t" r="r" b="b"/>
              <a:pathLst>
                <a:path w="12192000" h="718184">
                  <a:moveTo>
                    <a:pt x="0" y="717803"/>
                  </a:moveTo>
                  <a:lnTo>
                    <a:pt x="12192000" y="7178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158713" y="262127"/>
            <a:ext cx="715645" cy="895985"/>
            <a:chOff x="11158713" y="262127"/>
            <a:chExt cx="715645" cy="895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8713" y="952485"/>
              <a:ext cx="715546" cy="2050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9395" y="262127"/>
              <a:ext cx="696468" cy="696468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686050" y="1538477"/>
            <a:ext cx="1914525" cy="1649095"/>
          </a:xfrm>
          <a:custGeom>
            <a:avLst/>
            <a:gdLst/>
            <a:ahLst/>
            <a:cxnLst/>
            <a:rect l="l" t="t" r="r" b="b"/>
            <a:pathLst>
              <a:path w="1914525" h="1649095">
                <a:moveTo>
                  <a:pt x="0" y="824484"/>
                </a:moveTo>
                <a:lnTo>
                  <a:pt x="957072" y="0"/>
                </a:lnTo>
                <a:lnTo>
                  <a:pt x="1914144" y="824484"/>
                </a:lnTo>
                <a:lnTo>
                  <a:pt x="957072" y="1648968"/>
                </a:lnTo>
                <a:lnTo>
                  <a:pt x="0" y="824484"/>
                </a:lnTo>
                <a:close/>
              </a:path>
            </a:pathLst>
          </a:custGeom>
          <a:ln w="38100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2310" y="1974850"/>
            <a:ext cx="79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eel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ungr</a:t>
            </a:r>
            <a:r>
              <a:rPr sz="1200" spc="-9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,  </a:t>
            </a:r>
            <a:r>
              <a:rPr sz="1200" spc="-5" dirty="0">
                <a:latin typeface="Calibri"/>
                <a:cs typeface="Calibri"/>
              </a:rPr>
              <a:t>let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 some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food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12358" y="2785110"/>
            <a:ext cx="1104900" cy="408940"/>
          </a:xfrm>
          <a:custGeom>
            <a:avLst/>
            <a:gdLst/>
            <a:ahLst/>
            <a:cxnLst/>
            <a:rect l="l" t="t" r="r" b="b"/>
            <a:pathLst>
              <a:path w="1104900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1" y="0"/>
                </a:lnTo>
                <a:lnTo>
                  <a:pt x="1036827" y="0"/>
                </a:lnTo>
                <a:lnTo>
                  <a:pt x="1063323" y="5349"/>
                </a:lnTo>
                <a:lnTo>
                  <a:pt x="1084961" y="19938"/>
                </a:lnTo>
                <a:lnTo>
                  <a:pt x="1099550" y="41576"/>
                </a:lnTo>
                <a:lnTo>
                  <a:pt x="1104899" y="68072"/>
                </a:lnTo>
                <a:lnTo>
                  <a:pt x="1104899" y="340360"/>
                </a:lnTo>
                <a:lnTo>
                  <a:pt x="1099550" y="366855"/>
                </a:lnTo>
                <a:lnTo>
                  <a:pt x="1084961" y="388493"/>
                </a:lnTo>
                <a:lnTo>
                  <a:pt x="1063323" y="403082"/>
                </a:lnTo>
                <a:lnTo>
                  <a:pt x="1036827" y="408431"/>
                </a:lnTo>
                <a:lnTo>
                  <a:pt x="68071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10783" y="282194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2358" y="2045970"/>
            <a:ext cx="1104900" cy="408940"/>
          </a:xfrm>
          <a:custGeom>
            <a:avLst/>
            <a:gdLst/>
            <a:ahLst/>
            <a:cxnLst/>
            <a:rect l="l" t="t" r="r" b="b"/>
            <a:pathLst>
              <a:path w="1104900" h="408939">
                <a:moveTo>
                  <a:pt x="0" y="68071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1" y="0"/>
                </a:lnTo>
                <a:lnTo>
                  <a:pt x="1036827" y="0"/>
                </a:lnTo>
                <a:lnTo>
                  <a:pt x="1063323" y="5349"/>
                </a:lnTo>
                <a:lnTo>
                  <a:pt x="1084961" y="19938"/>
                </a:lnTo>
                <a:lnTo>
                  <a:pt x="1099550" y="41576"/>
                </a:lnTo>
                <a:lnTo>
                  <a:pt x="1104899" y="68071"/>
                </a:lnTo>
                <a:lnTo>
                  <a:pt x="1104899" y="340359"/>
                </a:lnTo>
                <a:lnTo>
                  <a:pt x="1099550" y="366855"/>
                </a:lnTo>
                <a:lnTo>
                  <a:pt x="1084961" y="388492"/>
                </a:lnTo>
                <a:lnTo>
                  <a:pt x="1063323" y="403082"/>
                </a:lnTo>
                <a:lnTo>
                  <a:pt x="1036827" y="408431"/>
                </a:lnTo>
                <a:lnTo>
                  <a:pt x="68071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1"/>
                </a:lnTo>
                <a:close/>
              </a:path>
            </a:pathLst>
          </a:custGeom>
          <a:ln w="19812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10783" y="2083053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5970" y="1305305"/>
            <a:ext cx="794385" cy="289560"/>
          </a:xfrm>
          <a:custGeom>
            <a:avLst/>
            <a:gdLst/>
            <a:ahLst/>
            <a:cxnLst/>
            <a:rect l="l" t="t" r="r" b="b"/>
            <a:pathLst>
              <a:path w="794384" h="289559">
                <a:moveTo>
                  <a:pt x="0" y="48260"/>
                </a:moveTo>
                <a:lnTo>
                  <a:pt x="3790" y="29467"/>
                </a:lnTo>
                <a:lnTo>
                  <a:pt x="14128" y="14128"/>
                </a:lnTo>
                <a:lnTo>
                  <a:pt x="29467" y="3790"/>
                </a:lnTo>
                <a:lnTo>
                  <a:pt x="48259" y="0"/>
                </a:lnTo>
                <a:lnTo>
                  <a:pt x="745744" y="0"/>
                </a:lnTo>
                <a:lnTo>
                  <a:pt x="764536" y="3790"/>
                </a:lnTo>
                <a:lnTo>
                  <a:pt x="779875" y="14128"/>
                </a:lnTo>
                <a:lnTo>
                  <a:pt x="790213" y="29467"/>
                </a:lnTo>
                <a:lnTo>
                  <a:pt x="794003" y="48260"/>
                </a:lnTo>
                <a:lnTo>
                  <a:pt x="794003" y="241300"/>
                </a:lnTo>
                <a:lnTo>
                  <a:pt x="790213" y="260092"/>
                </a:lnTo>
                <a:lnTo>
                  <a:pt x="779875" y="275431"/>
                </a:lnTo>
                <a:lnTo>
                  <a:pt x="764536" y="285769"/>
                </a:lnTo>
                <a:lnTo>
                  <a:pt x="745744" y="289560"/>
                </a:lnTo>
                <a:lnTo>
                  <a:pt x="48259" y="289560"/>
                </a:lnTo>
                <a:lnTo>
                  <a:pt x="29467" y="285769"/>
                </a:lnTo>
                <a:lnTo>
                  <a:pt x="14128" y="275431"/>
                </a:lnTo>
                <a:lnTo>
                  <a:pt x="3790" y="260092"/>
                </a:lnTo>
                <a:lnTo>
                  <a:pt x="0" y="241300"/>
                </a:lnTo>
                <a:lnTo>
                  <a:pt x="0" y="48260"/>
                </a:lnTo>
                <a:close/>
              </a:path>
            </a:pathLst>
          </a:custGeom>
          <a:ln w="19811">
            <a:solidFill>
              <a:srgbClr val="87256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8298" y="1343025"/>
            <a:ext cx="5295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EatSure?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9318" y="1356182"/>
            <a:ext cx="1223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Browses,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dirty="0">
                <a:latin typeface="Calibri"/>
                <a:cs typeface="Calibri"/>
              </a:rPr>
              <a:t>up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around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02468" y="1290827"/>
            <a:ext cx="1409700" cy="1327785"/>
          </a:xfrm>
          <a:custGeom>
            <a:avLst/>
            <a:gdLst/>
            <a:ahLst/>
            <a:cxnLst/>
            <a:rect l="l" t="t" r="r" b="b"/>
            <a:pathLst>
              <a:path w="1409700" h="1327785">
                <a:moveTo>
                  <a:pt x="1188465" y="0"/>
                </a:moveTo>
                <a:lnTo>
                  <a:pt x="221233" y="0"/>
                </a:lnTo>
                <a:lnTo>
                  <a:pt x="176650" y="4495"/>
                </a:lnTo>
                <a:lnTo>
                  <a:pt x="135124" y="17387"/>
                </a:lnTo>
                <a:lnTo>
                  <a:pt x="97544" y="37785"/>
                </a:lnTo>
                <a:lnTo>
                  <a:pt x="64801" y="64801"/>
                </a:lnTo>
                <a:lnTo>
                  <a:pt x="37785" y="97544"/>
                </a:lnTo>
                <a:lnTo>
                  <a:pt x="17387" y="135124"/>
                </a:lnTo>
                <a:lnTo>
                  <a:pt x="4495" y="176650"/>
                </a:lnTo>
                <a:lnTo>
                  <a:pt x="0" y="221234"/>
                </a:lnTo>
                <a:lnTo>
                  <a:pt x="0" y="1106170"/>
                </a:lnTo>
                <a:lnTo>
                  <a:pt x="4495" y="1150753"/>
                </a:lnTo>
                <a:lnTo>
                  <a:pt x="17387" y="1192279"/>
                </a:lnTo>
                <a:lnTo>
                  <a:pt x="37785" y="1229859"/>
                </a:lnTo>
                <a:lnTo>
                  <a:pt x="64801" y="1262602"/>
                </a:lnTo>
                <a:lnTo>
                  <a:pt x="97544" y="1289618"/>
                </a:lnTo>
                <a:lnTo>
                  <a:pt x="135124" y="1310016"/>
                </a:lnTo>
                <a:lnTo>
                  <a:pt x="176650" y="1322908"/>
                </a:lnTo>
                <a:lnTo>
                  <a:pt x="221233" y="1327404"/>
                </a:lnTo>
                <a:lnTo>
                  <a:pt x="1188465" y="1327404"/>
                </a:lnTo>
                <a:lnTo>
                  <a:pt x="1233049" y="1322908"/>
                </a:lnTo>
                <a:lnTo>
                  <a:pt x="1274575" y="1310016"/>
                </a:lnTo>
                <a:lnTo>
                  <a:pt x="1312155" y="1289618"/>
                </a:lnTo>
                <a:lnTo>
                  <a:pt x="1344898" y="1262602"/>
                </a:lnTo>
                <a:lnTo>
                  <a:pt x="1371914" y="1229859"/>
                </a:lnTo>
                <a:lnTo>
                  <a:pt x="1392312" y="1192279"/>
                </a:lnTo>
                <a:lnTo>
                  <a:pt x="1405204" y="1150753"/>
                </a:lnTo>
                <a:lnTo>
                  <a:pt x="1409700" y="1106170"/>
                </a:lnTo>
                <a:lnTo>
                  <a:pt x="1409700" y="221234"/>
                </a:lnTo>
                <a:lnTo>
                  <a:pt x="1405204" y="176650"/>
                </a:lnTo>
                <a:lnTo>
                  <a:pt x="1392312" y="135124"/>
                </a:lnTo>
                <a:lnTo>
                  <a:pt x="1371914" y="97544"/>
                </a:lnTo>
                <a:lnTo>
                  <a:pt x="1344898" y="64801"/>
                </a:lnTo>
                <a:lnTo>
                  <a:pt x="1312155" y="37785"/>
                </a:lnTo>
                <a:lnTo>
                  <a:pt x="1274575" y="17387"/>
                </a:lnTo>
                <a:lnTo>
                  <a:pt x="1233049" y="4495"/>
                </a:lnTo>
                <a:lnTo>
                  <a:pt x="11884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746740" y="1373504"/>
            <a:ext cx="959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10" dirty="0">
                <a:latin typeface="Calibri"/>
                <a:cs typeface="Calibri"/>
              </a:rPr>
              <a:t>any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coupon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9125" y="3677539"/>
            <a:ext cx="1344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Compares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Price!?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8710" y="3981450"/>
            <a:ext cx="87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05266" y="3099054"/>
            <a:ext cx="1606550" cy="1283335"/>
          </a:xfrm>
          <a:custGeom>
            <a:avLst/>
            <a:gdLst/>
            <a:ahLst/>
            <a:cxnLst/>
            <a:rect l="l" t="t" r="r" b="b"/>
            <a:pathLst>
              <a:path w="1606550" h="1283335">
                <a:moveTo>
                  <a:pt x="0" y="641604"/>
                </a:moveTo>
                <a:lnTo>
                  <a:pt x="803148" y="0"/>
                </a:lnTo>
                <a:lnTo>
                  <a:pt x="1606295" y="641604"/>
                </a:lnTo>
                <a:lnTo>
                  <a:pt x="803148" y="1283208"/>
                </a:lnTo>
                <a:lnTo>
                  <a:pt x="0" y="641604"/>
                </a:lnTo>
                <a:close/>
              </a:path>
            </a:pathLst>
          </a:custGeom>
          <a:ln w="28956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89897" y="3443732"/>
            <a:ext cx="63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Need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compare </a:t>
            </a:r>
            <a:r>
              <a:rPr sz="1200" dirty="0">
                <a:latin typeface="Calibri"/>
                <a:cs typeface="Calibri"/>
              </a:rPr>
              <a:t> fi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3965" y="3568446"/>
            <a:ext cx="928369" cy="510540"/>
          </a:xfrm>
          <a:custGeom>
            <a:avLst/>
            <a:gdLst/>
            <a:ahLst/>
            <a:cxnLst/>
            <a:rect l="l" t="t" r="r" b="b"/>
            <a:pathLst>
              <a:path w="928370" h="510539">
                <a:moveTo>
                  <a:pt x="73660" y="405510"/>
                </a:moveTo>
                <a:lnTo>
                  <a:pt x="0" y="510031"/>
                </a:lnTo>
                <a:lnTo>
                  <a:pt x="127762" y="506221"/>
                </a:lnTo>
                <a:lnTo>
                  <a:pt x="114594" y="481710"/>
                </a:lnTo>
                <a:lnTo>
                  <a:pt x="92963" y="481710"/>
                </a:lnTo>
                <a:lnTo>
                  <a:pt x="74930" y="448182"/>
                </a:lnTo>
                <a:lnTo>
                  <a:pt x="91737" y="439161"/>
                </a:lnTo>
                <a:lnTo>
                  <a:pt x="73660" y="405510"/>
                </a:lnTo>
                <a:close/>
              </a:path>
              <a:path w="928370" h="510539">
                <a:moveTo>
                  <a:pt x="91737" y="439161"/>
                </a:moveTo>
                <a:lnTo>
                  <a:pt x="74930" y="448182"/>
                </a:lnTo>
                <a:lnTo>
                  <a:pt x="92963" y="481710"/>
                </a:lnTo>
                <a:lnTo>
                  <a:pt x="109753" y="472699"/>
                </a:lnTo>
                <a:lnTo>
                  <a:pt x="91737" y="439161"/>
                </a:lnTo>
                <a:close/>
              </a:path>
              <a:path w="928370" h="510539">
                <a:moveTo>
                  <a:pt x="109753" y="472699"/>
                </a:moveTo>
                <a:lnTo>
                  <a:pt x="92963" y="481710"/>
                </a:lnTo>
                <a:lnTo>
                  <a:pt x="114594" y="481710"/>
                </a:lnTo>
                <a:lnTo>
                  <a:pt x="109753" y="472699"/>
                </a:lnTo>
                <a:close/>
              </a:path>
              <a:path w="928370" h="510539">
                <a:moveTo>
                  <a:pt x="909955" y="0"/>
                </a:moveTo>
                <a:lnTo>
                  <a:pt x="91737" y="439161"/>
                </a:lnTo>
                <a:lnTo>
                  <a:pt x="109753" y="472699"/>
                </a:lnTo>
                <a:lnTo>
                  <a:pt x="927988" y="33527"/>
                </a:lnTo>
                <a:lnTo>
                  <a:pt x="909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3965" y="4151376"/>
            <a:ext cx="992505" cy="369570"/>
          </a:xfrm>
          <a:custGeom>
            <a:avLst/>
            <a:gdLst/>
            <a:ahLst/>
            <a:cxnLst/>
            <a:rect l="l" t="t" r="r" b="b"/>
            <a:pathLst>
              <a:path w="992504" h="369570">
                <a:moveTo>
                  <a:pt x="114401" y="36061"/>
                </a:moveTo>
                <a:lnTo>
                  <a:pt x="102171" y="72158"/>
                </a:lnTo>
                <a:lnTo>
                  <a:pt x="980313" y="369062"/>
                </a:lnTo>
                <a:lnTo>
                  <a:pt x="992505" y="332994"/>
                </a:lnTo>
                <a:lnTo>
                  <a:pt x="114401" y="36061"/>
                </a:lnTo>
                <a:close/>
              </a:path>
              <a:path w="992504" h="369570">
                <a:moveTo>
                  <a:pt x="126619" y="0"/>
                </a:moveTo>
                <a:lnTo>
                  <a:pt x="0" y="17525"/>
                </a:lnTo>
                <a:lnTo>
                  <a:pt x="89916" y="108331"/>
                </a:lnTo>
                <a:lnTo>
                  <a:pt x="102171" y="72158"/>
                </a:lnTo>
                <a:lnTo>
                  <a:pt x="84074" y="66040"/>
                </a:lnTo>
                <a:lnTo>
                  <a:pt x="96393" y="29972"/>
                </a:lnTo>
                <a:lnTo>
                  <a:pt x="116464" y="29972"/>
                </a:lnTo>
                <a:lnTo>
                  <a:pt x="126619" y="0"/>
                </a:lnTo>
                <a:close/>
              </a:path>
              <a:path w="992504" h="369570">
                <a:moveTo>
                  <a:pt x="96393" y="29972"/>
                </a:moveTo>
                <a:lnTo>
                  <a:pt x="84074" y="66040"/>
                </a:lnTo>
                <a:lnTo>
                  <a:pt x="102171" y="72158"/>
                </a:lnTo>
                <a:lnTo>
                  <a:pt x="114401" y="36061"/>
                </a:lnTo>
                <a:lnTo>
                  <a:pt x="96393" y="29972"/>
                </a:lnTo>
                <a:close/>
              </a:path>
              <a:path w="992504" h="369570">
                <a:moveTo>
                  <a:pt x="116464" y="29972"/>
                </a:moveTo>
                <a:lnTo>
                  <a:pt x="96393" y="29972"/>
                </a:lnTo>
                <a:lnTo>
                  <a:pt x="114401" y="36061"/>
                </a:lnTo>
                <a:lnTo>
                  <a:pt x="116464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148333" y="1208277"/>
            <a:ext cx="9580880" cy="3058795"/>
            <a:chOff x="1148333" y="1208277"/>
            <a:chExt cx="9580880" cy="3058795"/>
          </a:xfrm>
        </p:grpSpPr>
        <p:sp>
          <p:nvSpPr>
            <p:cNvPr id="26" name="object 26"/>
            <p:cNvSpPr/>
            <p:nvPr/>
          </p:nvSpPr>
          <p:spPr>
            <a:xfrm>
              <a:off x="3361182" y="1435861"/>
              <a:ext cx="7368540" cy="2777490"/>
            </a:xfrm>
            <a:custGeom>
              <a:avLst/>
              <a:gdLst/>
              <a:ahLst/>
              <a:cxnLst/>
              <a:rect l="l" t="t" r="r" b="b"/>
              <a:pathLst>
                <a:path w="7368540" h="2777490">
                  <a:moveTo>
                    <a:pt x="955040" y="2730754"/>
                  </a:moveTo>
                  <a:lnTo>
                    <a:pt x="954659" y="2692654"/>
                  </a:lnTo>
                  <a:lnTo>
                    <a:pt x="114084" y="2701353"/>
                  </a:lnTo>
                  <a:lnTo>
                    <a:pt x="113665" y="2663190"/>
                  </a:lnTo>
                  <a:lnTo>
                    <a:pt x="0" y="2721483"/>
                  </a:lnTo>
                  <a:lnTo>
                    <a:pt x="114935" y="2777490"/>
                  </a:lnTo>
                  <a:lnTo>
                    <a:pt x="114503" y="2739644"/>
                  </a:lnTo>
                  <a:lnTo>
                    <a:pt x="114503" y="2739453"/>
                  </a:lnTo>
                  <a:lnTo>
                    <a:pt x="955040" y="2730754"/>
                  </a:lnTo>
                  <a:close/>
                </a:path>
                <a:path w="7368540" h="2777490">
                  <a:moveTo>
                    <a:pt x="1438148" y="808355"/>
                  </a:moveTo>
                  <a:lnTo>
                    <a:pt x="1421765" y="784479"/>
                  </a:lnTo>
                  <a:lnTo>
                    <a:pt x="1230757" y="915543"/>
                  </a:lnTo>
                  <a:lnTo>
                    <a:pt x="1247140" y="939419"/>
                  </a:lnTo>
                  <a:lnTo>
                    <a:pt x="1438148" y="808355"/>
                  </a:lnTo>
                  <a:close/>
                </a:path>
                <a:path w="7368540" h="2777490">
                  <a:moveTo>
                    <a:pt x="1700784" y="628142"/>
                  </a:moveTo>
                  <a:lnTo>
                    <a:pt x="1684401" y="604266"/>
                  </a:lnTo>
                  <a:lnTo>
                    <a:pt x="1493393" y="735330"/>
                  </a:lnTo>
                  <a:lnTo>
                    <a:pt x="1509776" y="759206"/>
                  </a:lnTo>
                  <a:lnTo>
                    <a:pt x="1700784" y="628142"/>
                  </a:lnTo>
                  <a:close/>
                </a:path>
                <a:path w="7368540" h="2777490">
                  <a:moveTo>
                    <a:pt x="1963420" y="447929"/>
                  </a:moveTo>
                  <a:lnTo>
                    <a:pt x="1947037" y="424053"/>
                  </a:lnTo>
                  <a:lnTo>
                    <a:pt x="1756029" y="555117"/>
                  </a:lnTo>
                  <a:lnTo>
                    <a:pt x="1772412" y="578993"/>
                  </a:lnTo>
                  <a:lnTo>
                    <a:pt x="1963420" y="447929"/>
                  </a:lnTo>
                  <a:close/>
                </a:path>
                <a:path w="7368540" h="2777490">
                  <a:moveTo>
                    <a:pt x="2226056" y="267716"/>
                  </a:moveTo>
                  <a:lnTo>
                    <a:pt x="2209673" y="243840"/>
                  </a:lnTo>
                  <a:lnTo>
                    <a:pt x="2018665" y="374904"/>
                  </a:lnTo>
                  <a:lnTo>
                    <a:pt x="2035048" y="398780"/>
                  </a:lnTo>
                  <a:lnTo>
                    <a:pt x="2226056" y="267716"/>
                  </a:lnTo>
                  <a:close/>
                </a:path>
                <a:path w="7368540" h="2777490">
                  <a:moveTo>
                    <a:pt x="2359025" y="159004"/>
                  </a:moveTo>
                  <a:lnTo>
                    <a:pt x="2262759" y="172339"/>
                  </a:lnTo>
                  <a:lnTo>
                    <a:pt x="2311908" y="243967"/>
                  </a:lnTo>
                  <a:lnTo>
                    <a:pt x="2325992" y="218567"/>
                  </a:lnTo>
                  <a:lnTo>
                    <a:pt x="2342959" y="187960"/>
                  </a:lnTo>
                  <a:lnTo>
                    <a:pt x="2359025" y="159004"/>
                  </a:lnTo>
                  <a:close/>
                </a:path>
                <a:path w="7368540" h="2777490">
                  <a:moveTo>
                    <a:pt x="2517521" y="939292"/>
                  </a:moveTo>
                  <a:lnTo>
                    <a:pt x="2403348" y="881761"/>
                  </a:lnTo>
                  <a:lnTo>
                    <a:pt x="2403259" y="919949"/>
                  </a:lnTo>
                  <a:lnTo>
                    <a:pt x="1368552" y="917194"/>
                  </a:lnTo>
                  <a:lnTo>
                    <a:pt x="1368552" y="955294"/>
                  </a:lnTo>
                  <a:lnTo>
                    <a:pt x="2403170" y="958049"/>
                  </a:lnTo>
                  <a:lnTo>
                    <a:pt x="2403094" y="996061"/>
                  </a:lnTo>
                  <a:lnTo>
                    <a:pt x="2479624" y="958088"/>
                  </a:lnTo>
                  <a:lnTo>
                    <a:pt x="2517521" y="939292"/>
                  </a:lnTo>
                  <a:close/>
                </a:path>
                <a:path w="7368540" h="2777490">
                  <a:moveTo>
                    <a:pt x="2551303" y="1552194"/>
                  </a:moveTo>
                  <a:lnTo>
                    <a:pt x="2534259" y="1532001"/>
                  </a:lnTo>
                  <a:lnTo>
                    <a:pt x="2468880" y="1454531"/>
                  </a:lnTo>
                  <a:lnTo>
                    <a:pt x="2453792" y="1489557"/>
                  </a:lnTo>
                  <a:lnTo>
                    <a:pt x="1267841" y="979678"/>
                  </a:lnTo>
                  <a:lnTo>
                    <a:pt x="1252855" y="1014730"/>
                  </a:lnTo>
                  <a:lnTo>
                    <a:pt x="2438768" y="1524469"/>
                  </a:lnTo>
                  <a:lnTo>
                    <a:pt x="2423668" y="1559560"/>
                  </a:lnTo>
                  <a:lnTo>
                    <a:pt x="2551303" y="1552194"/>
                  </a:lnTo>
                  <a:close/>
                </a:path>
                <a:path w="7368540" h="2777490">
                  <a:moveTo>
                    <a:pt x="3518789" y="45720"/>
                  </a:moveTo>
                  <a:lnTo>
                    <a:pt x="3291586" y="0"/>
                  </a:lnTo>
                  <a:lnTo>
                    <a:pt x="3285998" y="28448"/>
                  </a:lnTo>
                  <a:lnTo>
                    <a:pt x="3513074" y="74041"/>
                  </a:lnTo>
                  <a:lnTo>
                    <a:pt x="3518789" y="45720"/>
                  </a:lnTo>
                  <a:close/>
                </a:path>
                <a:path w="7368540" h="2777490">
                  <a:moveTo>
                    <a:pt x="3831082" y="108458"/>
                  </a:moveTo>
                  <a:lnTo>
                    <a:pt x="3603879" y="62738"/>
                  </a:lnTo>
                  <a:lnTo>
                    <a:pt x="3598164" y="91186"/>
                  </a:lnTo>
                  <a:lnTo>
                    <a:pt x="3825367" y="136779"/>
                  </a:lnTo>
                  <a:lnTo>
                    <a:pt x="3831082" y="108458"/>
                  </a:lnTo>
                  <a:close/>
                </a:path>
                <a:path w="7368540" h="2777490">
                  <a:moveTo>
                    <a:pt x="4143248" y="171196"/>
                  </a:moveTo>
                  <a:lnTo>
                    <a:pt x="3916172" y="125603"/>
                  </a:lnTo>
                  <a:lnTo>
                    <a:pt x="3910457" y="153924"/>
                  </a:lnTo>
                  <a:lnTo>
                    <a:pt x="4137533" y="199517"/>
                  </a:lnTo>
                  <a:lnTo>
                    <a:pt x="4143248" y="171196"/>
                  </a:lnTo>
                  <a:close/>
                </a:path>
                <a:path w="7368540" h="2777490">
                  <a:moveTo>
                    <a:pt x="4455541" y="233934"/>
                  </a:moveTo>
                  <a:lnTo>
                    <a:pt x="4228465" y="188341"/>
                  </a:lnTo>
                  <a:lnTo>
                    <a:pt x="4222750" y="216662"/>
                  </a:lnTo>
                  <a:lnTo>
                    <a:pt x="4449826" y="262382"/>
                  </a:lnTo>
                  <a:lnTo>
                    <a:pt x="4455541" y="233934"/>
                  </a:lnTo>
                  <a:close/>
                </a:path>
                <a:path w="7368540" h="2777490">
                  <a:moveTo>
                    <a:pt x="4688802" y="293433"/>
                  </a:moveTo>
                  <a:lnTo>
                    <a:pt x="4616069" y="236728"/>
                  </a:lnTo>
                  <a:lnTo>
                    <a:pt x="4610341" y="265112"/>
                  </a:lnTo>
                  <a:lnTo>
                    <a:pt x="4540758" y="251079"/>
                  </a:lnTo>
                  <a:lnTo>
                    <a:pt x="4535043" y="279400"/>
                  </a:lnTo>
                  <a:lnTo>
                    <a:pt x="4604639" y="293433"/>
                  </a:lnTo>
                  <a:lnTo>
                    <a:pt x="4619434" y="293433"/>
                  </a:lnTo>
                  <a:lnTo>
                    <a:pt x="4688802" y="293433"/>
                  </a:lnTo>
                  <a:close/>
                </a:path>
                <a:path w="7368540" h="2777490">
                  <a:moveTo>
                    <a:pt x="4692650" y="296418"/>
                  </a:moveTo>
                  <a:lnTo>
                    <a:pt x="4692485" y="296291"/>
                  </a:lnTo>
                  <a:lnTo>
                    <a:pt x="4618863" y="296291"/>
                  </a:lnTo>
                  <a:lnTo>
                    <a:pt x="4604067" y="296291"/>
                  </a:lnTo>
                  <a:lnTo>
                    <a:pt x="4598924" y="321818"/>
                  </a:lnTo>
                  <a:lnTo>
                    <a:pt x="4692650" y="296418"/>
                  </a:lnTo>
                  <a:close/>
                </a:path>
                <a:path w="7368540" h="2777490">
                  <a:moveTo>
                    <a:pt x="4811268" y="399796"/>
                  </a:moveTo>
                  <a:lnTo>
                    <a:pt x="4684395" y="384556"/>
                  </a:lnTo>
                  <a:lnTo>
                    <a:pt x="4697260" y="420484"/>
                  </a:lnTo>
                  <a:lnTo>
                    <a:pt x="3649599" y="796544"/>
                  </a:lnTo>
                  <a:lnTo>
                    <a:pt x="3662553" y="832358"/>
                  </a:lnTo>
                  <a:lnTo>
                    <a:pt x="4707394" y="457390"/>
                  </a:lnTo>
                  <a:lnTo>
                    <a:pt x="4712220" y="462216"/>
                  </a:lnTo>
                  <a:lnTo>
                    <a:pt x="4714773" y="469341"/>
                  </a:lnTo>
                  <a:lnTo>
                    <a:pt x="3642614" y="1539621"/>
                  </a:lnTo>
                  <a:lnTo>
                    <a:pt x="3669538" y="1566672"/>
                  </a:lnTo>
                  <a:lnTo>
                    <a:pt x="4743958" y="494004"/>
                  </a:lnTo>
                  <a:lnTo>
                    <a:pt x="4770882" y="520954"/>
                  </a:lnTo>
                  <a:lnTo>
                    <a:pt x="4793310" y="453644"/>
                  </a:lnTo>
                  <a:lnTo>
                    <a:pt x="4811268" y="399796"/>
                  </a:lnTo>
                  <a:close/>
                </a:path>
                <a:path w="7368540" h="2777490">
                  <a:moveTo>
                    <a:pt x="5602351" y="2726436"/>
                  </a:moveTo>
                  <a:lnTo>
                    <a:pt x="5563235" y="2726055"/>
                  </a:lnTo>
                  <a:lnTo>
                    <a:pt x="5523865" y="2724912"/>
                  </a:lnTo>
                  <a:lnTo>
                    <a:pt x="5524246" y="2724912"/>
                  </a:lnTo>
                  <a:lnTo>
                    <a:pt x="5484876" y="2722880"/>
                  </a:lnTo>
                  <a:lnTo>
                    <a:pt x="5485257" y="2722880"/>
                  </a:lnTo>
                  <a:lnTo>
                    <a:pt x="5446141" y="2720213"/>
                  </a:lnTo>
                  <a:lnTo>
                    <a:pt x="5446522" y="2720213"/>
                  </a:lnTo>
                  <a:lnTo>
                    <a:pt x="5407787" y="2716911"/>
                  </a:lnTo>
                  <a:lnTo>
                    <a:pt x="5408041" y="2716911"/>
                  </a:lnTo>
                  <a:lnTo>
                    <a:pt x="5369687" y="2712974"/>
                  </a:lnTo>
                  <a:lnTo>
                    <a:pt x="5370068" y="2712974"/>
                  </a:lnTo>
                  <a:lnTo>
                    <a:pt x="5333111" y="2708402"/>
                  </a:lnTo>
                  <a:lnTo>
                    <a:pt x="5332095" y="2708275"/>
                  </a:lnTo>
                  <a:lnTo>
                    <a:pt x="5332476" y="2708402"/>
                  </a:lnTo>
                  <a:lnTo>
                    <a:pt x="5295138" y="2703068"/>
                  </a:lnTo>
                  <a:lnTo>
                    <a:pt x="5295519" y="2703068"/>
                  </a:lnTo>
                  <a:lnTo>
                    <a:pt x="5258689" y="2697226"/>
                  </a:lnTo>
                  <a:lnTo>
                    <a:pt x="5259070" y="2697226"/>
                  </a:lnTo>
                  <a:lnTo>
                    <a:pt x="5223827" y="2690876"/>
                  </a:lnTo>
                  <a:lnTo>
                    <a:pt x="5223129" y="2690749"/>
                  </a:lnTo>
                  <a:lnTo>
                    <a:pt x="5223383" y="2690876"/>
                  </a:lnTo>
                  <a:lnTo>
                    <a:pt x="5188699" y="2683891"/>
                  </a:lnTo>
                  <a:lnTo>
                    <a:pt x="5188077" y="2683764"/>
                  </a:lnTo>
                  <a:lnTo>
                    <a:pt x="5188458" y="2683891"/>
                  </a:lnTo>
                  <a:lnTo>
                    <a:pt x="5154612" y="2676398"/>
                  </a:lnTo>
                  <a:lnTo>
                    <a:pt x="5154041" y="2676271"/>
                  </a:lnTo>
                  <a:lnTo>
                    <a:pt x="5154422" y="2676398"/>
                  </a:lnTo>
                  <a:lnTo>
                    <a:pt x="5121414" y="2668397"/>
                  </a:lnTo>
                  <a:lnTo>
                    <a:pt x="5120894" y="2668270"/>
                  </a:lnTo>
                  <a:lnTo>
                    <a:pt x="5121275" y="2668397"/>
                  </a:lnTo>
                  <a:lnTo>
                    <a:pt x="5088890" y="2659888"/>
                  </a:lnTo>
                  <a:lnTo>
                    <a:pt x="5089144" y="2659888"/>
                  </a:lnTo>
                  <a:lnTo>
                    <a:pt x="5058219" y="2651125"/>
                  </a:lnTo>
                  <a:lnTo>
                    <a:pt x="5057775" y="2650998"/>
                  </a:lnTo>
                  <a:lnTo>
                    <a:pt x="5058156" y="2651125"/>
                  </a:lnTo>
                  <a:lnTo>
                    <a:pt x="5028336" y="2641854"/>
                  </a:lnTo>
                  <a:lnTo>
                    <a:pt x="5027981" y="2641752"/>
                  </a:lnTo>
                  <a:lnTo>
                    <a:pt x="4999355" y="2632075"/>
                  </a:lnTo>
                  <a:lnTo>
                    <a:pt x="4999863" y="2632202"/>
                  </a:lnTo>
                  <a:lnTo>
                    <a:pt x="4999507" y="2632075"/>
                  </a:lnTo>
                  <a:lnTo>
                    <a:pt x="4972177" y="2622042"/>
                  </a:lnTo>
                  <a:lnTo>
                    <a:pt x="4972685" y="2622169"/>
                  </a:lnTo>
                  <a:lnTo>
                    <a:pt x="4972355" y="2622042"/>
                  </a:lnTo>
                  <a:lnTo>
                    <a:pt x="4946904" y="2611882"/>
                  </a:lnTo>
                  <a:lnTo>
                    <a:pt x="4946269" y="2611628"/>
                  </a:lnTo>
                  <a:lnTo>
                    <a:pt x="4946777" y="2611882"/>
                  </a:lnTo>
                  <a:lnTo>
                    <a:pt x="4922012" y="2600960"/>
                  </a:lnTo>
                  <a:lnTo>
                    <a:pt x="4922647" y="2601214"/>
                  </a:lnTo>
                  <a:lnTo>
                    <a:pt x="4922101" y="2600960"/>
                  </a:lnTo>
                  <a:lnTo>
                    <a:pt x="4899279" y="2590165"/>
                  </a:lnTo>
                  <a:lnTo>
                    <a:pt x="4899914" y="2590419"/>
                  </a:lnTo>
                  <a:lnTo>
                    <a:pt x="4899431" y="2590165"/>
                  </a:lnTo>
                  <a:lnTo>
                    <a:pt x="4879162" y="2579497"/>
                  </a:lnTo>
                  <a:lnTo>
                    <a:pt x="4878197" y="2578989"/>
                  </a:lnTo>
                  <a:lnTo>
                    <a:pt x="4878959" y="2579497"/>
                  </a:lnTo>
                  <a:lnTo>
                    <a:pt x="4859871" y="2568194"/>
                  </a:lnTo>
                  <a:lnTo>
                    <a:pt x="4859020" y="2567686"/>
                  </a:lnTo>
                  <a:lnTo>
                    <a:pt x="4859782" y="2568194"/>
                  </a:lnTo>
                  <a:lnTo>
                    <a:pt x="4842776" y="2557018"/>
                  </a:lnTo>
                  <a:lnTo>
                    <a:pt x="4841621" y="2556256"/>
                  </a:lnTo>
                  <a:lnTo>
                    <a:pt x="4842510" y="2557018"/>
                  </a:lnTo>
                  <a:lnTo>
                    <a:pt x="4827143" y="2545588"/>
                  </a:lnTo>
                  <a:lnTo>
                    <a:pt x="4826965" y="2545461"/>
                  </a:lnTo>
                  <a:lnTo>
                    <a:pt x="4826254" y="2544826"/>
                  </a:lnTo>
                  <a:lnTo>
                    <a:pt x="4813973" y="2534285"/>
                  </a:lnTo>
                  <a:lnTo>
                    <a:pt x="4812868" y="2533358"/>
                  </a:lnTo>
                  <a:lnTo>
                    <a:pt x="4802886" y="2523363"/>
                  </a:lnTo>
                  <a:lnTo>
                    <a:pt x="4801489" y="2521978"/>
                  </a:lnTo>
                  <a:lnTo>
                    <a:pt x="4801374" y="2521839"/>
                  </a:lnTo>
                  <a:lnTo>
                    <a:pt x="4793691" y="2512441"/>
                  </a:lnTo>
                  <a:lnTo>
                    <a:pt x="4793310" y="2511971"/>
                  </a:lnTo>
                  <a:lnTo>
                    <a:pt x="4792535" y="2510790"/>
                  </a:lnTo>
                  <a:lnTo>
                    <a:pt x="4786554" y="2501519"/>
                  </a:lnTo>
                  <a:lnTo>
                    <a:pt x="4786287" y="2501125"/>
                  </a:lnTo>
                  <a:lnTo>
                    <a:pt x="4785639" y="2499868"/>
                  </a:lnTo>
                  <a:lnTo>
                    <a:pt x="4783861" y="2496439"/>
                  </a:lnTo>
                  <a:lnTo>
                    <a:pt x="4783721" y="2496197"/>
                  </a:lnTo>
                  <a:lnTo>
                    <a:pt x="4783302" y="2495169"/>
                  </a:lnTo>
                  <a:lnTo>
                    <a:pt x="4781753" y="2491486"/>
                  </a:lnTo>
                  <a:lnTo>
                    <a:pt x="4781372" y="2490584"/>
                  </a:lnTo>
                  <a:lnTo>
                    <a:pt x="4781207" y="2490089"/>
                  </a:lnTo>
                  <a:lnTo>
                    <a:pt x="4779518" y="2485009"/>
                  </a:lnTo>
                  <a:lnTo>
                    <a:pt x="4780026" y="2486533"/>
                  </a:lnTo>
                  <a:lnTo>
                    <a:pt x="4779657" y="2485009"/>
                  </a:lnTo>
                  <a:lnTo>
                    <a:pt x="4778895" y="2481834"/>
                  </a:lnTo>
                  <a:lnTo>
                    <a:pt x="4778565" y="2480449"/>
                  </a:lnTo>
                  <a:lnTo>
                    <a:pt x="4778527" y="2480183"/>
                  </a:lnTo>
                  <a:lnTo>
                    <a:pt x="4778489" y="2479929"/>
                  </a:lnTo>
                  <a:lnTo>
                    <a:pt x="4778121" y="2477262"/>
                  </a:lnTo>
                  <a:lnTo>
                    <a:pt x="4777930" y="2475954"/>
                  </a:lnTo>
                  <a:lnTo>
                    <a:pt x="4777918" y="2475573"/>
                  </a:lnTo>
                  <a:lnTo>
                    <a:pt x="4777918" y="2475357"/>
                  </a:lnTo>
                  <a:lnTo>
                    <a:pt x="4777740" y="2471293"/>
                  </a:lnTo>
                  <a:lnTo>
                    <a:pt x="4777727" y="2470912"/>
                  </a:lnTo>
                  <a:lnTo>
                    <a:pt x="4777130" y="2446655"/>
                  </a:lnTo>
                  <a:lnTo>
                    <a:pt x="4777105" y="2445258"/>
                  </a:lnTo>
                  <a:lnTo>
                    <a:pt x="4775200" y="2418842"/>
                  </a:lnTo>
                  <a:lnTo>
                    <a:pt x="4772634" y="2398014"/>
                  </a:lnTo>
                  <a:lnTo>
                    <a:pt x="4772609" y="2397823"/>
                  </a:lnTo>
                  <a:lnTo>
                    <a:pt x="4776635" y="2395220"/>
                  </a:lnTo>
                  <a:lnTo>
                    <a:pt x="4777156" y="2394889"/>
                  </a:lnTo>
                  <a:lnTo>
                    <a:pt x="4809490" y="2375662"/>
                  </a:lnTo>
                  <a:lnTo>
                    <a:pt x="4810176" y="2375281"/>
                  </a:lnTo>
                  <a:lnTo>
                    <a:pt x="4844161" y="2356612"/>
                  </a:lnTo>
                  <a:lnTo>
                    <a:pt x="4843526" y="2356993"/>
                  </a:lnTo>
                  <a:lnTo>
                    <a:pt x="4844275" y="2356612"/>
                  </a:lnTo>
                  <a:lnTo>
                    <a:pt x="4878959" y="2339213"/>
                  </a:lnTo>
                  <a:lnTo>
                    <a:pt x="4879467" y="2338959"/>
                  </a:lnTo>
                  <a:lnTo>
                    <a:pt x="4878832" y="2339213"/>
                  </a:lnTo>
                  <a:lnTo>
                    <a:pt x="4915789" y="2322195"/>
                  </a:lnTo>
                  <a:lnTo>
                    <a:pt x="4915281" y="2322449"/>
                  </a:lnTo>
                  <a:lnTo>
                    <a:pt x="4915878" y="2322195"/>
                  </a:lnTo>
                  <a:lnTo>
                    <a:pt x="4952644" y="2306701"/>
                  </a:lnTo>
                  <a:lnTo>
                    <a:pt x="4990973" y="2292096"/>
                  </a:lnTo>
                  <a:lnTo>
                    <a:pt x="5030355" y="2278507"/>
                  </a:lnTo>
                  <a:lnTo>
                    <a:pt x="5030724" y="2278380"/>
                  </a:lnTo>
                  <a:lnTo>
                    <a:pt x="5030089" y="2278507"/>
                  </a:lnTo>
                  <a:lnTo>
                    <a:pt x="5070310" y="2266188"/>
                  </a:lnTo>
                  <a:lnTo>
                    <a:pt x="5070729" y="2266061"/>
                  </a:lnTo>
                  <a:lnTo>
                    <a:pt x="5070094" y="2266188"/>
                  </a:lnTo>
                  <a:lnTo>
                    <a:pt x="5110899" y="2255139"/>
                  </a:lnTo>
                  <a:lnTo>
                    <a:pt x="5111369" y="2255012"/>
                  </a:lnTo>
                  <a:lnTo>
                    <a:pt x="5110734" y="2255139"/>
                  </a:lnTo>
                  <a:lnTo>
                    <a:pt x="5151971" y="2245360"/>
                  </a:lnTo>
                  <a:lnTo>
                    <a:pt x="5193665" y="2236978"/>
                  </a:lnTo>
                  <a:lnTo>
                    <a:pt x="5235702" y="2229993"/>
                  </a:lnTo>
                  <a:lnTo>
                    <a:pt x="5278882" y="2224405"/>
                  </a:lnTo>
                  <a:lnTo>
                    <a:pt x="5278247" y="2224532"/>
                  </a:lnTo>
                  <a:lnTo>
                    <a:pt x="5279593" y="2224405"/>
                  </a:lnTo>
                  <a:lnTo>
                    <a:pt x="5321554" y="2220468"/>
                  </a:lnTo>
                  <a:lnTo>
                    <a:pt x="5320919" y="2220468"/>
                  </a:lnTo>
                  <a:lnTo>
                    <a:pt x="5364480" y="2218055"/>
                  </a:lnTo>
                  <a:lnTo>
                    <a:pt x="5363718" y="2218055"/>
                  </a:lnTo>
                  <a:lnTo>
                    <a:pt x="5407279" y="2217166"/>
                  </a:lnTo>
                  <a:lnTo>
                    <a:pt x="5406644" y="2179066"/>
                  </a:lnTo>
                  <a:lnTo>
                    <a:pt x="5362575" y="2179955"/>
                  </a:lnTo>
                  <a:lnTo>
                    <a:pt x="5318379" y="2182495"/>
                  </a:lnTo>
                  <a:lnTo>
                    <a:pt x="5274310" y="2186559"/>
                  </a:lnTo>
                  <a:lnTo>
                    <a:pt x="5230495" y="2192274"/>
                  </a:lnTo>
                  <a:lnTo>
                    <a:pt x="5187061" y="2199513"/>
                  </a:lnTo>
                  <a:lnTo>
                    <a:pt x="5144135" y="2208022"/>
                  </a:lnTo>
                  <a:lnTo>
                    <a:pt x="5101590" y="2218182"/>
                  </a:lnTo>
                  <a:lnTo>
                    <a:pt x="5059807" y="2229485"/>
                  </a:lnTo>
                  <a:lnTo>
                    <a:pt x="5018659" y="2242185"/>
                  </a:lnTo>
                  <a:lnTo>
                    <a:pt x="4978273" y="2256155"/>
                  </a:lnTo>
                  <a:lnTo>
                    <a:pt x="4938776" y="2271268"/>
                  </a:lnTo>
                  <a:lnTo>
                    <a:pt x="4900168" y="2287397"/>
                  </a:lnTo>
                  <a:lnTo>
                    <a:pt x="4862576" y="2304796"/>
                  </a:lnTo>
                  <a:lnTo>
                    <a:pt x="4826127" y="2323084"/>
                  </a:lnTo>
                  <a:lnTo>
                    <a:pt x="4790821" y="2342388"/>
                  </a:lnTo>
                  <a:lnTo>
                    <a:pt x="4765573" y="2357374"/>
                  </a:lnTo>
                  <a:lnTo>
                    <a:pt x="4762500" y="2343277"/>
                  </a:lnTo>
                  <a:lnTo>
                    <a:pt x="4758956" y="2329942"/>
                  </a:lnTo>
                  <a:lnTo>
                    <a:pt x="4756277" y="2319782"/>
                  </a:lnTo>
                  <a:lnTo>
                    <a:pt x="4753013" y="2309368"/>
                  </a:lnTo>
                  <a:lnTo>
                    <a:pt x="4749292" y="2297430"/>
                  </a:lnTo>
                  <a:lnTo>
                    <a:pt x="4748847" y="2296287"/>
                  </a:lnTo>
                  <a:lnTo>
                    <a:pt x="4740275" y="2273681"/>
                  </a:lnTo>
                  <a:lnTo>
                    <a:pt x="4737265" y="2270264"/>
                  </a:lnTo>
                  <a:lnTo>
                    <a:pt x="4752873" y="2256155"/>
                  </a:lnTo>
                  <a:lnTo>
                    <a:pt x="4765802" y="2244471"/>
                  </a:lnTo>
                  <a:lnTo>
                    <a:pt x="4646676" y="2198116"/>
                  </a:lnTo>
                  <a:lnTo>
                    <a:pt x="4680966" y="2321179"/>
                  </a:lnTo>
                  <a:lnTo>
                    <a:pt x="4708207" y="2296541"/>
                  </a:lnTo>
                  <a:lnTo>
                    <a:pt x="4713109" y="2309444"/>
                  </a:lnTo>
                  <a:lnTo>
                    <a:pt x="4713414" y="2310384"/>
                  </a:lnTo>
                  <a:lnTo>
                    <a:pt x="4719713" y="2330513"/>
                  </a:lnTo>
                  <a:lnTo>
                    <a:pt x="4719574" y="2329942"/>
                  </a:lnTo>
                  <a:lnTo>
                    <a:pt x="4719828" y="2330831"/>
                  </a:lnTo>
                  <a:lnTo>
                    <a:pt x="4719713" y="2330513"/>
                  </a:lnTo>
                  <a:lnTo>
                    <a:pt x="4719802" y="2330831"/>
                  </a:lnTo>
                  <a:lnTo>
                    <a:pt x="4725416" y="2351659"/>
                  </a:lnTo>
                  <a:lnTo>
                    <a:pt x="4725606" y="2352548"/>
                  </a:lnTo>
                  <a:lnTo>
                    <a:pt x="4730496" y="2375281"/>
                  </a:lnTo>
                  <a:lnTo>
                    <a:pt x="4730242" y="2374392"/>
                  </a:lnTo>
                  <a:lnTo>
                    <a:pt x="4730381" y="2375281"/>
                  </a:lnTo>
                  <a:lnTo>
                    <a:pt x="4731055" y="2379294"/>
                  </a:lnTo>
                  <a:lnTo>
                    <a:pt x="4724146" y="2383790"/>
                  </a:lnTo>
                  <a:lnTo>
                    <a:pt x="4663313" y="2428494"/>
                  </a:lnTo>
                  <a:lnTo>
                    <a:pt x="4608830" y="2476246"/>
                  </a:lnTo>
                  <a:lnTo>
                    <a:pt x="4561586" y="2526538"/>
                  </a:lnTo>
                  <a:lnTo>
                    <a:pt x="4521962" y="2579243"/>
                  </a:lnTo>
                  <a:lnTo>
                    <a:pt x="4497959" y="2619883"/>
                  </a:lnTo>
                  <a:lnTo>
                    <a:pt x="4480992" y="2660789"/>
                  </a:lnTo>
                  <a:lnTo>
                    <a:pt x="4442587" y="2653030"/>
                  </a:lnTo>
                  <a:lnTo>
                    <a:pt x="4475988" y="2776347"/>
                  </a:lnTo>
                  <a:lnTo>
                    <a:pt x="4544974" y="2687955"/>
                  </a:lnTo>
                  <a:lnTo>
                    <a:pt x="4554601" y="2675636"/>
                  </a:lnTo>
                  <a:lnTo>
                    <a:pt x="4518469" y="2668359"/>
                  </a:lnTo>
                  <a:lnTo>
                    <a:pt x="4519904" y="2663063"/>
                  </a:lnTo>
                  <a:lnTo>
                    <a:pt x="4520235" y="2661818"/>
                  </a:lnTo>
                  <a:lnTo>
                    <a:pt x="4520984" y="2660142"/>
                  </a:lnTo>
                  <a:lnTo>
                    <a:pt x="4525645" y="2649855"/>
                  </a:lnTo>
                  <a:lnTo>
                    <a:pt x="4525391" y="2650490"/>
                  </a:lnTo>
                  <a:lnTo>
                    <a:pt x="4525696" y="2649855"/>
                  </a:lnTo>
                  <a:lnTo>
                    <a:pt x="4531868" y="2637155"/>
                  </a:lnTo>
                  <a:lnTo>
                    <a:pt x="4531614" y="2637917"/>
                  </a:lnTo>
                  <a:lnTo>
                    <a:pt x="4532020" y="2637155"/>
                  </a:lnTo>
                  <a:lnTo>
                    <a:pt x="4538307" y="2625598"/>
                  </a:lnTo>
                  <a:lnTo>
                    <a:pt x="4538726" y="2624836"/>
                  </a:lnTo>
                  <a:lnTo>
                    <a:pt x="4538218" y="2625598"/>
                  </a:lnTo>
                  <a:lnTo>
                    <a:pt x="4553458" y="2600706"/>
                  </a:lnTo>
                  <a:lnTo>
                    <a:pt x="4554093" y="2599690"/>
                  </a:lnTo>
                  <a:lnTo>
                    <a:pt x="4553547" y="2600579"/>
                  </a:lnTo>
                  <a:lnTo>
                    <a:pt x="4554169" y="2599690"/>
                  </a:lnTo>
                  <a:lnTo>
                    <a:pt x="4570984" y="2575941"/>
                  </a:lnTo>
                  <a:lnTo>
                    <a:pt x="4571619" y="2575052"/>
                  </a:lnTo>
                  <a:lnTo>
                    <a:pt x="4570857" y="2575941"/>
                  </a:lnTo>
                  <a:lnTo>
                    <a:pt x="4590339" y="2551557"/>
                  </a:lnTo>
                  <a:lnTo>
                    <a:pt x="4590796" y="2550972"/>
                  </a:lnTo>
                  <a:lnTo>
                    <a:pt x="4591075" y="2550668"/>
                  </a:lnTo>
                  <a:lnTo>
                    <a:pt x="4612259" y="2526792"/>
                  </a:lnTo>
                  <a:lnTo>
                    <a:pt x="4611624" y="2527554"/>
                  </a:lnTo>
                  <a:lnTo>
                    <a:pt x="4612373" y="2526792"/>
                  </a:lnTo>
                  <a:lnTo>
                    <a:pt x="4635119" y="2503932"/>
                  </a:lnTo>
                  <a:lnTo>
                    <a:pt x="4635627" y="2503424"/>
                  </a:lnTo>
                  <a:lnTo>
                    <a:pt x="4634992" y="2503932"/>
                  </a:lnTo>
                  <a:lnTo>
                    <a:pt x="4660646" y="2480310"/>
                  </a:lnTo>
                  <a:lnTo>
                    <a:pt x="4660011" y="2480945"/>
                  </a:lnTo>
                  <a:lnTo>
                    <a:pt x="4660760" y="2480310"/>
                  </a:lnTo>
                  <a:lnTo>
                    <a:pt x="4686833" y="2458466"/>
                  </a:lnTo>
                  <a:lnTo>
                    <a:pt x="4687125" y="2458224"/>
                  </a:lnTo>
                  <a:lnTo>
                    <a:pt x="4686808" y="2458466"/>
                  </a:lnTo>
                  <a:lnTo>
                    <a:pt x="4687443" y="2457958"/>
                  </a:lnTo>
                  <a:lnTo>
                    <a:pt x="4687125" y="2458224"/>
                  </a:lnTo>
                  <a:lnTo>
                    <a:pt x="4687468" y="2457958"/>
                  </a:lnTo>
                  <a:lnTo>
                    <a:pt x="4715383" y="2436622"/>
                  </a:lnTo>
                  <a:lnTo>
                    <a:pt x="4715891" y="2436241"/>
                  </a:lnTo>
                  <a:lnTo>
                    <a:pt x="4715256" y="2436622"/>
                  </a:lnTo>
                  <a:lnTo>
                    <a:pt x="4737125" y="2421280"/>
                  </a:lnTo>
                  <a:lnTo>
                    <a:pt x="4737227" y="2422017"/>
                  </a:lnTo>
                  <a:lnTo>
                    <a:pt x="4737290" y="2423033"/>
                  </a:lnTo>
                  <a:lnTo>
                    <a:pt x="4739005" y="2447544"/>
                  </a:lnTo>
                  <a:lnTo>
                    <a:pt x="4739005" y="2446655"/>
                  </a:lnTo>
                  <a:lnTo>
                    <a:pt x="4739640" y="2472436"/>
                  </a:lnTo>
                  <a:lnTo>
                    <a:pt x="4740021" y="2479929"/>
                  </a:lnTo>
                  <a:lnTo>
                    <a:pt x="4752975" y="2519680"/>
                  </a:lnTo>
                  <a:lnTo>
                    <a:pt x="4787519" y="2561844"/>
                  </a:lnTo>
                  <a:lnTo>
                    <a:pt x="4820285" y="2587879"/>
                  </a:lnTo>
                  <a:lnTo>
                    <a:pt x="4860163" y="2612517"/>
                  </a:lnTo>
                  <a:lnTo>
                    <a:pt x="4906518" y="2635758"/>
                  </a:lnTo>
                  <a:lnTo>
                    <a:pt x="4958715" y="2657729"/>
                  </a:lnTo>
                  <a:lnTo>
                    <a:pt x="5016373" y="2678049"/>
                  </a:lnTo>
                  <a:lnTo>
                    <a:pt x="5078984" y="2696591"/>
                  </a:lnTo>
                  <a:lnTo>
                    <a:pt x="5145659" y="2713482"/>
                  </a:lnTo>
                  <a:lnTo>
                    <a:pt x="5216144" y="2728214"/>
                  </a:lnTo>
                  <a:lnTo>
                    <a:pt x="5289677" y="2740787"/>
                  </a:lnTo>
                  <a:lnTo>
                    <a:pt x="5365623" y="2750820"/>
                  </a:lnTo>
                  <a:lnTo>
                    <a:pt x="5404358" y="2754884"/>
                  </a:lnTo>
                  <a:lnTo>
                    <a:pt x="5443347" y="2758186"/>
                  </a:lnTo>
                  <a:lnTo>
                    <a:pt x="5482844" y="2760853"/>
                  </a:lnTo>
                  <a:lnTo>
                    <a:pt x="5522468" y="2762885"/>
                  </a:lnTo>
                  <a:lnTo>
                    <a:pt x="5562346" y="2764028"/>
                  </a:lnTo>
                  <a:lnTo>
                    <a:pt x="5602097" y="2764409"/>
                  </a:lnTo>
                  <a:lnTo>
                    <a:pt x="5602351" y="2726436"/>
                  </a:lnTo>
                  <a:close/>
                </a:path>
                <a:path w="7368540" h="2777490">
                  <a:moveTo>
                    <a:pt x="7240905" y="518668"/>
                  </a:moveTo>
                  <a:lnTo>
                    <a:pt x="7134733" y="447421"/>
                  </a:lnTo>
                  <a:lnTo>
                    <a:pt x="7129907" y="485127"/>
                  </a:lnTo>
                  <a:lnTo>
                    <a:pt x="6151753" y="359537"/>
                  </a:lnTo>
                  <a:lnTo>
                    <a:pt x="6146927" y="397383"/>
                  </a:lnTo>
                  <a:lnTo>
                    <a:pt x="7125068" y="522973"/>
                  </a:lnTo>
                  <a:lnTo>
                    <a:pt x="7120255" y="560705"/>
                  </a:lnTo>
                  <a:lnTo>
                    <a:pt x="7221575" y="525399"/>
                  </a:lnTo>
                  <a:lnTo>
                    <a:pt x="7240905" y="518668"/>
                  </a:lnTo>
                  <a:close/>
                </a:path>
                <a:path w="7368540" h="2777490">
                  <a:moveTo>
                    <a:pt x="7368032" y="1197610"/>
                  </a:moveTo>
                  <a:lnTo>
                    <a:pt x="7343394" y="1168654"/>
                  </a:lnTo>
                  <a:lnTo>
                    <a:pt x="6632676" y="1770240"/>
                  </a:lnTo>
                  <a:lnTo>
                    <a:pt x="6608064" y="1741170"/>
                  </a:lnTo>
                  <a:lnTo>
                    <a:pt x="6557772" y="1858645"/>
                  </a:lnTo>
                  <a:lnTo>
                    <a:pt x="6681978" y="1828419"/>
                  </a:lnTo>
                  <a:lnTo>
                    <a:pt x="6667767" y="1811655"/>
                  </a:lnTo>
                  <a:lnTo>
                    <a:pt x="6657314" y="1799310"/>
                  </a:lnTo>
                  <a:lnTo>
                    <a:pt x="7368032" y="1197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6424" y="1214627"/>
              <a:ext cx="551815" cy="469900"/>
            </a:xfrm>
            <a:custGeom>
              <a:avLst/>
              <a:gdLst/>
              <a:ahLst/>
              <a:cxnLst/>
              <a:rect l="l" t="t" r="r" b="b"/>
              <a:pathLst>
                <a:path w="551814" h="469900">
                  <a:moveTo>
                    <a:pt x="275843" y="0"/>
                  </a:moveTo>
                  <a:lnTo>
                    <a:pt x="0" y="469392"/>
                  </a:lnTo>
                  <a:lnTo>
                    <a:pt x="551688" y="469392"/>
                  </a:lnTo>
                  <a:lnTo>
                    <a:pt x="27584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6424" y="1214627"/>
              <a:ext cx="551815" cy="469900"/>
            </a:xfrm>
            <a:custGeom>
              <a:avLst/>
              <a:gdLst/>
              <a:ahLst/>
              <a:cxnLst/>
              <a:rect l="l" t="t" r="r" b="b"/>
              <a:pathLst>
                <a:path w="551814" h="469900">
                  <a:moveTo>
                    <a:pt x="0" y="469392"/>
                  </a:moveTo>
                  <a:lnTo>
                    <a:pt x="275843" y="0"/>
                  </a:lnTo>
                  <a:lnTo>
                    <a:pt x="551688" y="469392"/>
                  </a:lnTo>
                  <a:lnTo>
                    <a:pt x="0" y="469392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8333" y="4152392"/>
              <a:ext cx="955040" cy="114300"/>
            </a:xfrm>
            <a:custGeom>
              <a:avLst/>
              <a:gdLst/>
              <a:ahLst/>
              <a:cxnLst/>
              <a:rect l="l" t="t" r="r" b="b"/>
              <a:pathLst>
                <a:path w="955039" h="114300">
                  <a:moveTo>
                    <a:pt x="113703" y="0"/>
                  </a:moveTo>
                  <a:lnTo>
                    <a:pt x="0" y="58292"/>
                  </a:lnTo>
                  <a:lnTo>
                    <a:pt x="114884" y="114299"/>
                  </a:lnTo>
                  <a:lnTo>
                    <a:pt x="114493" y="76453"/>
                  </a:lnTo>
                  <a:lnTo>
                    <a:pt x="95440" y="76453"/>
                  </a:lnTo>
                  <a:lnTo>
                    <a:pt x="95046" y="38353"/>
                  </a:lnTo>
                  <a:lnTo>
                    <a:pt x="114097" y="38156"/>
                  </a:lnTo>
                  <a:lnTo>
                    <a:pt x="113703" y="0"/>
                  </a:lnTo>
                  <a:close/>
                </a:path>
                <a:path w="955039" h="114300">
                  <a:moveTo>
                    <a:pt x="114097" y="38156"/>
                  </a:moveTo>
                  <a:lnTo>
                    <a:pt x="95046" y="38353"/>
                  </a:lnTo>
                  <a:lnTo>
                    <a:pt x="95440" y="76453"/>
                  </a:lnTo>
                  <a:lnTo>
                    <a:pt x="114491" y="76256"/>
                  </a:lnTo>
                  <a:lnTo>
                    <a:pt x="114097" y="38156"/>
                  </a:lnTo>
                  <a:close/>
                </a:path>
                <a:path w="955039" h="114300">
                  <a:moveTo>
                    <a:pt x="114491" y="76256"/>
                  </a:moveTo>
                  <a:lnTo>
                    <a:pt x="95440" y="76453"/>
                  </a:lnTo>
                  <a:lnTo>
                    <a:pt x="114493" y="76453"/>
                  </a:lnTo>
                  <a:lnTo>
                    <a:pt x="114491" y="76256"/>
                  </a:lnTo>
                  <a:close/>
                </a:path>
                <a:path w="955039" h="114300">
                  <a:moveTo>
                    <a:pt x="954659" y="29463"/>
                  </a:moveTo>
                  <a:lnTo>
                    <a:pt x="114097" y="38156"/>
                  </a:lnTo>
                  <a:lnTo>
                    <a:pt x="114491" y="76256"/>
                  </a:lnTo>
                  <a:lnTo>
                    <a:pt x="955040" y="67563"/>
                  </a:lnTo>
                  <a:lnTo>
                    <a:pt x="954659" y="29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7056" y="1641348"/>
            <a:ext cx="2472055" cy="1529080"/>
            <a:chOff x="67056" y="1641348"/>
            <a:chExt cx="2472055" cy="1529080"/>
          </a:xfrm>
        </p:grpSpPr>
        <p:sp>
          <p:nvSpPr>
            <p:cNvPr id="31" name="object 31"/>
            <p:cNvSpPr/>
            <p:nvPr/>
          </p:nvSpPr>
          <p:spPr>
            <a:xfrm>
              <a:off x="1922526" y="2337816"/>
              <a:ext cx="616585" cy="114300"/>
            </a:xfrm>
            <a:custGeom>
              <a:avLst/>
              <a:gdLst/>
              <a:ahLst/>
              <a:cxnLst/>
              <a:rect l="l" t="t" r="r" b="b"/>
              <a:pathLst>
                <a:path w="616585" h="114300">
                  <a:moveTo>
                    <a:pt x="501776" y="0"/>
                  </a:moveTo>
                  <a:lnTo>
                    <a:pt x="501776" y="114300"/>
                  </a:lnTo>
                  <a:lnTo>
                    <a:pt x="577976" y="76200"/>
                  </a:lnTo>
                  <a:lnTo>
                    <a:pt x="520826" y="76200"/>
                  </a:lnTo>
                  <a:lnTo>
                    <a:pt x="520826" y="38100"/>
                  </a:lnTo>
                  <a:lnTo>
                    <a:pt x="577976" y="38100"/>
                  </a:lnTo>
                  <a:lnTo>
                    <a:pt x="501776" y="0"/>
                  </a:lnTo>
                  <a:close/>
                </a:path>
                <a:path w="616585" h="114300">
                  <a:moveTo>
                    <a:pt x="50177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1776" y="76200"/>
                  </a:lnTo>
                  <a:lnTo>
                    <a:pt x="501776" y="38100"/>
                  </a:lnTo>
                  <a:close/>
                </a:path>
                <a:path w="616585" h="114300">
                  <a:moveTo>
                    <a:pt x="577976" y="38100"/>
                  </a:moveTo>
                  <a:lnTo>
                    <a:pt x="520826" y="38100"/>
                  </a:lnTo>
                  <a:lnTo>
                    <a:pt x="520826" y="76200"/>
                  </a:lnTo>
                  <a:lnTo>
                    <a:pt x="577976" y="76200"/>
                  </a:lnTo>
                  <a:lnTo>
                    <a:pt x="616076" y="57150"/>
                  </a:lnTo>
                  <a:lnTo>
                    <a:pt x="57797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6" y="1641348"/>
              <a:ext cx="2037588" cy="1528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07365" y="3871722"/>
            <a:ext cx="19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1241" y="1336040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298938" y="3287014"/>
            <a:ext cx="566420" cy="482600"/>
            <a:chOff x="10298938" y="3287014"/>
            <a:chExt cx="566420" cy="482600"/>
          </a:xfrm>
        </p:grpSpPr>
        <p:sp>
          <p:nvSpPr>
            <p:cNvPr id="36" name="object 36"/>
            <p:cNvSpPr/>
            <p:nvPr/>
          </p:nvSpPr>
          <p:spPr>
            <a:xfrm>
              <a:off x="10305288" y="3293364"/>
              <a:ext cx="553720" cy="469900"/>
            </a:xfrm>
            <a:custGeom>
              <a:avLst/>
              <a:gdLst/>
              <a:ahLst/>
              <a:cxnLst/>
              <a:rect l="l" t="t" r="r" b="b"/>
              <a:pathLst>
                <a:path w="553720" h="469900">
                  <a:moveTo>
                    <a:pt x="276605" y="0"/>
                  </a:moveTo>
                  <a:lnTo>
                    <a:pt x="0" y="469392"/>
                  </a:lnTo>
                  <a:lnTo>
                    <a:pt x="553211" y="469392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05288" y="3293364"/>
              <a:ext cx="553720" cy="469900"/>
            </a:xfrm>
            <a:custGeom>
              <a:avLst/>
              <a:gdLst/>
              <a:ahLst/>
              <a:cxnLst/>
              <a:rect l="l" t="t" r="r" b="b"/>
              <a:pathLst>
                <a:path w="553720" h="469900">
                  <a:moveTo>
                    <a:pt x="0" y="469392"/>
                  </a:moveTo>
                  <a:lnTo>
                    <a:pt x="276605" y="0"/>
                  </a:lnTo>
                  <a:lnTo>
                    <a:pt x="553211" y="469392"/>
                  </a:lnTo>
                  <a:lnTo>
                    <a:pt x="0" y="469392"/>
                  </a:lnTo>
                  <a:close/>
                </a:path>
              </a:pathLst>
            </a:custGeom>
            <a:ln w="12191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505947" y="341541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2101" y="3899661"/>
            <a:ext cx="566420" cy="482600"/>
            <a:chOff x="562101" y="3899661"/>
            <a:chExt cx="566420" cy="482600"/>
          </a:xfrm>
        </p:grpSpPr>
        <p:sp>
          <p:nvSpPr>
            <p:cNvPr id="40" name="object 40"/>
            <p:cNvSpPr/>
            <p:nvPr/>
          </p:nvSpPr>
          <p:spPr>
            <a:xfrm>
              <a:off x="568451" y="3906011"/>
              <a:ext cx="553720" cy="469900"/>
            </a:xfrm>
            <a:custGeom>
              <a:avLst/>
              <a:gdLst/>
              <a:ahLst/>
              <a:cxnLst/>
              <a:rect l="l" t="t" r="r" b="b"/>
              <a:pathLst>
                <a:path w="553719" h="469900">
                  <a:moveTo>
                    <a:pt x="276606" y="0"/>
                  </a:moveTo>
                  <a:lnTo>
                    <a:pt x="0" y="469392"/>
                  </a:lnTo>
                  <a:lnTo>
                    <a:pt x="553211" y="469392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8451" y="3906011"/>
              <a:ext cx="553720" cy="469900"/>
            </a:xfrm>
            <a:custGeom>
              <a:avLst/>
              <a:gdLst/>
              <a:ahLst/>
              <a:cxnLst/>
              <a:rect l="l" t="t" r="r" b="b"/>
              <a:pathLst>
                <a:path w="553719" h="469900">
                  <a:moveTo>
                    <a:pt x="0" y="469392"/>
                  </a:moveTo>
                  <a:lnTo>
                    <a:pt x="276606" y="0"/>
                  </a:lnTo>
                  <a:lnTo>
                    <a:pt x="553211" y="469392"/>
                  </a:lnTo>
                  <a:lnTo>
                    <a:pt x="0" y="469392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71855" y="4028313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28771" y="6083604"/>
            <a:ext cx="4600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FFFFFF"/>
                </a:solidFill>
                <a:latin typeface="Calibri Light"/>
                <a:cs typeface="Calibri Light"/>
              </a:rPr>
              <a:t>Current</a:t>
            </a:r>
            <a:r>
              <a:rPr sz="440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libri Light"/>
                <a:cs typeface="Calibri Light"/>
              </a:rPr>
              <a:t>user</a:t>
            </a:r>
            <a:r>
              <a:rPr sz="440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Calibri Light"/>
                <a:cs typeface="Calibri Light"/>
              </a:rPr>
              <a:t>journey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47154" y="4208526"/>
            <a:ext cx="1104900" cy="410209"/>
          </a:xfrm>
          <a:custGeom>
            <a:avLst/>
            <a:gdLst/>
            <a:ahLst/>
            <a:cxnLst/>
            <a:rect l="l" t="t" r="r" b="b"/>
            <a:pathLst>
              <a:path w="1104900" h="410210">
                <a:moveTo>
                  <a:pt x="0" y="68325"/>
                </a:moveTo>
                <a:lnTo>
                  <a:pt x="5371" y="41737"/>
                </a:lnTo>
                <a:lnTo>
                  <a:pt x="20018" y="20018"/>
                </a:lnTo>
                <a:lnTo>
                  <a:pt x="41737" y="5371"/>
                </a:lnTo>
                <a:lnTo>
                  <a:pt x="68325" y="0"/>
                </a:lnTo>
                <a:lnTo>
                  <a:pt x="1036574" y="0"/>
                </a:lnTo>
                <a:lnTo>
                  <a:pt x="1063162" y="5371"/>
                </a:lnTo>
                <a:lnTo>
                  <a:pt x="1084881" y="20018"/>
                </a:lnTo>
                <a:lnTo>
                  <a:pt x="1099528" y="41737"/>
                </a:lnTo>
                <a:lnTo>
                  <a:pt x="1104900" y="68325"/>
                </a:lnTo>
                <a:lnTo>
                  <a:pt x="1104900" y="341630"/>
                </a:lnTo>
                <a:lnTo>
                  <a:pt x="1099528" y="368218"/>
                </a:lnTo>
                <a:lnTo>
                  <a:pt x="1084881" y="389937"/>
                </a:lnTo>
                <a:lnTo>
                  <a:pt x="1063162" y="404584"/>
                </a:lnTo>
                <a:lnTo>
                  <a:pt x="1036574" y="409956"/>
                </a:lnTo>
                <a:lnTo>
                  <a:pt x="68325" y="409956"/>
                </a:lnTo>
                <a:lnTo>
                  <a:pt x="41737" y="404584"/>
                </a:lnTo>
                <a:lnTo>
                  <a:pt x="20018" y="389937"/>
                </a:lnTo>
                <a:lnTo>
                  <a:pt x="5371" y="368218"/>
                </a:lnTo>
                <a:lnTo>
                  <a:pt x="0" y="341630"/>
                </a:lnTo>
                <a:lnTo>
                  <a:pt x="0" y="68325"/>
                </a:lnTo>
                <a:close/>
              </a:path>
            </a:pathLst>
          </a:custGeom>
          <a:ln w="1981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46214" y="4246575"/>
            <a:ext cx="735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49618" y="3470909"/>
            <a:ext cx="1104900" cy="408940"/>
          </a:xfrm>
          <a:custGeom>
            <a:avLst/>
            <a:gdLst/>
            <a:ahLst/>
            <a:cxnLst/>
            <a:rect l="l" t="t" r="r" b="b"/>
            <a:pathLst>
              <a:path w="1104900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1036827" y="0"/>
                </a:lnTo>
                <a:lnTo>
                  <a:pt x="1063323" y="5349"/>
                </a:lnTo>
                <a:lnTo>
                  <a:pt x="1084961" y="19938"/>
                </a:lnTo>
                <a:lnTo>
                  <a:pt x="1099550" y="41576"/>
                </a:lnTo>
                <a:lnTo>
                  <a:pt x="1104900" y="68072"/>
                </a:lnTo>
                <a:lnTo>
                  <a:pt x="1104900" y="340359"/>
                </a:lnTo>
                <a:lnTo>
                  <a:pt x="1099550" y="366855"/>
                </a:lnTo>
                <a:lnTo>
                  <a:pt x="1084961" y="388493"/>
                </a:lnTo>
                <a:lnTo>
                  <a:pt x="1063323" y="403082"/>
                </a:lnTo>
                <a:lnTo>
                  <a:pt x="1036827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47661" y="3507994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9654" y="137921"/>
            <a:ext cx="4320540" cy="1056640"/>
          </a:xfrm>
          <a:custGeom>
            <a:avLst/>
            <a:gdLst/>
            <a:ahLst/>
            <a:cxnLst/>
            <a:rect l="l" t="t" r="r" b="b"/>
            <a:pathLst>
              <a:path w="4320540" h="1056640">
                <a:moveTo>
                  <a:pt x="0" y="176022"/>
                </a:moveTo>
                <a:lnTo>
                  <a:pt x="6287" y="129248"/>
                </a:lnTo>
                <a:lnTo>
                  <a:pt x="24031" y="87206"/>
                </a:lnTo>
                <a:lnTo>
                  <a:pt x="51554" y="51577"/>
                </a:lnTo>
                <a:lnTo>
                  <a:pt x="87178" y="24045"/>
                </a:lnTo>
                <a:lnTo>
                  <a:pt x="129226" y="6291"/>
                </a:lnTo>
                <a:lnTo>
                  <a:pt x="176022" y="0"/>
                </a:lnTo>
                <a:lnTo>
                  <a:pt x="4144518" y="0"/>
                </a:lnTo>
                <a:lnTo>
                  <a:pt x="4191291" y="6291"/>
                </a:lnTo>
                <a:lnTo>
                  <a:pt x="4233333" y="24045"/>
                </a:lnTo>
                <a:lnTo>
                  <a:pt x="4268962" y="51577"/>
                </a:lnTo>
                <a:lnTo>
                  <a:pt x="4296494" y="87206"/>
                </a:lnTo>
                <a:lnTo>
                  <a:pt x="4314248" y="129248"/>
                </a:lnTo>
                <a:lnTo>
                  <a:pt x="4320540" y="176022"/>
                </a:lnTo>
                <a:lnTo>
                  <a:pt x="4320540" y="880110"/>
                </a:lnTo>
                <a:lnTo>
                  <a:pt x="4314248" y="926883"/>
                </a:lnTo>
                <a:lnTo>
                  <a:pt x="4296494" y="968925"/>
                </a:lnTo>
                <a:lnTo>
                  <a:pt x="4268962" y="1004554"/>
                </a:lnTo>
                <a:lnTo>
                  <a:pt x="4233333" y="1032086"/>
                </a:lnTo>
                <a:lnTo>
                  <a:pt x="4191291" y="1049840"/>
                </a:lnTo>
                <a:lnTo>
                  <a:pt x="4144518" y="1056131"/>
                </a:lnTo>
                <a:lnTo>
                  <a:pt x="176022" y="1056131"/>
                </a:lnTo>
                <a:lnTo>
                  <a:pt x="129226" y="1049840"/>
                </a:lnTo>
                <a:lnTo>
                  <a:pt x="87178" y="1032086"/>
                </a:lnTo>
                <a:lnTo>
                  <a:pt x="51554" y="1004554"/>
                </a:lnTo>
                <a:lnTo>
                  <a:pt x="24031" y="968925"/>
                </a:lnTo>
                <a:lnTo>
                  <a:pt x="6287" y="926883"/>
                </a:lnTo>
                <a:lnTo>
                  <a:pt x="0" y="880110"/>
                </a:lnTo>
                <a:lnTo>
                  <a:pt x="0" y="176022"/>
                </a:lnTo>
                <a:close/>
              </a:path>
            </a:pathLst>
          </a:custGeom>
          <a:ln w="38100">
            <a:solidFill>
              <a:srgbClr val="FFF1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9143" y="210057"/>
            <a:ext cx="399605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very </a:t>
            </a:r>
            <a:r>
              <a:rPr sz="1400" spc="-10" dirty="0">
                <a:latin typeface="Calibri"/>
                <a:cs typeface="Calibri"/>
              </a:rPr>
              <a:t>integral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point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beginning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journey.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EatSure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become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prominent</a:t>
            </a:r>
            <a:r>
              <a:rPr sz="1400" dirty="0">
                <a:latin typeface="Calibri"/>
                <a:cs typeface="Calibri"/>
              </a:rPr>
              <a:t> in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initial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consideration</a:t>
            </a:r>
            <a:r>
              <a:rPr sz="1400" spc="-5" dirty="0">
                <a:latin typeface="Calibri"/>
                <a:cs typeface="Calibri"/>
              </a:rPr>
              <a:t> step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retention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00194" y="623316"/>
            <a:ext cx="7488555" cy="5355590"/>
            <a:chOff x="4600194" y="623316"/>
            <a:chExt cx="7488555" cy="5355590"/>
          </a:xfrm>
        </p:grpSpPr>
        <p:sp>
          <p:nvSpPr>
            <p:cNvPr id="51" name="object 51"/>
            <p:cNvSpPr/>
            <p:nvPr/>
          </p:nvSpPr>
          <p:spPr>
            <a:xfrm>
              <a:off x="4600194" y="623316"/>
              <a:ext cx="608330" cy="638810"/>
            </a:xfrm>
            <a:custGeom>
              <a:avLst/>
              <a:gdLst/>
              <a:ahLst/>
              <a:cxnLst/>
              <a:rect l="l" t="t" r="r" b="b"/>
              <a:pathLst>
                <a:path w="608329" h="638810">
                  <a:moveTo>
                    <a:pt x="608076" y="407035"/>
                  </a:moveTo>
                  <a:lnTo>
                    <a:pt x="579119" y="407035"/>
                  </a:lnTo>
                  <a:lnTo>
                    <a:pt x="579119" y="638683"/>
                  </a:lnTo>
                  <a:lnTo>
                    <a:pt x="608076" y="638683"/>
                  </a:lnTo>
                  <a:lnTo>
                    <a:pt x="608076" y="407035"/>
                  </a:lnTo>
                  <a:close/>
                </a:path>
                <a:path w="608329" h="638810">
                  <a:moveTo>
                    <a:pt x="608076" y="88519"/>
                  </a:moveTo>
                  <a:lnTo>
                    <a:pt x="579119" y="88519"/>
                  </a:lnTo>
                  <a:lnTo>
                    <a:pt x="579119" y="320167"/>
                  </a:lnTo>
                  <a:lnTo>
                    <a:pt x="608076" y="320167"/>
                  </a:lnTo>
                  <a:lnTo>
                    <a:pt x="608076" y="88519"/>
                  </a:lnTo>
                  <a:close/>
                </a:path>
                <a:path w="608329" h="638810">
                  <a:moveTo>
                    <a:pt x="551814" y="28956"/>
                  </a:moveTo>
                  <a:lnTo>
                    <a:pt x="320166" y="28956"/>
                  </a:lnTo>
                  <a:lnTo>
                    <a:pt x="320166" y="57912"/>
                  </a:lnTo>
                  <a:lnTo>
                    <a:pt x="551814" y="57912"/>
                  </a:lnTo>
                  <a:lnTo>
                    <a:pt x="551814" y="28956"/>
                  </a:lnTo>
                  <a:close/>
                </a:path>
                <a:path w="608329" h="638810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57912"/>
                  </a:lnTo>
                  <a:lnTo>
                    <a:pt x="72389" y="57912"/>
                  </a:lnTo>
                  <a:lnTo>
                    <a:pt x="72389" y="28956"/>
                  </a:lnTo>
                  <a:lnTo>
                    <a:pt x="86867" y="28956"/>
                  </a:lnTo>
                  <a:lnTo>
                    <a:pt x="86867" y="0"/>
                  </a:lnTo>
                  <a:close/>
                </a:path>
                <a:path w="608329" h="638810">
                  <a:moveTo>
                    <a:pt x="86867" y="28956"/>
                  </a:moveTo>
                  <a:lnTo>
                    <a:pt x="72389" y="28956"/>
                  </a:lnTo>
                  <a:lnTo>
                    <a:pt x="72389" y="57912"/>
                  </a:lnTo>
                  <a:lnTo>
                    <a:pt x="86867" y="57912"/>
                  </a:lnTo>
                  <a:lnTo>
                    <a:pt x="86867" y="28956"/>
                  </a:lnTo>
                  <a:close/>
                </a:path>
                <a:path w="608329" h="638810">
                  <a:moveTo>
                    <a:pt x="233298" y="28956"/>
                  </a:moveTo>
                  <a:lnTo>
                    <a:pt x="86867" y="28956"/>
                  </a:lnTo>
                  <a:lnTo>
                    <a:pt x="86867" y="57912"/>
                  </a:lnTo>
                  <a:lnTo>
                    <a:pt x="233298" y="57912"/>
                  </a:lnTo>
                  <a:lnTo>
                    <a:pt x="233298" y="2895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05265" y="4665725"/>
              <a:ext cx="3464560" cy="1294130"/>
            </a:xfrm>
            <a:custGeom>
              <a:avLst/>
              <a:gdLst/>
              <a:ahLst/>
              <a:cxnLst/>
              <a:rect l="l" t="t" r="r" b="b"/>
              <a:pathLst>
                <a:path w="3464559" h="1294129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5" y="0"/>
                  </a:lnTo>
                  <a:lnTo>
                    <a:pt x="3248405" y="0"/>
                  </a:lnTo>
                  <a:lnTo>
                    <a:pt x="3297860" y="5693"/>
                  </a:lnTo>
                  <a:lnTo>
                    <a:pt x="3343253" y="21913"/>
                  </a:lnTo>
                  <a:lnTo>
                    <a:pt x="3383293" y="47366"/>
                  </a:lnTo>
                  <a:lnTo>
                    <a:pt x="3416685" y="80758"/>
                  </a:lnTo>
                  <a:lnTo>
                    <a:pt x="3442138" y="120798"/>
                  </a:lnTo>
                  <a:lnTo>
                    <a:pt x="3458358" y="166191"/>
                  </a:lnTo>
                  <a:lnTo>
                    <a:pt x="3464052" y="215646"/>
                  </a:lnTo>
                  <a:lnTo>
                    <a:pt x="3464052" y="1078230"/>
                  </a:lnTo>
                  <a:lnTo>
                    <a:pt x="3458358" y="1127676"/>
                  </a:lnTo>
                  <a:lnTo>
                    <a:pt x="3442138" y="1173066"/>
                  </a:lnTo>
                  <a:lnTo>
                    <a:pt x="3416685" y="1213106"/>
                  </a:lnTo>
                  <a:lnTo>
                    <a:pt x="3383293" y="1246501"/>
                  </a:lnTo>
                  <a:lnTo>
                    <a:pt x="3343253" y="1271957"/>
                  </a:lnTo>
                  <a:lnTo>
                    <a:pt x="3297860" y="1288180"/>
                  </a:lnTo>
                  <a:lnTo>
                    <a:pt x="3248405" y="1293876"/>
                  </a:lnTo>
                  <a:lnTo>
                    <a:pt x="215645" y="1293876"/>
                  </a:lnTo>
                  <a:lnTo>
                    <a:pt x="166191" y="1288180"/>
                  </a:lnTo>
                  <a:lnTo>
                    <a:pt x="120798" y="1271957"/>
                  </a:lnTo>
                  <a:lnTo>
                    <a:pt x="80758" y="1246501"/>
                  </a:lnTo>
                  <a:lnTo>
                    <a:pt x="47366" y="1213106"/>
                  </a:lnTo>
                  <a:lnTo>
                    <a:pt x="21913" y="1173066"/>
                  </a:lnTo>
                  <a:lnTo>
                    <a:pt x="5693" y="1127676"/>
                  </a:lnTo>
                  <a:lnTo>
                    <a:pt x="0" y="1078230"/>
                  </a:lnTo>
                  <a:lnTo>
                    <a:pt x="0" y="215646"/>
                  </a:lnTo>
                  <a:close/>
                </a:path>
              </a:pathLst>
            </a:custGeom>
            <a:ln w="38100">
              <a:solidFill>
                <a:srgbClr val="FFF1C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747886" y="4750053"/>
            <a:ext cx="306832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B </a:t>
            </a:r>
            <a:r>
              <a:rPr sz="1400" dirty="0">
                <a:latin typeface="Calibri"/>
                <a:cs typeface="Calibri"/>
              </a:rPr>
              <a:t>is an </a:t>
            </a:r>
            <a:r>
              <a:rPr sz="1400" spc="-5" dirty="0">
                <a:latin typeface="Calibri"/>
                <a:cs typeface="Calibri"/>
              </a:rPr>
              <a:t>important step for price conscious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consumers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imperative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EatSure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remain price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competitive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order</a:t>
            </a:r>
            <a:r>
              <a:rPr sz="1400" spc="-10" dirty="0">
                <a:latin typeface="Calibri"/>
                <a:cs typeface="Calibri"/>
              </a:rPr>
              <a:t> to </a:t>
            </a:r>
            <a:r>
              <a:rPr sz="1400" spc="-5" dirty="0">
                <a:latin typeface="Calibri"/>
                <a:cs typeface="Calibri"/>
              </a:rPr>
              <a:t> remain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option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comparison </a:t>
            </a:r>
            <a:r>
              <a:rPr sz="1400" dirty="0">
                <a:latin typeface="Calibri"/>
                <a:cs typeface="Calibri"/>
              </a:rPr>
              <a:t>when it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making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price conscious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choice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13103" y="3514344"/>
            <a:ext cx="10001250" cy="2496820"/>
            <a:chOff x="1213103" y="3514344"/>
            <a:chExt cx="10001250" cy="2496820"/>
          </a:xfrm>
        </p:grpSpPr>
        <p:sp>
          <p:nvSpPr>
            <p:cNvPr id="55" name="object 55"/>
            <p:cNvSpPr/>
            <p:nvPr/>
          </p:nvSpPr>
          <p:spPr>
            <a:xfrm>
              <a:off x="10720577" y="3514344"/>
              <a:ext cx="493395" cy="1144270"/>
            </a:xfrm>
            <a:custGeom>
              <a:avLst/>
              <a:gdLst/>
              <a:ahLst/>
              <a:cxnLst/>
              <a:rect l="l" t="t" r="r" b="b"/>
              <a:pathLst>
                <a:path w="493395" h="1144270">
                  <a:moveTo>
                    <a:pt x="231648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231648" y="28955"/>
                  </a:lnTo>
                  <a:lnTo>
                    <a:pt x="231648" y="0"/>
                  </a:lnTo>
                  <a:close/>
                </a:path>
                <a:path w="493395" h="1144270">
                  <a:moveTo>
                    <a:pt x="435482" y="14477"/>
                  </a:moveTo>
                  <a:lnTo>
                    <a:pt x="435482" y="114680"/>
                  </a:lnTo>
                  <a:lnTo>
                    <a:pt x="464439" y="114680"/>
                  </a:lnTo>
                  <a:lnTo>
                    <a:pt x="464439" y="28955"/>
                  </a:lnTo>
                  <a:lnTo>
                    <a:pt x="449961" y="28955"/>
                  </a:lnTo>
                  <a:lnTo>
                    <a:pt x="435482" y="14477"/>
                  </a:lnTo>
                  <a:close/>
                </a:path>
                <a:path w="493395" h="1144270">
                  <a:moveTo>
                    <a:pt x="464439" y="0"/>
                  </a:moveTo>
                  <a:lnTo>
                    <a:pt x="318516" y="0"/>
                  </a:lnTo>
                  <a:lnTo>
                    <a:pt x="318516" y="28955"/>
                  </a:lnTo>
                  <a:lnTo>
                    <a:pt x="435482" y="28955"/>
                  </a:lnTo>
                  <a:lnTo>
                    <a:pt x="435482" y="14477"/>
                  </a:lnTo>
                  <a:lnTo>
                    <a:pt x="464439" y="14477"/>
                  </a:lnTo>
                  <a:lnTo>
                    <a:pt x="464439" y="0"/>
                  </a:lnTo>
                  <a:close/>
                </a:path>
                <a:path w="493395" h="1144270">
                  <a:moveTo>
                    <a:pt x="464439" y="14477"/>
                  </a:moveTo>
                  <a:lnTo>
                    <a:pt x="435482" y="14477"/>
                  </a:lnTo>
                  <a:lnTo>
                    <a:pt x="449961" y="28955"/>
                  </a:lnTo>
                  <a:lnTo>
                    <a:pt x="464439" y="28955"/>
                  </a:lnTo>
                  <a:lnTo>
                    <a:pt x="464439" y="14477"/>
                  </a:lnTo>
                  <a:close/>
                </a:path>
                <a:path w="493395" h="1144270">
                  <a:moveTo>
                    <a:pt x="464439" y="201548"/>
                  </a:moveTo>
                  <a:lnTo>
                    <a:pt x="435482" y="201548"/>
                  </a:lnTo>
                  <a:lnTo>
                    <a:pt x="435482" y="433196"/>
                  </a:lnTo>
                  <a:lnTo>
                    <a:pt x="464439" y="433196"/>
                  </a:lnTo>
                  <a:lnTo>
                    <a:pt x="464439" y="201548"/>
                  </a:lnTo>
                  <a:close/>
                </a:path>
                <a:path w="493395" h="1144270">
                  <a:moveTo>
                    <a:pt x="464439" y="520064"/>
                  </a:moveTo>
                  <a:lnTo>
                    <a:pt x="435482" y="520064"/>
                  </a:lnTo>
                  <a:lnTo>
                    <a:pt x="435482" y="751712"/>
                  </a:lnTo>
                  <a:lnTo>
                    <a:pt x="464439" y="751712"/>
                  </a:lnTo>
                  <a:lnTo>
                    <a:pt x="464439" y="520064"/>
                  </a:lnTo>
                  <a:close/>
                </a:path>
                <a:path w="493395" h="1144270">
                  <a:moveTo>
                    <a:pt x="435482" y="1056893"/>
                  </a:moveTo>
                  <a:lnTo>
                    <a:pt x="406526" y="1056893"/>
                  </a:lnTo>
                  <a:lnTo>
                    <a:pt x="449961" y="1143761"/>
                  </a:lnTo>
                  <a:lnTo>
                    <a:pt x="486727" y="1070228"/>
                  </a:lnTo>
                  <a:lnTo>
                    <a:pt x="435482" y="1070228"/>
                  </a:lnTo>
                  <a:lnTo>
                    <a:pt x="435482" y="1056893"/>
                  </a:lnTo>
                  <a:close/>
                </a:path>
                <a:path w="493395" h="1144270">
                  <a:moveTo>
                    <a:pt x="464439" y="838580"/>
                  </a:moveTo>
                  <a:lnTo>
                    <a:pt x="435482" y="838580"/>
                  </a:lnTo>
                  <a:lnTo>
                    <a:pt x="435482" y="1070228"/>
                  </a:lnTo>
                  <a:lnTo>
                    <a:pt x="464439" y="1070228"/>
                  </a:lnTo>
                  <a:lnTo>
                    <a:pt x="464439" y="838580"/>
                  </a:lnTo>
                  <a:close/>
                </a:path>
                <a:path w="493395" h="1144270">
                  <a:moveTo>
                    <a:pt x="493395" y="1056893"/>
                  </a:moveTo>
                  <a:lnTo>
                    <a:pt x="464439" y="1056893"/>
                  </a:lnTo>
                  <a:lnTo>
                    <a:pt x="464439" y="1070228"/>
                  </a:lnTo>
                  <a:lnTo>
                    <a:pt x="486727" y="1070228"/>
                  </a:lnTo>
                  <a:lnTo>
                    <a:pt x="493395" y="105689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32153" y="4935474"/>
              <a:ext cx="4820920" cy="1056640"/>
            </a:xfrm>
            <a:custGeom>
              <a:avLst/>
              <a:gdLst/>
              <a:ahLst/>
              <a:cxnLst/>
              <a:rect l="l" t="t" r="r" b="b"/>
              <a:pathLst>
                <a:path w="4820920" h="1056639">
                  <a:moveTo>
                    <a:pt x="0" y="176021"/>
                  </a:moveTo>
                  <a:lnTo>
                    <a:pt x="6291" y="129248"/>
                  </a:lnTo>
                  <a:lnTo>
                    <a:pt x="24045" y="87206"/>
                  </a:lnTo>
                  <a:lnTo>
                    <a:pt x="51577" y="51577"/>
                  </a:lnTo>
                  <a:lnTo>
                    <a:pt x="87206" y="24045"/>
                  </a:lnTo>
                  <a:lnTo>
                    <a:pt x="129248" y="6291"/>
                  </a:lnTo>
                  <a:lnTo>
                    <a:pt x="176022" y="0"/>
                  </a:lnTo>
                  <a:lnTo>
                    <a:pt x="4644390" y="0"/>
                  </a:lnTo>
                  <a:lnTo>
                    <a:pt x="4691163" y="6291"/>
                  </a:lnTo>
                  <a:lnTo>
                    <a:pt x="4733205" y="24045"/>
                  </a:lnTo>
                  <a:lnTo>
                    <a:pt x="4768834" y="51577"/>
                  </a:lnTo>
                  <a:lnTo>
                    <a:pt x="4796366" y="87206"/>
                  </a:lnTo>
                  <a:lnTo>
                    <a:pt x="4814120" y="129248"/>
                  </a:lnTo>
                  <a:lnTo>
                    <a:pt x="4820412" y="176021"/>
                  </a:lnTo>
                  <a:lnTo>
                    <a:pt x="4820412" y="880110"/>
                  </a:lnTo>
                  <a:lnTo>
                    <a:pt x="4814120" y="926900"/>
                  </a:lnTo>
                  <a:lnTo>
                    <a:pt x="4796366" y="968947"/>
                  </a:lnTo>
                  <a:lnTo>
                    <a:pt x="4768834" y="1004573"/>
                  </a:lnTo>
                  <a:lnTo>
                    <a:pt x="4733205" y="1032097"/>
                  </a:lnTo>
                  <a:lnTo>
                    <a:pt x="4691163" y="1049843"/>
                  </a:lnTo>
                  <a:lnTo>
                    <a:pt x="4644390" y="1056132"/>
                  </a:lnTo>
                  <a:lnTo>
                    <a:pt x="176022" y="1056132"/>
                  </a:lnTo>
                  <a:lnTo>
                    <a:pt x="129248" y="1049843"/>
                  </a:lnTo>
                  <a:lnTo>
                    <a:pt x="87206" y="1032097"/>
                  </a:lnTo>
                  <a:lnTo>
                    <a:pt x="51577" y="1004573"/>
                  </a:lnTo>
                  <a:lnTo>
                    <a:pt x="24045" y="968947"/>
                  </a:lnTo>
                  <a:lnTo>
                    <a:pt x="6291" y="926900"/>
                  </a:lnTo>
                  <a:lnTo>
                    <a:pt x="0" y="880110"/>
                  </a:lnTo>
                  <a:lnTo>
                    <a:pt x="0" y="176021"/>
                  </a:lnTo>
                  <a:close/>
                </a:path>
              </a:pathLst>
            </a:custGeom>
            <a:ln w="38100">
              <a:solidFill>
                <a:srgbClr val="FFF1C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61947" y="5008626"/>
            <a:ext cx="43878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</a:t>
            </a:r>
            <a:r>
              <a:rPr sz="1400" spc="-10" dirty="0">
                <a:latin typeface="Calibri"/>
                <a:cs typeface="Calibri"/>
              </a:rPr>
              <a:t> purchase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activity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 </a:t>
            </a:r>
            <a:r>
              <a:rPr sz="1400" spc="-10" dirty="0">
                <a:latin typeface="Calibri"/>
                <a:cs typeface="Calibri"/>
              </a:rPr>
              <a:t>retain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customer.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Swiggy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Zomato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both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subscription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(Super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Pro),</a:t>
            </a:r>
            <a:r>
              <a:rPr sz="1400" spc="-5" dirty="0">
                <a:latin typeface="Calibri"/>
                <a:cs typeface="Calibri"/>
              </a:rPr>
              <a:t> which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retention.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point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user journey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looked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0580" y="4376165"/>
            <a:ext cx="401320" cy="1130935"/>
          </a:xfrm>
          <a:custGeom>
            <a:avLst/>
            <a:gdLst/>
            <a:ahLst/>
            <a:cxnLst/>
            <a:rect l="l" t="t" r="r" b="b"/>
            <a:pathLst>
              <a:path w="401319" h="1130935">
                <a:moveTo>
                  <a:pt x="28956" y="0"/>
                </a:moveTo>
                <a:lnTo>
                  <a:pt x="0" y="0"/>
                </a:lnTo>
                <a:lnTo>
                  <a:pt x="0" y="231647"/>
                </a:lnTo>
                <a:lnTo>
                  <a:pt x="28956" y="231647"/>
                </a:lnTo>
                <a:lnTo>
                  <a:pt x="28956" y="0"/>
                </a:lnTo>
                <a:close/>
              </a:path>
              <a:path w="401319" h="1130935">
                <a:moveTo>
                  <a:pt x="28956" y="318515"/>
                </a:moveTo>
                <a:lnTo>
                  <a:pt x="0" y="318515"/>
                </a:lnTo>
                <a:lnTo>
                  <a:pt x="0" y="550163"/>
                </a:lnTo>
                <a:lnTo>
                  <a:pt x="28956" y="550163"/>
                </a:lnTo>
                <a:lnTo>
                  <a:pt x="28956" y="318515"/>
                </a:lnTo>
                <a:close/>
              </a:path>
              <a:path w="401319" h="1130935">
                <a:moveTo>
                  <a:pt x="28956" y="637031"/>
                </a:moveTo>
                <a:lnTo>
                  <a:pt x="0" y="637031"/>
                </a:lnTo>
                <a:lnTo>
                  <a:pt x="0" y="868679"/>
                </a:lnTo>
                <a:lnTo>
                  <a:pt x="28956" y="868679"/>
                </a:lnTo>
                <a:lnTo>
                  <a:pt x="28956" y="637031"/>
                </a:lnTo>
                <a:close/>
              </a:path>
              <a:path w="401319" h="1130935">
                <a:moveTo>
                  <a:pt x="28956" y="955547"/>
                </a:moveTo>
                <a:lnTo>
                  <a:pt x="0" y="955547"/>
                </a:lnTo>
                <a:lnTo>
                  <a:pt x="0" y="1101978"/>
                </a:lnTo>
                <a:lnTo>
                  <a:pt x="114134" y="1101978"/>
                </a:lnTo>
                <a:lnTo>
                  <a:pt x="114134" y="1087500"/>
                </a:lnTo>
                <a:lnTo>
                  <a:pt x="28956" y="1087500"/>
                </a:lnTo>
                <a:lnTo>
                  <a:pt x="14478" y="1073022"/>
                </a:lnTo>
                <a:lnTo>
                  <a:pt x="28956" y="1073022"/>
                </a:lnTo>
                <a:lnTo>
                  <a:pt x="28956" y="955547"/>
                </a:lnTo>
                <a:close/>
              </a:path>
              <a:path w="401319" h="1130935">
                <a:moveTo>
                  <a:pt x="28956" y="1073022"/>
                </a:moveTo>
                <a:lnTo>
                  <a:pt x="14478" y="1073022"/>
                </a:lnTo>
                <a:lnTo>
                  <a:pt x="28956" y="1087500"/>
                </a:lnTo>
                <a:lnTo>
                  <a:pt x="28956" y="1073022"/>
                </a:lnTo>
                <a:close/>
              </a:path>
              <a:path w="401319" h="1130935">
                <a:moveTo>
                  <a:pt x="114134" y="1073022"/>
                </a:moveTo>
                <a:lnTo>
                  <a:pt x="28956" y="1073022"/>
                </a:lnTo>
                <a:lnTo>
                  <a:pt x="28956" y="1087500"/>
                </a:lnTo>
                <a:lnTo>
                  <a:pt x="114134" y="1087500"/>
                </a:lnTo>
                <a:lnTo>
                  <a:pt x="114134" y="1073022"/>
                </a:lnTo>
                <a:close/>
              </a:path>
              <a:path w="401319" h="1130935">
                <a:moveTo>
                  <a:pt x="314375" y="1044066"/>
                </a:moveTo>
                <a:lnTo>
                  <a:pt x="314375" y="1130934"/>
                </a:lnTo>
                <a:lnTo>
                  <a:pt x="372287" y="1101978"/>
                </a:lnTo>
                <a:lnTo>
                  <a:pt x="328853" y="1101978"/>
                </a:lnTo>
                <a:lnTo>
                  <a:pt x="328853" y="1073022"/>
                </a:lnTo>
                <a:lnTo>
                  <a:pt x="372287" y="1073022"/>
                </a:lnTo>
                <a:lnTo>
                  <a:pt x="314375" y="1044066"/>
                </a:lnTo>
                <a:close/>
              </a:path>
              <a:path w="401319" h="1130935">
                <a:moveTo>
                  <a:pt x="314375" y="1073022"/>
                </a:moveTo>
                <a:lnTo>
                  <a:pt x="201002" y="1073022"/>
                </a:lnTo>
                <a:lnTo>
                  <a:pt x="201002" y="1101978"/>
                </a:lnTo>
                <a:lnTo>
                  <a:pt x="314375" y="1101978"/>
                </a:lnTo>
                <a:lnTo>
                  <a:pt x="314375" y="1073022"/>
                </a:lnTo>
                <a:close/>
              </a:path>
              <a:path w="401319" h="1130935">
                <a:moveTo>
                  <a:pt x="372287" y="1073022"/>
                </a:moveTo>
                <a:lnTo>
                  <a:pt x="328853" y="1073022"/>
                </a:lnTo>
                <a:lnTo>
                  <a:pt x="328853" y="1101978"/>
                </a:lnTo>
                <a:lnTo>
                  <a:pt x="372287" y="1101978"/>
                </a:lnTo>
                <a:lnTo>
                  <a:pt x="401243" y="1087500"/>
                </a:lnTo>
                <a:lnTo>
                  <a:pt x="372287" y="10730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90" y="67817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1.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Gamify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8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Daily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60" dirty="0">
                <a:latin typeface="Calibri Light"/>
                <a:cs typeface="Calibri Light"/>
              </a:rPr>
              <a:t>offers!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58713" y="262127"/>
            <a:ext cx="715645" cy="895985"/>
            <a:chOff x="11158713" y="262127"/>
            <a:chExt cx="715645" cy="895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8713" y="952485"/>
              <a:ext cx="715546" cy="2050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9395" y="262127"/>
              <a:ext cx="696468" cy="69646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52322" y="1532382"/>
            <a:ext cx="408940" cy="323215"/>
          </a:xfrm>
          <a:custGeom>
            <a:avLst/>
            <a:gdLst/>
            <a:ahLst/>
            <a:cxnLst/>
            <a:rect l="l" t="t" r="r" b="b"/>
            <a:pathLst>
              <a:path w="408940" h="323214">
                <a:moveTo>
                  <a:pt x="0" y="323088"/>
                </a:moveTo>
                <a:lnTo>
                  <a:pt x="408431" y="323088"/>
                </a:lnTo>
                <a:lnTo>
                  <a:pt x="408431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2695" y="1615821"/>
            <a:ext cx="22542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b="1" spc="-10" dirty="0">
                <a:solidFill>
                  <a:srgbClr val="86236C"/>
                </a:solidFill>
                <a:latin typeface="Calibri"/>
                <a:cs typeface="Calibri"/>
              </a:rPr>
              <a:t>76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600" b="1" dirty="0">
                <a:solidFill>
                  <a:srgbClr val="86236C"/>
                </a:solidFill>
                <a:latin typeface="Calibri"/>
                <a:cs typeface="Calibri"/>
              </a:rPr>
              <a:t>Sur</a:t>
            </a:r>
            <a:r>
              <a:rPr sz="600" b="1" spc="-5" dirty="0">
                <a:solidFill>
                  <a:srgbClr val="86236C"/>
                </a:solidFill>
                <a:latin typeface="Calibri"/>
                <a:cs typeface="Calibri"/>
              </a:rPr>
              <a:t>e</a:t>
            </a:r>
            <a:r>
              <a:rPr sz="600" b="1" dirty="0">
                <a:solidFill>
                  <a:srgbClr val="86236C"/>
                </a:solidFill>
                <a:latin typeface="Calibri"/>
                <a:cs typeface="Calibri"/>
              </a:rPr>
              <a:t>Po  </a:t>
            </a:r>
            <a:r>
              <a:rPr sz="600" b="1" spc="-5" dirty="0">
                <a:solidFill>
                  <a:srgbClr val="86236C"/>
                </a:solidFill>
                <a:latin typeface="Calibri"/>
                <a:cs typeface="Calibri"/>
              </a:rPr>
              <a:t>ints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6759" y="1482852"/>
            <a:ext cx="2390140" cy="5145405"/>
            <a:chOff x="746759" y="1482852"/>
            <a:chExt cx="2390140" cy="51454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59" y="1482852"/>
              <a:ext cx="2374391" cy="51450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671" y="1984248"/>
              <a:ext cx="2316480" cy="944880"/>
            </a:xfrm>
            <a:custGeom>
              <a:avLst/>
              <a:gdLst/>
              <a:ahLst/>
              <a:cxnLst/>
              <a:rect l="l" t="t" r="r" b="b"/>
              <a:pathLst>
                <a:path w="2316480" h="944880">
                  <a:moveTo>
                    <a:pt x="2159000" y="0"/>
                  </a:moveTo>
                  <a:lnTo>
                    <a:pt x="157480" y="0"/>
                  </a:lnTo>
                  <a:lnTo>
                    <a:pt x="107705" y="8026"/>
                  </a:lnTo>
                  <a:lnTo>
                    <a:pt x="64476" y="30378"/>
                  </a:lnTo>
                  <a:lnTo>
                    <a:pt x="30385" y="64465"/>
                  </a:lnTo>
                  <a:lnTo>
                    <a:pt x="8028" y="107696"/>
                  </a:lnTo>
                  <a:lnTo>
                    <a:pt x="0" y="157479"/>
                  </a:lnTo>
                  <a:lnTo>
                    <a:pt x="0" y="787400"/>
                  </a:lnTo>
                  <a:lnTo>
                    <a:pt x="8028" y="837183"/>
                  </a:lnTo>
                  <a:lnTo>
                    <a:pt x="30385" y="880414"/>
                  </a:lnTo>
                  <a:lnTo>
                    <a:pt x="64476" y="914501"/>
                  </a:lnTo>
                  <a:lnTo>
                    <a:pt x="107705" y="936853"/>
                  </a:lnTo>
                  <a:lnTo>
                    <a:pt x="157480" y="944879"/>
                  </a:lnTo>
                  <a:lnTo>
                    <a:pt x="2159000" y="944879"/>
                  </a:lnTo>
                  <a:lnTo>
                    <a:pt x="2208784" y="936853"/>
                  </a:lnTo>
                  <a:lnTo>
                    <a:pt x="2252014" y="914501"/>
                  </a:lnTo>
                  <a:lnTo>
                    <a:pt x="2286101" y="880414"/>
                  </a:lnTo>
                  <a:lnTo>
                    <a:pt x="2308453" y="837183"/>
                  </a:lnTo>
                  <a:lnTo>
                    <a:pt x="2316479" y="787400"/>
                  </a:lnTo>
                  <a:lnTo>
                    <a:pt x="2316479" y="157479"/>
                  </a:lnTo>
                  <a:lnTo>
                    <a:pt x="2308453" y="107696"/>
                  </a:lnTo>
                  <a:lnTo>
                    <a:pt x="2286101" y="64465"/>
                  </a:lnTo>
                  <a:lnTo>
                    <a:pt x="2252014" y="30378"/>
                  </a:lnTo>
                  <a:lnTo>
                    <a:pt x="2208784" y="8026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671" y="1984248"/>
              <a:ext cx="2316480" cy="944880"/>
            </a:xfrm>
            <a:custGeom>
              <a:avLst/>
              <a:gdLst/>
              <a:ahLst/>
              <a:cxnLst/>
              <a:rect l="l" t="t" r="r" b="b"/>
              <a:pathLst>
                <a:path w="2316480" h="944880">
                  <a:moveTo>
                    <a:pt x="0" y="157479"/>
                  </a:moveTo>
                  <a:lnTo>
                    <a:pt x="8028" y="107696"/>
                  </a:lnTo>
                  <a:lnTo>
                    <a:pt x="30385" y="64465"/>
                  </a:lnTo>
                  <a:lnTo>
                    <a:pt x="64476" y="30378"/>
                  </a:lnTo>
                  <a:lnTo>
                    <a:pt x="107705" y="8026"/>
                  </a:lnTo>
                  <a:lnTo>
                    <a:pt x="157480" y="0"/>
                  </a:lnTo>
                  <a:lnTo>
                    <a:pt x="2159000" y="0"/>
                  </a:lnTo>
                  <a:lnTo>
                    <a:pt x="2208784" y="8026"/>
                  </a:lnTo>
                  <a:lnTo>
                    <a:pt x="2252014" y="30378"/>
                  </a:lnTo>
                  <a:lnTo>
                    <a:pt x="2286101" y="64465"/>
                  </a:lnTo>
                  <a:lnTo>
                    <a:pt x="2308453" y="107696"/>
                  </a:lnTo>
                  <a:lnTo>
                    <a:pt x="2316479" y="157479"/>
                  </a:lnTo>
                  <a:lnTo>
                    <a:pt x="2316479" y="787400"/>
                  </a:lnTo>
                  <a:lnTo>
                    <a:pt x="2308453" y="837183"/>
                  </a:lnTo>
                  <a:lnTo>
                    <a:pt x="2286101" y="880414"/>
                  </a:lnTo>
                  <a:lnTo>
                    <a:pt x="2252014" y="914501"/>
                  </a:lnTo>
                  <a:lnTo>
                    <a:pt x="2208784" y="936853"/>
                  </a:lnTo>
                  <a:lnTo>
                    <a:pt x="2159000" y="944879"/>
                  </a:lnTo>
                  <a:lnTo>
                    <a:pt x="157480" y="944879"/>
                  </a:lnTo>
                  <a:lnTo>
                    <a:pt x="107705" y="936853"/>
                  </a:lnTo>
                  <a:lnTo>
                    <a:pt x="64476" y="914501"/>
                  </a:lnTo>
                  <a:lnTo>
                    <a:pt x="30385" y="880414"/>
                  </a:lnTo>
                  <a:lnTo>
                    <a:pt x="8028" y="837183"/>
                  </a:lnTo>
                  <a:lnTo>
                    <a:pt x="0" y="787400"/>
                  </a:lnTo>
                  <a:lnTo>
                    <a:pt x="0" y="157479"/>
                  </a:lnTo>
                  <a:close/>
                </a:path>
              </a:pathLst>
            </a:custGeom>
            <a:ln w="12191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5900" y="1844040"/>
              <a:ext cx="1615440" cy="1085215"/>
            </a:xfrm>
            <a:custGeom>
              <a:avLst/>
              <a:gdLst/>
              <a:ahLst/>
              <a:cxnLst/>
              <a:rect l="l" t="t" r="r" b="b"/>
              <a:pathLst>
                <a:path w="1615439" h="1085214">
                  <a:moveTo>
                    <a:pt x="1615439" y="0"/>
                  </a:moveTo>
                  <a:lnTo>
                    <a:pt x="0" y="1085088"/>
                  </a:lnTo>
                  <a:lnTo>
                    <a:pt x="1615439" y="1085088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20" y="2031492"/>
              <a:ext cx="1071371" cy="89763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83386" y="2111502"/>
            <a:ext cx="101091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86236C"/>
                </a:solidFill>
                <a:latin typeface="Calibri"/>
                <a:cs typeface="Calibri"/>
              </a:rPr>
              <a:t>d</a:t>
            </a:r>
            <a:r>
              <a:rPr sz="1050" b="1" spc="-10" dirty="0">
                <a:solidFill>
                  <a:srgbClr val="86236C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86236C"/>
                </a:solidFill>
                <a:latin typeface="Calibri"/>
                <a:cs typeface="Calibri"/>
              </a:rPr>
              <a:t>ilyS</a:t>
            </a:r>
            <a:r>
              <a:rPr sz="1050" b="1" spc="-10" dirty="0">
                <a:solidFill>
                  <a:srgbClr val="86236C"/>
                </a:solidFill>
                <a:latin typeface="Calibri"/>
                <a:cs typeface="Calibri"/>
              </a:rPr>
              <a:t>U</a:t>
            </a:r>
            <a:r>
              <a:rPr sz="1050" b="1" dirty="0">
                <a:solidFill>
                  <a:srgbClr val="86236C"/>
                </a:solidFill>
                <a:latin typeface="Calibri"/>
                <a:cs typeface="Calibri"/>
              </a:rPr>
              <a:t>RE</a:t>
            </a:r>
            <a:r>
              <a:rPr sz="1050" b="1" spc="-30" dirty="0">
                <a:solidFill>
                  <a:srgbClr val="86236C"/>
                </a:solidFill>
                <a:latin typeface="Calibri"/>
                <a:cs typeface="Calibri"/>
              </a:rPr>
              <a:t> </a:t>
            </a:r>
            <a:r>
              <a:rPr sz="1050" b="1" spc="5" dirty="0">
                <a:solidFill>
                  <a:srgbClr val="86236C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86236C"/>
                </a:solidFill>
                <a:latin typeface="Calibri"/>
                <a:cs typeface="Calibri"/>
              </a:rPr>
              <a:t>FF</a:t>
            </a:r>
            <a:r>
              <a:rPr sz="1050" b="1" dirty="0">
                <a:solidFill>
                  <a:srgbClr val="86236C"/>
                </a:solidFill>
                <a:latin typeface="Calibri"/>
                <a:cs typeface="Calibri"/>
              </a:rPr>
              <a:t>E</a:t>
            </a:r>
            <a:r>
              <a:rPr sz="1050" b="1" spc="5" dirty="0">
                <a:solidFill>
                  <a:srgbClr val="86236C"/>
                </a:solidFill>
                <a:latin typeface="Calibri"/>
                <a:cs typeface="Calibri"/>
              </a:rPr>
              <a:t>R</a:t>
            </a:r>
            <a:r>
              <a:rPr sz="1050" b="1" dirty="0">
                <a:solidFill>
                  <a:srgbClr val="86236C"/>
                </a:solidFill>
                <a:latin typeface="Calibri"/>
                <a:cs typeface="Calibri"/>
              </a:rPr>
              <a:t>!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3386" y="2431542"/>
            <a:ext cx="874394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AF50"/>
                </a:solidFill>
                <a:latin typeface="Calibri"/>
                <a:cs typeface="Calibri"/>
              </a:rPr>
              <a:t>Rs 60 </a:t>
            </a:r>
            <a:r>
              <a:rPr sz="900" spc="-5" dirty="0">
                <a:latin typeface="Calibri"/>
                <a:cs typeface="Calibri"/>
              </a:rPr>
              <a:t>off/- </a:t>
            </a:r>
            <a:r>
              <a:rPr sz="900" dirty="0">
                <a:latin typeface="Calibri"/>
                <a:cs typeface="Calibri"/>
              </a:rPr>
              <a:t>on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Chicken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Biryani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by </a:t>
            </a:r>
            <a:r>
              <a:rPr sz="900" spc="-18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Behrouz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723" y="1313686"/>
            <a:ext cx="3712845" cy="5544820"/>
            <a:chOff x="77723" y="1313686"/>
            <a:chExt cx="3712845" cy="554482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3" y="1313686"/>
              <a:ext cx="3712464" cy="55443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8129" y="1693926"/>
              <a:ext cx="3380740" cy="1606550"/>
            </a:xfrm>
            <a:custGeom>
              <a:avLst/>
              <a:gdLst/>
              <a:ahLst/>
              <a:cxnLst/>
              <a:rect l="l" t="t" r="r" b="b"/>
              <a:pathLst>
                <a:path w="3380740" h="1606550">
                  <a:moveTo>
                    <a:pt x="0" y="803148"/>
                  </a:moveTo>
                  <a:lnTo>
                    <a:pt x="4635" y="743202"/>
                  </a:lnTo>
                  <a:lnTo>
                    <a:pt x="18325" y="684454"/>
                  </a:lnTo>
                  <a:lnTo>
                    <a:pt x="40741" y="627059"/>
                  </a:lnTo>
                  <a:lnTo>
                    <a:pt x="71557" y="571171"/>
                  </a:lnTo>
                  <a:lnTo>
                    <a:pt x="110447" y="516947"/>
                  </a:lnTo>
                  <a:lnTo>
                    <a:pt x="157083" y="464541"/>
                  </a:lnTo>
                  <a:lnTo>
                    <a:pt x="211139" y="414109"/>
                  </a:lnTo>
                  <a:lnTo>
                    <a:pt x="240847" y="389681"/>
                  </a:lnTo>
                  <a:lnTo>
                    <a:pt x="272288" y="365805"/>
                  </a:lnTo>
                  <a:lnTo>
                    <a:pt x="305420" y="342500"/>
                  </a:lnTo>
                  <a:lnTo>
                    <a:pt x="340203" y="319786"/>
                  </a:lnTo>
                  <a:lnTo>
                    <a:pt x="376595" y="297681"/>
                  </a:lnTo>
                  <a:lnTo>
                    <a:pt x="414557" y="276205"/>
                  </a:lnTo>
                  <a:lnTo>
                    <a:pt x="454046" y="255378"/>
                  </a:lnTo>
                  <a:lnTo>
                    <a:pt x="495023" y="235219"/>
                  </a:lnTo>
                  <a:lnTo>
                    <a:pt x="537447" y="215748"/>
                  </a:lnTo>
                  <a:lnTo>
                    <a:pt x="581276" y="196983"/>
                  </a:lnTo>
                  <a:lnTo>
                    <a:pt x="626469" y="178945"/>
                  </a:lnTo>
                  <a:lnTo>
                    <a:pt x="672987" y="161652"/>
                  </a:lnTo>
                  <a:lnTo>
                    <a:pt x="720787" y="145124"/>
                  </a:lnTo>
                  <a:lnTo>
                    <a:pt x="769830" y="129380"/>
                  </a:lnTo>
                  <a:lnTo>
                    <a:pt x="820074" y="114441"/>
                  </a:lnTo>
                  <a:lnTo>
                    <a:pt x="871478" y="100324"/>
                  </a:lnTo>
                  <a:lnTo>
                    <a:pt x="924003" y="87051"/>
                  </a:lnTo>
                  <a:lnTo>
                    <a:pt x="977606" y="74639"/>
                  </a:lnTo>
                  <a:lnTo>
                    <a:pt x="1032246" y="63109"/>
                  </a:lnTo>
                  <a:lnTo>
                    <a:pt x="1087884" y="52479"/>
                  </a:lnTo>
                  <a:lnTo>
                    <a:pt x="1144478" y="42770"/>
                  </a:lnTo>
                  <a:lnTo>
                    <a:pt x="1201988" y="34000"/>
                  </a:lnTo>
                  <a:lnTo>
                    <a:pt x="1260372" y="26190"/>
                  </a:lnTo>
                  <a:lnTo>
                    <a:pt x="1319590" y="19358"/>
                  </a:lnTo>
                  <a:lnTo>
                    <a:pt x="1379600" y="13524"/>
                  </a:lnTo>
                  <a:lnTo>
                    <a:pt x="1440363" y="8707"/>
                  </a:lnTo>
                  <a:lnTo>
                    <a:pt x="1501836" y="4926"/>
                  </a:lnTo>
                  <a:lnTo>
                    <a:pt x="1563980" y="2202"/>
                  </a:lnTo>
                  <a:lnTo>
                    <a:pt x="1626754" y="553"/>
                  </a:lnTo>
                  <a:lnTo>
                    <a:pt x="1690115" y="0"/>
                  </a:lnTo>
                  <a:lnTo>
                    <a:pt x="1753479" y="553"/>
                  </a:lnTo>
                  <a:lnTo>
                    <a:pt x="1816254" y="2202"/>
                  </a:lnTo>
                  <a:lnTo>
                    <a:pt x="1878399" y="4926"/>
                  </a:lnTo>
                  <a:lnTo>
                    <a:pt x="1939874" y="8707"/>
                  </a:lnTo>
                  <a:lnTo>
                    <a:pt x="2000638" y="13524"/>
                  </a:lnTo>
                  <a:lnTo>
                    <a:pt x="2060649" y="19358"/>
                  </a:lnTo>
                  <a:lnTo>
                    <a:pt x="2119868" y="26190"/>
                  </a:lnTo>
                  <a:lnTo>
                    <a:pt x="2178252" y="34000"/>
                  </a:lnTo>
                  <a:lnTo>
                    <a:pt x="2235762" y="42770"/>
                  </a:lnTo>
                  <a:lnTo>
                    <a:pt x="2292357" y="52479"/>
                  </a:lnTo>
                  <a:lnTo>
                    <a:pt x="2347995" y="63109"/>
                  </a:lnTo>
                  <a:lnTo>
                    <a:pt x="2402636" y="74639"/>
                  </a:lnTo>
                  <a:lnTo>
                    <a:pt x="2456240" y="87051"/>
                  </a:lnTo>
                  <a:lnTo>
                    <a:pt x="2508764" y="100324"/>
                  </a:lnTo>
                  <a:lnTo>
                    <a:pt x="2560168" y="114441"/>
                  </a:lnTo>
                  <a:lnTo>
                    <a:pt x="2610412" y="129380"/>
                  </a:lnTo>
                  <a:lnTo>
                    <a:pt x="2659455" y="145124"/>
                  </a:lnTo>
                  <a:lnTo>
                    <a:pt x="2707255" y="161652"/>
                  </a:lnTo>
                  <a:lnTo>
                    <a:pt x="2753772" y="178945"/>
                  </a:lnTo>
                  <a:lnTo>
                    <a:pt x="2798966" y="196983"/>
                  </a:lnTo>
                  <a:lnTo>
                    <a:pt x="2842794" y="215748"/>
                  </a:lnTo>
                  <a:lnTo>
                    <a:pt x="2885217" y="235219"/>
                  </a:lnTo>
                  <a:lnTo>
                    <a:pt x="2926194" y="255378"/>
                  </a:lnTo>
                  <a:lnTo>
                    <a:pt x="2965683" y="276205"/>
                  </a:lnTo>
                  <a:lnTo>
                    <a:pt x="3003644" y="297681"/>
                  </a:lnTo>
                  <a:lnTo>
                    <a:pt x="3040036" y="319786"/>
                  </a:lnTo>
                  <a:lnTo>
                    <a:pt x="3074818" y="342500"/>
                  </a:lnTo>
                  <a:lnTo>
                    <a:pt x="3107950" y="365805"/>
                  </a:lnTo>
                  <a:lnTo>
                    <a:pt x="3139390" y="389681"/>
                  </a:lnTo>
                  <a:lnTo>
                    <a:pt x="3169097" y="414109"/>
                  </a:lnTo>
                  <a:lnTo>
                    <a:pt x="3223152" y="464541"/>
                  </a:lnTo>
                  <a:lnTo>
                    <a:pt x="3269787" y="516947"/>
                  </a:lnTo>
                  <a:lnTo>
                    <a:pt x="3308676" y="571171"/>
                  </a:lnTo>
                  <a:lnTo>
                    <a:pt x="3339491" y="627059"/>
                  </a:lnTo>
                  <a:lnTo>
                    <a:pt x="3361907" y="684454"/>
                  </a:lnTo>
                  <a:lnTo>
                    <a:pt x="3375596" y="743202"/>
                  </a:lnTo>
                  <a:lnTo>
                    <a:pt x="3380232" y="803148"/>
                  </a:lnTo>
                  <a:lnTo>
                    <a:pt x="3379066" y="833260"/>
                  </a:lnTo>
                  <a:lnTo>
                    <a:pt x="3369863" y="892626"/>
                  </a:lnTo>
                  <a:lnTo>
                    <a:pt x="3351769" y="950717"/>
                  </a:lnTo>
                  <a:lnTo>
                    <a:pt x="3325113" y="1007378"/>
                  </a:lnTo>
                  <a:lnTo>
                    <a:pt x="3290220" y="1062453"/>
                  </a:lnTo>
                  <a:lnTo>
                    <a:pt x="3247417" y="1115788"/>
                  </a:lnTo>
                  <a:lnTo>
                    <a:pt x="3197032" y="1167226"/>
                  </a:lnTo>
                  <a:lnTo>
                    <a:pt x="3139390" y="1216614"/>
                  </a:lnTo>
                  <a:lnTo>
                    <a:pt x="3107950" y="1240490"/>
                  </a:lnTo>
                  <a:lnTo>
                    <a:pt x="3074818" y="1263795"/>
                  </a:lnTo>
                  <a:lnTo>
                    <a:pt x="3040036" y="1286509"/>
                  </a:lnTo>
                  <a:lnTo>
                    <a:pt x="3003644" y="1308614"/>
                  </a:lnTo>
                  <a:lnTo>
                    <a:pt x="2965683" y="1330090"/>
                  </a:lnTo>
                  <a:lnTo>
                    <a:pt x="2926194" y="1350917"/>
                  </a:lnTo>
                  <a:lnTo>
                    <a:pt x="2885217" y="1371076"/>
                  </a:lnTo>
                  <a:lnTo>
                    <a:pt x="2842794" y="1390547"/>
                  </a:lnTo>
                  <a:lnTo>
                    <a:pt x="2798966" y="1409312"/>
                  </a:lnTo>
                  <a:lnTo>
                    <a:pt x="2753772" y="1427350"/>
                  </a:lnTo>
                  <a:lnTo>
                    <a:pt x="2707255" y="1444643"/>
                  </a:lnTo>
                  <a:lnTo>
                    <a:pt x="2659455" y="1461171"/>
                  </a:lnTo>
                  <a:lnTo>
                    <a:pt x="2610412" y="1476915"/>
                  </a:lnTo>
                  <a:lnTo>
                    <a:pt x="2560168" y="1491854"/>
                  </a:lnTo>
                  <a:lnTo>
                    <a:pt x="2508764" y="1505971"/>
                  </a:lnTo>
                  <a:lnTo>
                    <a:pt x="2456240" y="1519244"/>
                  </a:lnTo>
                  <a:lnTo>
                    <a:pt x="2402636" y="1531656"/>
                  </a:lnTo>
                  <a:lnTo>
                    <a:pt x="2347995" y="1543186"/>
                  </a:lnTo>
                  <a:lnTo>
                    <a:pt x="2292357" y="1553816"/>
                  </a:lnTo>
                  <a:lnTo>
                    <a:pt x="2235762" y="1563525"/>
                  </a:lnTo>
                  <a:lnTo>
                    <a:pt x="2178252" y="1572295"/>
                  </a:lnTo>
                  <a:lnTo>
                    <a:pt x="2119868" y="1580105"/>
                  </a:lnTo>
                  <a:lnTo>
                    <a:pt x="2060649" y="1586937"/>
                  </a:lnTo>
                  <a:lnTo>
                    <a:pt x="2000638" y="1592771"/>
                  </a:lnTo>
                  <a:lnTo>
                    <a:pt x="1939874" y="1597588"/>
                  </a:lnTo>
                  <a:lnTo>
                    <a:pt x="1878399" y="1601369"/>
                  </a:lnTo>
                  <a:lnTo>
                    <a:pt x="1816254" y="1604093"/>
                  </a:lnTo>
                  <a:lnTo>
                    <a:pt x="1753479" y="1605742"/>
                  </a:lnTo>
                  <a:lnTo>
                    <a:pt x="1690115" y="1606296"/>
                  </a:lnTo>
                  <a:lnTo>
                    <a:pt x="1626754" y="1605742"/>
                  </a:lnTo>
                  <a:lnTo>
                    <a:pt x="1563980" y="1604093"/>
                  </a:lnTo>
                  <a:lnTo>
                    <a:pt x="1501836" y="1601369"/>
                  </a:lnTo>
                  <a:lnTo>
                    <a:pt x="1440363" y="1597588"/>
                  </a:lnTo>
                  <a:lnTo>
                    <a:pt x="1379600" y="1592771"/>
                  </a:lnTo>
                  <a:lnTo>
                    <a:pt x="1319590" y="1586937"/>
                  </a:lnTo>
                  <a:lnTo>
                    <a:pt x="1260372" y="1580105"/>
                  </a:lnTo>
                  <a:lnTo>
                    <a:pt x="1201988" y="1572295"/>
                  </a:lnTo>
                  <a:lnTo>
                    <a:pt x="1144478" y="1563525"/>
                  </a:lnTo>
                  <a:lnTo>
                    <a:pt x="1087884" y="1553816"/>
                  </a:lnTo>
                  <a:lnTo>
                    <a:pt x="1032246" y="1543186"/>
                  </a:lnTo>
                  <a:lnTo>
                    <a:pt x="977606" y="1531656"/>
                  </a:lnTo>
                  <a:lnTo>
                    <a:pt x="924003" y="1519244"/>
                  </a:lnTo>
                  <a:lnTo>
                    <a:pt x="871478" y="1505971"/>
                  </a:lnTo>
                  <a:lnTo>
                    <a:pt x="820074" y="1491854"/>
                  </a:lnTo>
                  <a:lnTo>
                    <a:pt x="769830" y="1476915"/>
                  </a:lnTo>
                  <a:lnTo>
                    <a:pt x="720787" y="1461171"/>
                  </a:lnTo>
                  <a:lnTo>
                    <a:pt x="672987" y="1444643"/>
                  </a:lnTo>
                  <a:lnTo>
                    <a:pt x="626469" y="1427350"/>
                  </a:lnTo>
                  <a:lnTo>
                    <a:pt x="581276" y="1409312"/>
                  </a:lnTo>
                  <a:lnTo>
                    <a:pt x="537447" y="1390547"/>
                  </a:lnTo>
                  <a:lnTo>
                    <a:pt x="495023" y="1371076"/>
                  </a:lnTo>
                  <a:lnTo>
                    <a:pt x="454046" y="1350917"/>
                  </a:lnTo>
                  <a:lnTo>
                    <a:pt x="414557" y="1330090"/>
                  </a:lnTo>
                  <a:lnTo>
                    <a:pt x="376595" y="1308614"/>
                  </a:lnTo>
                  <a:lnTo>
                    <a:pt x="340203" y="1286509"/>
                  </a:lnTo>
                  <a:lnTo>
                    <a:pt x="305420" y="1263795"/>
                  </a:lnTo>
                  <a:lnTo>
                    <a:pt x="272288" y="1240490"/>
                  </a:lnTo>
                  <a:lnTo>
                    <a:pt x="240847" y="1216614"/>
                  </a:lnTo>
                  <a:lnTo>
                    <a:pt x="211139" y="1192186"/>
                  </a:lnTo>
                  <a:lnTo>
                    <a:pt x="157083" y="1141754"/>
                  </a:lnTo>
                  <a:lnTo>
                    <a:pt x="110447" y="1089348"/>
                  </a:lnTo>
                  <a:lnTo>
                    <a:pt x="71557" y="1035124"/>
                  </a:lnTo>
                  <a:lnTo>
                    <a:pt x="40741" y="979236"/>
                  </a:lnTo>
                  <a:lnTo>
                    <a:pt x="18325" y="921841"/>
                  </a:lnTo>
                  <a:lnTo>
                    <a:pt x="4635" y="863093"/>
                  </a:lnTo>
                  <a:lnTo>
                    <a:pt x="0" y="80314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01617" y="1335786"/>
            <a:ext cx="7632700" cy="58420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131445">
              <a:lnSpc>
                <a:spcPct val="100000"/>
              </a:lnSpc>
              <a:spcBef>
                <a:spcPts val="254"/>
              </a:spcBef>
            </a:pPr>
            <a:r>
              <a:rPr sz="1600" b="1" spc="-15" dirty="0">
                <a:latin typeface="Calibri"/>
                <a:cs typeface="Calibri"/>
              </a:rPr>
              <a:t>Feature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daily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personalised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recommendation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12PM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available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day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offer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personalised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discounted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6190" y="2452877"/>
            <a:ext cx="1975485" cy="1815464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124460">
              <a:lnSpc>
                <a:spcPct val="100000"/>
              </a:lnSpc>
              <a:spcBef>
                <a:spcPts val="254"/>
              </a:spcBef>
            </a:pPr>
            <a:r>
              <a:rPr sz="1600" b="1" spc="-10" dirty="0">
                <a:latin typeface="Calibri"/>
                <a:cs typeface="Calibri"/>
              </a:rPr>
              <a:t>Insights</a:t>
            </a:r>
            <a:r>
              <a:rPr sz="1600" b="1" spc="3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 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increase 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10" dirty="0">
                <a:latin typeface="Calibri"/>
                <a:cs typeface="Calibri"/>
              </a:rPr>
              <a:t>likelihood </a:t>
            </a:r>
            <a:r>
              <a:rPr sz="1600" spc="-5" dirty="0">
                <a:latin typeface="Calibri"/>
                <a:cs typeface="Calibri"/>
              </a:rPr>
              <a:t>of 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 opening </a:t>
            </a:r>
            <a:r>
              <a:rPr sz="1600" spc="-5" dirty="0">
                <a:latin typeface="Calibri"/>
                <a:cs typeface="Calibri"/>
              </a:rPr>
              <a:t>the app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least </a:t>
            </a:r>
            <a:r>
              <a:rPr sz="1600" spc="-10" dirty="0">
                <a:latin typeface="Calibri"/>
                <a:cs typeface="Calibri"/>
              </a:rPr>
              <a:t>once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40" dirty="0">
                <a:latin typeface="Calibri"/>
                <a:cs typeface="Calibri"/>
              </a:rPr>
              <a:t>day, 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prompting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repeat/ </a:t>
            </a:r>
            <a:r>
              <a:rPr sz="1600" spc="-5" dirty="0">
                <a:latin typeface="Calibri"/>
                <a:cs typeface="Calibri"/>
              </a:rPr>
              <a:t> habitual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behaviour.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0933" y="2426970"/>
            <a:ext cx="4726305" cy="1815464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126364">
              <a:lnSpc>
                <a:spcPct val="100000"/>
              </a:lnSpc>
              <a:spcBef>
                <a:spcPts val="254"/>
              </a:spcBef>
            </a:pPr>
            <a:r>
              <a:rPr sz="1600" b="1" spc="-5" dirty="0">
                <a:latin typeface="Calibri"/>
                <a:cs typeface="Calibri"/>
              </a:rPr>
              <a:t>User </a:t>
            </a:r>
            <a:r>
              <a:rPr sz="1600" b="1" spc="-10" dirty="0">
                <a:latin typeface="Calibri"/>
                <a:cs typeface="Calibri"/>
              </a:rPr>
              <a:t>value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proposition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most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useful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people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frequently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food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delivery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apps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great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idea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places </a:t>
            </a:r>
            <a:r>
              <a:rPr sz="1600" spc="-10" dirty="0">
                <a:latin typeface="Calibri"/>
                <a:cs typeface="Calibri"/>
              </a:rPr>
              <a:t>around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delivering.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makes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easy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avoid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whole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browsing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selection phase which is time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taking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confusing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satisfaction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 eating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good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saving </a:t>
            </a:r>
            <a:r>
              <a:rPr sz="1600" spc="-5" dirty="0">
                <a:latin typeface="Calibri"/>
                <a:cs typeface="Calibri"/>
              </a:rPr>
              <a:t>both time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money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5709" y="4594097"/>
            <a:ext cx="4733925" cy="2062480"/>
          </a:xfrm>
          <a:prstGeom prst="rect">
            <a:avLst/>
          </a:prstGeom>
          <a:ln w="28955">
            <a:solidFill>
              <a:srgbClr val="77256E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600" b="1" spc="-15" dirty="0">
                <a:latin typeface="Calibri"/>
                <a:cs typeface="Calibri"/>
              </a:rPr>
              <a:t>EatSure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Value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Proposition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90805" marR="19939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5" dirty="0">
                <a:latin typeface="Calibri"/>
                <a:cs typeface="Calibri"/>
              </a:rPr>
              <a:t>EatSure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umbrella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brand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cloud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kitchen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companies,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safely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can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exercise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greater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control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discounting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supply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competitors.</a:t>
            </a:r>
            <a:endParaRPr sz="1600">
              <a:latin typeface="Calibri"/>
              <a:cs typeface="Calibri"/>
            </a:endParaRPr>
          </a:p>
          <a:p>
            <a:pPr marL="90805" marR="16827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‘razor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blade’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effect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customer,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choosing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daily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offer,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explore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more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expensive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meals 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buying those.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96384" y="1978151"/>
            <a:ext cx="443865" cy="454659"/>
            <a:chOff x="4596384" y="1978151"/>
            <a:chExt cx="443865" cy="454659"/>
          </a:xfrm>
        </p:grpSpPr>
        <p:sp>
          <p:nvSpPr>
            <p:cNvPr id="24" name="object 24"/>
            <p:cNvSpPr/>
            <p:nvPr/>
          </p:nvSpPr>
          <p:spPr>
            <a:xfrm>
              <a:off x="4602480" y="1984247"/>
              <a:ext cx="431800" cy="441959"/>
            </a:xfrm>
            <a:custGeom>
              <a:avLst/>
              <a:gdLst/>
              <a:ahLst/>
              <a:cxnLst/>
              <a:rect l="l" t="t" r="r" b="b"/>
              <a:pathLst>
                <a:path w="431800" h="441960">
                  <a:moveTo>
                    <a:pt x="323469" y="0"/>
                  </a:moveTo>
                  <a:lnTo>
                    <a:pt x="107823" y="0"/>
                  </a:lnTo>
                  <a:lnTo>
                    <a:pt x="107823" y="226313"/>
                  </a:lnTo>
                  <a:lnTo>
                    <a:pt x="0" y="226313"/>
                  </a:lnTo>
                  <a:lnTo>
                    <a:pt x="215646" y="441960"/>
                  </a:lnTo>
                  <a:lnTo>
                    <a:pt x="431292" y="226313"/>
                  </a:lnTo>
                  <a:lnTo>
                    <a:pt x="323469" y="226313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02480" y="1984247"/>
              <a:ext cx="431800" cy="441959"/>
            </a:xfrm>
            <a:custGeom>
              <a:avLst/>
              <a:gdLst/>
              <a:ahLst/>
              <a:cxnLst/>
              <a:rect l="l" t="t" r="r" b="b"/>
              <a:pathLst>
                <a:path w="431800" h="441960">
                  <a:moveTo>
                    <a:pt x="0" y="226313"/>
                  </a:moveTo>
                  <a:lnTo>
                    <a:pt x="107823" y="226313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226313"/>
                  </a:lnTo>
                  <a:lnTo>
                    <a:pt x="431292" y="226313"/>
                  </a:lnTo>
                  <a:lnTo>
                    <a:pt x="215646" y="441960"/>
                  </a:lnTo>
                  <a:lnTo>
                    <a:pt x="0" y="226313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974079" y="2871216"/>
            <a:ext cx="554990" cy="403860"/>
            <a:chOff x="5974079" y="2871216"/>
            <a:chExt cx="554990" cy="403860"/>
          </a:xfrm>
        </p:grpSpPr>
        <p:sp>
          <p:nvSpPr>
            <p:cNvPr id="27" name="object 27"/>
            <p:cNvSpPr/>
            <p:nvPr/>
          </p:nvSpPr>
          <p:spPr>
            <a:xfrm>
              <a:off x="5980175" y="2877312"/>
              <a:ext cx="542925" cy="391795"/>
            </a:xfrm>
            <a:custGeom>
              <a:avLst/>
              <a:gdLst/>
              <a:ahLst/>
              <a:cxnLst/>
              <a:rect l="l" t="t" r="r" b="b"/>
              <a:pathLst>
                <a:path w="542925" h="391795">
                  <a:moveTo>
                    <a:pt x="346710" y="0"/>
                  </a:moveTo>
                  <a:lnTo>
                    <a:pt x="346710" y="97916"/>
                  </a:lnTo>
                  <a:lnTo>
                    <a:pt x="0" y="97916"/>
                  </a:lnTo>
                  <a:lnTo>
                    <a:pt x="0" y="293750"/>
                  </a:lnTo>
                  <a:lnTo>
                    <a:pt x="346710" y="293750"/>
                  </a:lnTo>
                  <a:lnTo>
                    <a:pt x="346710" y="391667"/>
                  </a:lnTo>
                  <a:lnTo>
                    <a:pt x="542544" y="195834"/>
                  </a:lnTo>
                  <a:lnTo>
                    <a:pt x="3467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0175" y="2877312"/>
              <a:ext cx="542925" cy="391795"/>
            </a:xfrm>
            <a:custGeom>
              <a:avLst/>
              <a:gdLst/>
              <a:ahLst/>
              <a:cxnLst/>
              <a:rect l="l" t="t" r="r" b="b"/>
              <a:pathLst>
                <a:path w="542925" h="391795">
                  <a:moveTo>
                    <a:pt x="346710" y="391667"/>
                  </a:moveTo>
                  <a:lnTo>
                    <a:pt x="346710" y="293750"/>
                  </a:lnTo>
                  <a:lnTo>
                    <a:pt x="0" y="293750"/>
                  </a:lnTo>
                  <a:lnTo>
                    <a:pt x="0" y="97916"/>
                  </a:lnTo>
                  <a:lnTo>
                    <a:pt x="346710" y="97916"/>
                  </a:lnTo>
                  <a:lnTo>
                    <a:pt x="346710" y="0"/>
                  </a:lnTo>
                  <a:lnTo>
                    <a:pt x="542544" y="195834"/>
                  </a:lnTo>
                  <a:lnTo>
                    <a:pt x="346710" y="391667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795004" y="5356859"/>
            <a:ext cx="556260" cy="403860"/>
            <a:chOff x="8795004" y="5356859"/>
            <a:chExt cx="556260" cy="403860"/>
          </a:xfrm>
        </p:grpSpPr>
        <p:sp>
          <p:nvSpPr>
            <p:cNvPr id="30" name="object 30"/>
            <p:cNvSpPr/>
            <p:nvPr/>
          </p:nvSpPr>
          <p:spPr>
            <a:xfrm>
              <a:off x="8801100" y="5362955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5">
                  <a:moveTo>
                    <a:pt x="348233" y="0"/>
                  </a:moveTo>
                  <a:lnTo>
                    <a:pt x="348233" y="97917"/>
                  </a:lnTo>
                  <a:lnTo>
                    <a:pt x="0" y="97917"/>
                  </a:lnTo>
                  <a:lnTo>
                    <a:pt x="0" y="293751"/>
                  </a:lnTo>
                  <a:lnTo>
                    <a:pt x="348233" y="293751"/>
                  </a:lnTo>
                  <a:lnTo>
                    <a:pt x="348233" y="391668"/>
                  </a:lnTo>
                  <a:lnTo>
                    <a:pt x="544068" y="195834"/>
                  </a:lnTo>
                  <a:lnTo>
                    <a:pt x="3482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01100" y="5362955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5">
                  <a:moveTo>
                    <a:pt x="348233" y="391668"/>
                  </a:moveTo>
                  <a:lnTo>
                    <a:pt x="348233" y="293751"/>
                  </a:lnTo>
                  <a:lnTo>
                    <a:pt x="0" y="293751"/>
                  </a:lnTo>
                  <a:lnTo>
                    <a:pt x="0" y="97917"/>
                  </a:lnTo>
                  <a:lnTo>
                    <a:pt x="348233" y="97917"/>
                  </a:lnTo>
                  <a:lnTo>
                    <a:pt x="348233" y="0"/>
                  </a:lnTo>
                  <a:lnTo>
                    <a:pt x="544068" y="195834"/>
                  </a:lnTo>
                  <a:lnTo>
                    <a:pt x="348233" y="391668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393173" y="4578858"/>
            <a:ext cx="2551430" cy="2062480"/>
          </a:xfrm>
          <a:prstGeom prst="rect">
            <a:avLst/>
          </a:prstGeom>
          <a:ln w="28955">
            <a:solidFill>
              <a:srgbClr val="85256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latin typeface="Calibri"/>
                <a:cs typeface="Calibri"/>
              </a:rPr>
              <a:t>Metrics</a:t>
            </a:r>
            <a:r>
              <a:rPr sz="1600" b="1" spc="-10" dirty="0">
                <a:latin typeface="Calibri"/>
                <a:cs typeface="Calibri"/>
              </a:rPr>
              <a:t> to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Consider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5" dirty="0">
                <a:latin typeface="Calibri"/>
                <a:cs typeface="Calibri"/>
              </a:rPr>
              <a:t>Retention </a:t>
            </a:r>
            <a:r>
              <a:rPr sz="1600" spc="-20" dirty="0"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Daily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Users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No. 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placed/User</a:t>
            </a:r>
            <a:endParaRPr sz="1600">
              <a:latin typeface="Calibri"/>
              <a:cs typeface="Calibri"/>
            </a:endParaRPr>
          </a:p>
          <a:p>
            <a:pPr marL="378460" marR="10541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No. of times App </a:t>
            </a:r>
            <a:r>
              <a:rPr sz="1600" spc="-10" dirty="0">
                <a:latin typeface="Calibri"/>
                <a:cs typeface="Calibri"/>
              </a:rPr>
              <a:t>opened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day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43939"/>
            <a:ext cx="3826510" cy="5619115"/>
            <a:chOff x="0" y="1043939"/>
            <a:chExt cx="3826510" cy="5619115"/>
          </a:xfrm>
        </p:grpSpPr>
        <p:sp>
          <p:nvSpPr>
            <p:cNvPr id="3" name="object 3"/>
            <p:cNvSpPr/>
            <p:nvPr/>
          </p:nvSpPr>
          <p:spPr>
            <a:xfrm>
              <a:off x="2593085" y="1062989"/>
              <a:ext cx="1214120" cy="385445"/>
            </a:xfrm>
            <a:custGeom>
              <a:avLst/>
              <a:gdLst/>
              <a:ahLst/>
              <a:cxnLst/>
              <a:rect l="l" t="t" r="r" b="b"/>
              <a:pathLst>
                <a:path w="1214120" h="385444">
                  <a:moveTo>
                    <a:pt x="0" y="385190"/>
                  </a:moveTo>
                  <a:lnTo>
                    <a:pt x="1213992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47" y="1362455"/>
              <a:ext cx="2284476" cy="49880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35963"/>
              <a:ext cx="3236976" cy="54269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9017" y="1447037"/>
              <a:ext cx="544195" cy="431800"/>
            </a:xfrm>
            <a:custGeom>
              <a:avLst/>
              <a:gdLst/>
              <a:ahLst/>
              <a:cxnLst/>
              <a:rect l="l" t="t" r="r" b="b"/>
              <a:pathLst>
                <a:path w="544194" h="431800">
                  <a:moveTo>
                    <a:pt x="0" y="431291"/>
                  </a:moveTo>
                  <a:lnTo>
                    <a:pt x="544068" y="431291"/>
                  </a:lnTo>
                  <a:lnTo>
                    <a:pt x="544068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" y="151003"/>
            <a:ext cx="777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2.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SurePoints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Loyalty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60" dirty="0">
                <a:latin typeface="Calibri Light"/>
                <a:cs typeface="Calibri Light"/>
              </a:rPr>
              <a:t>Rewards</a:t>
            </a:r>
            <a:r>
              <a:rPr sz="4000" b="0" spc="-90" dirty="0">
                <a:latin typeface="Calibri Light"/>
                <a:cs typeface="Calibri Light"/>
              </a:rPr>
              <a:t> </a:t>
            </a:r>
            <a:r>
              <a:rPr sz="4000" b="0" spc="-55" dirty="0">
                <a:latin typeface="Calibri Light"/>
                <a:cs typeface="Calibri Light"/>
              </a:rPr>
              <a:t>Program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163300" y="118871"/>
            <a:ext cx="726440" cy="1413510"/>
            <a:chOff x="11163300" y="118871"/>
            <a:chExt cx="726440" cy="14135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300" y="806195"/>
              <a:ext cx="726185" cy="7261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8540" y="118871"/>
              <a:ext cx="697991" cy="6979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27250" y="1445213"/>
            <a:ext cx="366395" cy="3905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solidFill>
                  <a:srgbClr val="86236C"/>
                </a:solidFill>
                <a:latin typeface="Calibri"/>
                <a:cs typeface="Calibri"/>
              </a:rPr>
              <a:t>760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86236C"/>
                </a:solidFill>
                <a:latin typeface="Calibri"/>
                <a:cs typeface="Calibri"/>
              </a:rPr>
              <a:t>SurePoints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66973" y="996441"/>
            <a:ext cx="894080" cy="797560"/>
            <a:chOff x="2966973" y="996441"/>
            <a:chExt cx="894080" cy="797560"/>
          </a:xfrm>
        </p:grpSpPr>
        <p:sp>
          <p:nvSpPr>
            <p:cNvPr id="13" name="object 13"/>
            <p:cNvSpPr/>
            <p:nvPr/>
          </p:nvSpPr>
          <p:spPr>
            <a:xfrm>
              <a:off x="2996183" y="1025651"/>
              <a:ext cx="835660" cy="739140"/>
            </a:xfrm>
            <a:custGeom>
              <a:avLst/>
              <a:gdLst/>
              <a:ahLst/>
              <a:cxnLst/>
              <a:rect l="l" t="t" r="r" b="b"/>
              <a:pathLst>
                <a:path w="835660" h="739139">
                  <a:moveTo>
                    <a:pt x="83515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835152" y="739139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183" y="1025651"/>
              <a:ext cx="835660" cy="739140"/>
            </a:xfrm>
            <a:custGeom>
              <a:avLst/>
              <a:gdLst/>
              <a:ahLst/>
              <a:cxnLst/>
              <a:rect l="l" t="t" r="r" b="b"/>
              <a:pathLst>
                <a:path w="835660" h="739139">
                  <a:moveTo>
                    <a:pt x="0" y="739139"/>
                  </a:moveTo>
                  <a:lnTo>
                    <a:pt x="835152" y="739139"/>
                  </a:lnTo>
                  <a:lnTo>
                    <a:pt x="835152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74670" y="976783"/>
            <a:ext cx="642620" cy="7404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200" b="1" spc="-5" dirty="0">
                <a:solidFill>
                  <a:srgbClr val="86236C"/>
                </a:solidFill>
                <a:latin typeface="Calibri"/>
                <a:cs typeface="Calibri"/>
              </a:rPr>
              <a:t>760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" dirty="0">
                <a:solidFill>
                  <a:srgbClr val="86236C"/>
                </a:solidFill>
                <a:latin typeface="Calibri"/>
                <a:cs typeface="Calibri"/>
              </a:rPr>
              <a:t>SurePoints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49017" y="1026413"/>
            <a:ext cx="1783080" cy="843915"/>
          </a:xfrm>
          <a:custGeom>
            <a:avLst/>
            <a:gdLst/>
            <a:ahLst/>
            <a:cxnLst/>
            <a:rect l="l" t="t" r="r" b="b"/>
            <a:pathLst>
              <a:path w="1783079" h="843914">
                <a:moveTo>
                  <a:pt x="0" y="419862"/>
                </a:moveTo>
                <a:lnTo>
                  <a:pt x="993394" y="0"/>
                </a:lnTo>
              </a:path>
              <a:path w="1783079" h="843914">
                <a:moveTo>
                  <a:pt x="544068" y="823722"/>
                </a:moveTo>
                <a:lnTo>
                  <a:pt x="1782826" y="737615"/>
                </a:lnTo>
              </a:path>
              <a:path w="1783079" h="843914">
                <a:moveTo>
                  <a:pt x="0" y="843407"/>
                </a:moveTo>
                <a:lnTo>
                  <a:pt x="947165" y="737615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38421" y="980694"/>
            <a:ext cx="6936105" cy="83058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 marR="173355">
              <a:lnSpc>
                <a:spcPct val="100000"/>
              </a:lnSpc>
              <a:spcBef>
                <a:spcPts val="254"/>
              </a:spcBef>
            </a:pPr>
            <a:r>
              <a:rPr sz="1600" b="1" spc="-15" dirty="0">
                <a:latin typeface="Calibri"/>
                <a:cs typeface="Calibri"/>
              </a:rPr>
              <a:t>Feature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SurePoints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Reward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ensure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</a:t>
            </a:r>
            <a:r>
              <a:rPr sz="1600" spc="-10" dirty="0">
                <a:latin typeface="Calibri"/>
                <a:cs typeface="Calibri"/>
              </a:rPr>
              <a:t> term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loyalty.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user,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collecting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SurePoints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unlocks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rewards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5000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Surepoints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give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10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desserts.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10000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SurePoints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give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15%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Discount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next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15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orders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77528" y="1877567"/>
            <a:ext cx="3014980" cy="4980940"/>
            <a:chOff x="9177528" y="1877567"/>
            <a:chExt cx="3014980" cy="498094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5312" y="2022938"/>
              <a:ext cx="2200655" cy="473040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528" y="1877567"/>
              <a:ext cx="3014472" cy="49804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518392" y="3598163"/>
              <a:ext cx="38735" cy="2494915"/>
            </a:xfrm>
            <a:custGeom>
              <a:avLst/>
              <a:gdLst/>
              <a:ahLst/>
              <a:cxnLst/>
              <a:rect l="l" t="t" r="r" b="b"/>
              <a:pathLst>
                <a:path w="38734" h="2494915">
                  <a:moveTo>
                    <a:pt x="38226" y="2494749"/>
                  </a:moveTo>
                  <a:lnTo>
                    <a:pt x="28955" y="1813560"/>
                  </a:lnTo>
                </a:path>
                <a:path w="38734" h="2494915">
                  <a:moveTo>
                    <a:pt x="18414" y="1578864"/>
                  </a:moveTo>
                  <a:lnTo>
                    <a:pt x="9143" y="897636"/>
                  </a:lnTo>
                </a:path>
                <a:path w="38734" h="2494915">
                  <a:moveTo>
                    <a:pt x="9271" y="681228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47120" y="34015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83820" y="0"/>
                  </a:moveTo>
                  <a:lnTo>
                    <a:pt x="64007" y="64008"/>
                  </a:lnTo>
                  <a:lnTo>
                    <a:pt x="0" y="64008"/>
                  </a:lnTo>
                  <a:lnTo>
                    <a:pt x="51815" y="103632"/>
                  </a:lnTo>
                  <a:lnTo>
                    <a:pt x="32003" y="167640"/>
                  </a:lnTo>
                  <a:lnTo>
                    <a:pt x="83820" y="128016"/>
                  </a:lnTo>
                  <a:lnTo>
                    <a:pt x="135635" y="167640"/>
                  </a:lnTo>
                  <a:lnTo>
                    <a:pt x="115824" y="103632"/>
                  </a:lnTo>
                  <a:lnTo>
                    <a:pt x="167639" y="64008"/>
                  </a:lnTo>
                  <a:lnTo>
                    <a:pt x="103631" y="64008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47120" y="34015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64008"/>
                  </a:moveTo>
                  <a:lnTo>
                    <a:pt x="64007" y="64008"/>
                  </a:lnTo>
                  <a:lnTo>
                    <a:pt x="83820" y="0"/>
                  </a:lnTo>
                  <a:lnTo>
                    <a:pt x="103631" y="64008"/>
                  </a:lnTo>
                  <a:lnTo>
                    <a:pt x="167639" y="64008"/>
                  </a:lnTo>
                  <a:lnTo>
                    <a:pt x="115824" y="103632"/>
                  </a:lnTo>
                  <a:lnTo>
                    <a:pt x="135635" y="167640"/>
                  </a:lnTo>
                  <a:lnTo>
                    <a:pt x="83820" y="128016"/>
                  </a:lnTo>
                  <a:lnTo>
                    <a:pt x="32003" y="167640"/>
                  </a:lnTo>
                  <a:lnTo>
                    <a:pt x="51815" y="103632"/>
                  </a:lnTo>
                  <a:lnTo>
                    <a:pt x="0" y="64008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39144" y="34015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83820" y="0"/>
                  </a:moveTo>
                  <a:lnTo>
                    <a:pt x="64007" y="64008"/>
                  </a:lnTo>
                  <a:lnTo>
                    <a:pt x="0" y="64008"/>
                  </a:lnTo>
                  <a:lnTo>
                    <a:pt x="51815" y="103632"/>
                  </a:lnTo>
                  <a:lnTo>
                    <a:pt x="32003" y="167640"/>
                  </a:lnTo>
                  <a:lnTo>
                    <a:pt x="83820" y="128016"/>
                  </a:lnTo>
                  <a:lnTo>
                    <a:pt x="135635" y="167640"/>
                  </a:lnTo>
                  <a:lnTo>
                    <a:pt x="115824" y="103632"/>
                  </a:lnTo>
                  <a:lnTo>
                    <a:pt x="167639" y="64008"/>
                  </a:lnTo>
                  <a:lnTo>
                    <a:pt x="103631" y="64008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39144" y="34015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64008"/>
                  </a:moveTo>
                  <a:lnTo>
                    <a:pt x="64007" y="64008"/>
                  </a:lnTo>
                  <a:lnTo>
                    <a:pt x="83820" y="0"/>
                  </a:lnTo>
                  <a:lnTo>
                    <a:pt x="103631" y="64008"/>
                  </a:lnTo>
                  <a:lnTo>
                    <a:pt x="167639" y="64008"/>
                  </a:lnTo>
                  <a:lnTo>
                    <a:pt x="115824" y="103632"/>
                  </a:lnTo>
                  <a:lnTo>
                    <a:pt x="135635" y="167640"/>
                  </a:lnTo>
                  <a:lnTo>
                    <a:pt x="83820" y="128016"/>
                  </a:lnTo>
                  <a:lnTo>
                    <a:pt x="32003" y="167640"/>
                  </a:lnTo>
                  <a:lnTo>
                    <a:pt x="51815" y="103632"/>
                  </a:lnTo>
                  <a:lnTo>
                    <a:pt x="0" y="64008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620500" y="34015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83820" y="0"/>
                  </a:moveTo>
                  <a:lnTo>
                    <a:pt x="64007" y="64008"/>
                  </a:lnTo>
                  <a:lnTo>
                    <a:pt x="0" y="64008"/>
                  </a:lnTo>
                  <a:lnTo>
                    <a:pt x="51816" y="103632"/>
                  </a:lnTo>
                  <a:lnTo>
                    <a:pt x="32003" y="167640"/>
                  </a:lnTo>
                  <a:lnTo>
                    <a:pt x="83820" y="128016"/>
                  </a:lnTo>
                  <a:lnTo>
                    <a:pt x="135635" y="167640"/>
                  </a:lnTo>
                  <a:lnTo>
                    <a:pt x="115824" y="103632"/>
                  </a:lnTo>
                  <a:lnTo>
                    <a:pt x="167640" y="64008"/>
                  </a:lnTo>
                  <a:lnTo>
                    <a:pt x="103631" y="64008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620500" y="34015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64008"/>
                  </a:moveTo>
                  <a:lnTo>
                    <a:pt x="64007" y="64008"/>
                  </a:lnTo>
                  <a:lnTo>
                    <a:pt x="83820" y="0"/>
                  </a:lnTo>
                  <a:lnTo>
                    <a:pt x="103631" y="64008"/>
                  </a:lnTo>
                  <a:lnTo>
                    <a:pt x="167640" y="64008"/>
                  </a:lnTo>
                  <a:lnTo>
                    <a:pt x="115824" y="103632"/>
                  </a:lnTo>
                  <a:lnTo>
                    <a:pt x="135635" y="167640"/>
                  </a:lnTo>
                  <a:lnTo>
                    <a:pt x="83820" y="128016"/>
                  </a:lnTo>
                  <a:lnTo>
                    <a:pt x="32003" y="167640"/>
                  </a:lnTo>
                  <a:lnTo>
                    <a:pt x="51816" y="103632"/>
                  </a:lnTo>
                  <a:lnTo>
                    <a:pt x="0" y="64008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44656" y="4322063"/>
              <a:ext cx="361188" cy="1798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9812" y="5233415"/>
              <a:ext cx="179832" cy="17983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975340" y="5198821"/>
            <a:ext cx="3854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86236C"/>
                </a:solidFill>
                <a:latin typeface="Calibri"/>
                <a:cs typeface="Calibri"/>
              </a:rPr>
              <a:t>5000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37926" y="4307585"/>
            <a:ext cx="474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6236C"/>
                </a:solidFill>
                <a:latin typeface="Calibri"/>
                <a:cs typeface="Calibri"/>
              </a:rPr>
              <a:t>10000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68330" y="3376040"/>
            <a:ext cx="474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86236C"/>
                </a:solidFill>
                <a:latin typeface="Calibri"/>
                <a:cs typeface="Calibri"/>
              </a:rPr>
              <a:t>20000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163556" y="2828544"/>
            <a:ext cx="2043430" cy="3537585"/>
            <a:chOff x="10163556" y="2828544"/>
            <a:chExt cx="2043430" cy="353758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19332" y="5629655"/>
              <a:ext cx="656844" cy="4922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178034" y="2843022"/>
              <a:ext cx="2014220" cy="3508375"/>
            </a:xfrm>
            <a:custGeom>
              <a:avLst/>
              <a:gdLst/>
              <a:ahLst/>
              <a:cxnLst/>
              <a:rect l="l" t="t" r="r" b="b"/>
              <a:pathLst>
                <a:path w="2014220" h="3508375">
                  <a:moveTo>
                    <a:pt x="0" y="1754123"/>
                  </a:moveTo>
                  <a:lnTo>
                    <a:pt x="617" y="1696223"/>
                  </a:lnTo>
                  <a:lnTo>
                    <a:pt x="2455" y="1638792"/>
                  </a:lnTo>
                  <a:lnTo>
                    <a:pt x="5496" y="1581858"/>
                  </a:lnTo>
                  <a:lnTo>
                    <a:pt x="9721" y="1525451"/>
                  </a:lnTo>
                  <a:lnTo>
                    <a:pt x="15110" y="1469600"/>
                  </a:lnTo>
                  <a:lnTo>
                    <a:pt x="21644" y="1414334"/>
                  </a:lnTo>
                  <a:lnTo>
                    <a:pt x="29305" y="1359681"/>
                  </a:lnTo>
                  <a:lnTo>
                    <a:pt x="38074" y="1305671"/>
                  </a:lnTo>
                  <a:lnTo>
                    <a:pt x="47930" y="1252331"/>
                  </a:lnTo>
                  <a:lnTo>
                    <a:pt x="58856" y="1199692"/>
                  </a:lnTo>
                  <a:lnTo>
                    <a:pt x="70833" y="1147782"/>
                  </a:lnTo>
                  <a:lnTo>
                    <a:pt x="83840" y="1096630"/>
                  </a:lnTo>
                  <a:lnTo>
                    <a:pt x="97860" y="1046265"/>
                  </a:lnTo>
                  <a:lnTo>
                    <a:pt x="112874" y="996716"/>
                  </a:lnTo>
                  <a:lnTo>
                    <a:pt x="128861" y="948011"/>
                  </a:lnTo>
                  <a:lnTo>
                    <a:pt x="145804" y="900180"/>
                  </a:lnTo>
                  <a:lnTo>
                    <a:pt x="163683" y="853252"/>
                  </a:lnTo>
                  <a:lnTo>
                    <a:pt x="182479" y="807254"/>
                  </a:lnTo>
                  <a:lnTo>
                    <a:pt x="202174" y="762217"/>
                  </a:lnTo>
                  <a:lnTo>
                    <a:pt x="222747" y="718169"/>
                  </a:lnTo>
                  <a:lnTo>
                    <a:pt x="244181" y="675139"/>
                  </a:lnTo>
                  <a:lnTo>
                    <a:pt x="266456" y="633156"/>
                  </a:lnTo>
                  <a:lnTo>
                    <a:pt x="289553" y="592249"/>
                  </a:lnTo>
                  <a:lnTo>
                    <a:pt x="313453" y="552447"/>
                  </a:lnTo>
                  <a:lnTo>
                    <a:pt x="338137" y="513778"/>
                  </a:lnTo>
                  <a:lnTo>
                    <a:pt x="363586" y="476272"/>
                  </a:lnTo>
                  <a:lnTo>
                    <a:pt x="389781" y="439957"/>
                  </a:lnTo>
                  <a:lnTo>
                    <a:pt x="416704" y="404862"/>
                  </a:lnTo>
                  <a:lnTo>
                    <a:pt x="444334" y="371017"/>
                  </a:lnTo>
                  <a:lnTo>
                    <a:pt x="472653" y="338449"/>
                  </a:lnTo>
                  <a:lnTo>
                    <a:pt x="501642" y="307189"/>
                  </a:lnTo>
                  <a:lnTo>
                    <a:pt x="531282" y="277265"/>
                  </a:lnTo>
                  <a:lnTo>
                    <a:pt x="561554" y="248705"/>
                  </a:lnTo>
                  <a:lnTo>
                    <a:pt x="592439" y="221539"/>
                  </a:lnTo>
                  <a:lnTo>
                    <a:pt x="623917" y="195795"/>
                  </a:lnTo>
                  <a:lnTo>
                    <a:pt x="655971" y="171503"/>
                  </a:lnTo>
                  <a:lnTo>
                    <a:pt x="688580" y="148692"/>
                  </a:lnTo>
                  <a:lnTo>
                    <a:pt x="721727" y="127389"/>
                  </a:lnTo>
                  <a:lnTo>
                    <a:pt x="755391" y="107625"/>
                  </a:lnTo>
                  <a:lnTo>
                    <a:pt x="789553" y="89428"/>
                  </a:lnTo>
                  <a:lnTo>
                    <a:pt x="824196" y="72827"/>
                  </a:lnTo>
                  <a:lnTo>
                    <a:pt x="859299" y="57850"/>
                  </a:lnTo>
                  <a:lnTo>
                    <a:pt x="930812" y="32887"/>
                  </a:lnTo>
                  <a:lnTo>
                    <a:pt x="1003939" y="14770"/>
                  </a:lnTo>
                  <a:lnTo>
                    <a:pt x="1078529" y="3731"/>
                  </a:lnTo>
                  <a:lnTo>
                    <a:pt x="1154430" y="0"/>
                  </a:lnTo>
                  <a:lnTo>
                    <a:pt x="1192534" y="937"/>
                  </a:lnTo>
                  <a:lnTo>
                    <a:pt x="1267798" y="8351"/>
                  </a:lnTo>
                  <a:lnTo>
                    <a:pt x="1341676" y="22959"/>
                  </a:lnTo>
                  <a:lnTo>
                    <a:pt x="1414015" y="44527"/>
                  </a:lnTo>
                  <a:lnTo>
                    <a:pt x="1484663" y="72827"/>
                  </a:lnTo>
                  <a:lnTo>
                    <a:pt x="1519306" y="89428"/>
                  </a:lnTo>
                  <a:lnTo>
                    <a:pt x="1553468" y="107625"/>
                  </a:lnTo>
                  <a:lnTo>
                    <a:pt x="1587132" y="127389"/>
                  </a:lnTo>
                  <a:lnTo>
                    <a:pt x="1620279" y="148692"/>
                  </a:lnTo>
                  <a:lnTo>
                    <a:pt x="1652888" y="171503"/>
                  </a:lnTo>
                  <a:lnTo>
                    <a:pt x="1684942" y="195795"/>
                  </a:lnTo>
                  <a:lnTo>
                    <a:pt x="1716420" y="221539"/>
                  </a:lnTo>
                  <a:lnTo>
                    <a:pt x="1747305" y="248705"/>
                  </a:lnTo>
                  <a:lnTo>
                    <a:pt x="1777577" y="277265"/>
                  </a:lnTo>
                  <a:lnTo>
                    <a:pt x="1807217" y="307189"/>
                  </a:lnTo>
                  <a:lnTo>
                    <a:pt x="1836206" y="338449"/>
                  </a:lnTo>
                  <a:lnTo>
                    <a:pt x="1864525" y="371017"/>
                  </a:lnTo>
                  <a:lnTo>
                    <a:pt x="1892155" y="404862"/>
                  </a:lnTo>
                  <a:lnTo>
                    <a:pt x="1919078" y="439957"/>
                  </a:lnTo>
                  <a:lnTo>
                    <a:pt x="1945273" y="476272"/>
                  </a:lnTo>
                  <a:lnTo>
                    <a:pt x="1970722" y="513778"/>
                  </a:lnTo>
                  <a:lnTo>
                    <a:pt x="1995406" y="552447"/>
                  </a:lnTo>
                  <a:lnTo>
                    <a:pt x="2013966" y="583355"/>
                  </a:lnTo>
                </a:path>
                <a:path w="2014220" h="3508375">
                  <a:moveTo>
                    <a:pt x="2013966" y="2924892"/>
                  </a:moveTo>
                  <a:lnTo>
                    <a:pt x="1970722" y="2994469"/>
                  </a:lnTo>
                  <a:lnTo>
                    <a:pt x="1945273" y="3031975"/>
                  </a:lnTo>
                  <a:lnTo>
                    <a:pt x="1919078" y="3068290"/>
                  </a:lnTo>
                  <a:lnTo>
                    <a:pt x="1892155" y="3103385"/>
                  </a:lnTo>
                  <a:lnTo>
                    <a:pt x="1864525" y="3137230"/>
                  </a:lnTo>
                  <a:lnTo>
                    <a:pt x="1836206" y="3169798"/>
                  </a:lnTo>
                  <a:lnTo>
                    <a:pt x="1807217" y="3201058"/>
                  </a:lnTo>
                  <a:lnTo>
                    <a:pt x="1777577" y="3230982"/>
                  </a:lnTo>
                  <a:lnTo>
                    <a:pt x="1747305" y="3259542"/>
                  </a:lnTo>
                  <a:lnTo>
                    <a:pt x="1716420" y="3286708"/>
                  </a:lnTo>
                  <a:lnTo>
                    <a:pt x="1684942" y="3312452"/>
                  </a:lnTo>
                  <a:lnTo>
                    <a:pt x="1652888" y="3336744"/>
                  </a:lnTo>
                  <a:lnTo>
                    <a:pt x="1620279" y="3359555"/>
                  </a:lnTo>
                  <a:lnTo>
                    <a:pt x="1587132" y="3380858"/>
                  </a:lnTo>
                  <a:lnTo>
                    <a:pt x="1553468" y="3400622"/>
                  </a:lnTo>
                  <a:lnTo>
                    <a:pt x="1519306" y="3418819"/>
                  </a:lnTo>
                  <a:lnTo>
                    <a:pt x="1484663" y="3435420"/>
                  </a:lnTo>
                  <a:lnTo>
                    <a:pt x="1449560" y="3450397"/>
                  </a:lnTo>
                  <a:lnTo>
                    <a:pt x="1378047" y="3475360"/>
                  </a:lnTo>
                  <a:lnTo>
                    <a:pt x="1304920" y="3493477"/>
                  </a:lnTo>
                  <a:lnTo>
                    <a:pt x="1230330" y="3504516"/>
                  </a:lnTo>
                  <a:lnTo>
                    <a:pt x="1154430" y="3508248"/>
                  </a:lnTo>
                  <a:lnTo>
                    <a:pt x="1116325" y="3507310"/>
                  </a:lnTo>
                  <a:lnTo>
                    <a:pt x="1041061" y="3499896"/>
                  </a:lnTo>
                  <a:lnTo>
                    <a:pt x="967183" y="3485288"/>
                  </a:lnTo>
                  <a:lnTo>
                    <a:pt x="894844" y="3463720"/>
                  </a:lnTo>
                  <a:lnTo>
                    <a:pt x="824196" y="3435420"/>
                  </a:lnTo>
                  <a:lnTo>
                    <a:pt x="789553" y="3418819"/>
                  </a:lnTo>
                  <a:lnTo>
                    <a:pt x="755391" y="3400622"/>
                  </a:lnTo>
                  <a:lnTo>
                    <a:pt x="721727" y="3380858"/>
                  </a:lnTo>
                  <a:lnTo>
                    <a:pt x="688580" y="3359555"/>
                  </a:lnTo>
                  <a:lnTo>
                    <a:pt x="655971" y="3336744"/>
                  </a:lnTo>
                  <a:lnTo>
                    <a:pt x="623917" y="3312452"/>
                  </a:lnTo>
                  <a:lnTo>
                    <a:pt x="592439" y="3286708"/>
                  </a:lnTo>
                  <a:lnTo>
                    <a:pt x="561554" y="3259542"/>
                  </a:lnTo>
                  <a:lnTo>
                    <a:pt x="531282" y="3230982"/>
                  </a:lnTo>
                  <a:lnTo>
                    <a:pt x="501642" y="3201058"/>
                  </a:lnTo>
                  <a:lnTo>
                    <a:pt x="472653" y="3169798"/>
                  </a:lnTo>
                  <a:lnTo>
                    <a:pt x="444334" y="3137230"/>
                  </a:lnTo>
                  <a:lnTo>
                    <a:pt x="416704" y="3103385"/>
                  </a:lnTo>
                  <a:lnTo>
                    <a:pt x="389781" y="3068290"/>
                  </a:lnTo>
                  <a:lnTo>
                    <a:pt x="363586" y="3031975"/>
                  </a:lnTo>
                  <a:lnTo>
                    <a:pt x="338137" y="2994469"/>
                  </a:lnTo>
                  <a:lnTo>
                    <a:pt x="313453" y="2955800"/>
                  </a:lnTo>
                  <a:lnTo>
                    <a:pt x="289553" y="2915998"/>
                  </a:lnTo>
                  <a:lnTo>
                    <a:pt x="266456" y="2875091"/>
                  </a:lnTo>
                  <a:lnTo>
                    <a:pt x="244181" y="2833108"/>
                  </a:lnTo>
                  <a:lnTo>
                    <a:pt x="222747" y="2790078"/>
                  </a:lnTo>
                  <a:lnTo>
                    <a:pt x="202174" y="2746030"/>
                  </a:lnTo>
                  <a:lnTo>
                    <a:pt x="182479" y="2700993"/>
                  </a:lnTo>
                  <a:lnTo>
                    <a:pt x="163683" y="2654995"/>
                  </a:lnTo>
                  <a:lnTo>
                    <a:pt x="145804" y="2608067"/>
                  </a:lnTo>
                  <a:lnTo>
                    <a:pt x="128861" y="2560236"/>
                  </a:lnTo>
                  <a:lnTo>
                    <a:pt x="112874" y="2511531"/>
                  </a:lnTo>
                  <a:lnTo>
                    <a:pt x="97860" y="2461982"/>
                  </a:lnTo>
                  <a:lnTo>
                    <a:pt x="83840" y="2411617"/>
                  </a:lnTo>
                  <a:lnTo>
                    <a:pt x="70833" y="2360465"/>
                  </a:lnTo>
                  <a:lnTo>
                    <a:pt x="58856" y="2308555"/>
                  </a:lnTo>
                  <a:lnTo>
                    <a:pt x="47930" y="2255916"/>
                  </a:lnTo>
                  <a:lnTo>
                    <a:pt x="38074" y="2202576"/>
                  </a:lnTo>
                  <a:lnTo>
                    <a:pt x="29305" y="2148566"/>
                  </a:lnTo>
                  <a:lnTo>
                    <a:pt x="21644" y="2093913"/>
                  </a:lnTo>
                  <a:lnTo>
                    <a:pt x="15110" y="2038647"/>
                  </a:lnTo>
                  <a:lnTo>
                    <a:pt x="9721" y="1982796"/>
                  </a:lnTo>
                  <a:lnTo>
                    <a:pt x="5496" y="1926389"/>
                  </a:lnTo>
                  <a:lnTo>
                    <a:pt x="2455" y="1869455"/>
                  </a:lnTo>
                  <a:lnTo>
                    <a:pt x="617" y="1812024"/>
                  </a:lnTo>
                  <a:lnTo>
                    <a:pt x="0" y="1754123"/>
                  </a:lnTo>
                </a:path>
              </a:pathLst>
            </a:custGeom>
            <a:ln w="28956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04210" y="2460498"/>
            <a:ext cx="2769235" cy="230886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133985">
              <a:lnSpc>
                <a:spcPct val="100000"/>
              </a:lnSpc>
              <a:spcBef>
                <a:spcPts val="254"/>
              </a:spcBef>
            </a:pPr>
            <a:r>
              <a:rPr sz="1600" b="1" spc="-10" dirty="0">
                <a:latin typeface="Calibri"/>
                <a:cs typeface="Calibri"/>
              </a:rPr>
              <a:t>Insight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Loyalty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reward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points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imperative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term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retention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helps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customer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feel </a:t>
            </a:r>
            <a:r>
              <a:rPr sz="1600" spc="-10" dirty="0">
                <a:latin typeface="Calibri"/>
                <a:cs typeface="Calibri"/>
              </a:rPr>
              <a:t> valued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they belong </a:t>
            </a:r>
            <a:r>
              <a:rPr sz="1600" spc="-5" dirty="0">
                <a:latin typeface="Calibri"/>
                <a:cs typeface="Calibri"/>
              </a:rPr>
              <a:t>to an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exclusive </a:t>
            </a:r>
            <a:r>
              <a:rPr sz="1600" spc="-5" dirty="0">
                <a:latin typeface="Calibri"/>
                <a:cs typeface="Calibri"/>
              </a:rPr>
              <a:t>club.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why </a:t>
            </a:r>
            <a:r>
              <a:rPr sz="1600" spc="-5" dirty="0">
                <a:latin typeface="Calibri"/>
                <a:cs typeface="Calibri"/>
              </a:rPr>
              <a:t>its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imperative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surePoints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prominently</a:t>
            </a:r>
            <a:r>
              <a:rPr sz="1600" spc="-5" dirty="0">
                <a:latin typeface="Calibri"/>
                <a:cs typeface="Calibri"/>
              </a:rPr>
              <a:t> on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home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screen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04481" y="2420873"/>
            <a:ext cx="2379345" cy="230886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 marR="86360">
              <a:lnSpc>
                <a:spcPct val="100000"/>
              </a:lnSpc>
              <a:spcBef>
                <a:spcPts val="260"/>
              </a:spcBef>
            </a:pPr>
            <a:r>
              <a:rPr sz="1600" b="1" spc="-20" dirty="0">
                <a:latin typeface="Calibri"/>
                <a:cs typeface="Calibri"/>
              </a:rPr>
              <a:t>Value </a:t>
            </a:r>
            <a:r>
              <a:rPr sz="1600" b="1" spc="-5" dirty="0">
                <a:latin typeface="Calibri"/>
                <a:cs typeface="Calibri"/>
              </a:rPr>
              <a:t>Proposition</a:t>
            </a:r>
            <a:r>
              <a:rPr sz="1600" b="1" spc="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 User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rewards </a:t>
            </a:r>
            <a:r>
              <a:rPr sz="1600" spc="-15" dirty="0">
                <a:latin typeface="Calibri"/>
                <a:cs typeface="Calibri"/>
              </a:rPr>
              <a:t> program </a:t>
            </a:r>
            <a:r>
              <a:rPr sz="1600" spc="-5" dirty="0">
                <a:latin typeface="Calibri"/>
                <a:cs typeface="Calibri"/>
              </a:rPr>
              <a:t>implores the </a:t>
            </a: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longer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relationship </a:t>
            </a:r>
            <a:r>
              <a:rPr sz="1600" spc="-5" dirty="0">
                <a:latin typeface="Calibri"/>
                <a:cs typeface="Calibri"/>
              </a:rPr>
              <a:t>with the app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 long </a:t>
            </a:r>
            <a:r>
              <a:rPr sz="1600" spc="-10" dirty="0">
                <a:latin typeface="Calibri"/>
                <a:cs typeface="Calibri"/>
              </a:rPr>
              <a:t>term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they </a:t>
            </a:r>
            <a:r>
              <a:rPr sz="1600" spc="-5" dirty="0">
                <a:latin typeface="Calibri"/>
                <a:cs typeface="Calibri"/>
              </a:rPr>
              <a:t> will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more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longer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26129" y="5026914"/>
            <a:ext cx="2592705" cy="13233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 marR="715010">
              <a:lnSpc>
                <a:spcPct val="100000"/>
              </a:lnSpc>
              <a:spcBef>
                <a:spcPts val="254"/>
              </a:spcBef>
            </a:pPr>
            <a:r>
              <a:rPr sz="1600" b="1" spc="-20" dirty="0">
                <a:latin typeface="Calibri"/>
                <a:cs typeface="Calibri"/>
              </a:rPr>
              <a:t>Value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Proposition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EatSure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90170" marR="8432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Increase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Loyalty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Increased </a:t>
            </a:r>
            <a:r>
              <a:rPr sz="1600" spc="-15" dirty="0">
                <a:latin typeface="Calibri"/>
                <a:cs typeface="Calibri"/>
              </a:rPr>
              <a:t>Retention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Engagement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72833" y="5026914"/>
            <a:ext cx="2592705" cy="13233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600" b="1" spc="-5" dirty="0">
                <a:latin typeface="Calibri"/>
                <a:cs typeface="Calibri"/>
              </a:rPr>
              <a:t>Metrics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consider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600" spc="-15" dirty="0">
                <a:latin typeface="Calibri"/>
                <a:cs typeface="Calibri"/>
              </a:rPr>
              <a:t>Average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LTV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MAU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600" spc="-35" dirty="0">
                <a:latin typeface="Calibri"/>
                <a:cs typeface="Calibri"/>
              </a:rPr>
              <a:t>LTV:CAC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Ratio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812791" y="1973579"/>
            <a:ext cx="443865" cy="452755"/>
            <a:chOff x="4812791" y="1973579"/>
            <a:chExt cx="443865" cy="452755"/>
          </a:xfrm>
        </p:grpSpPr>
        <p:sp>
          <p:nvSpPr>
            <p:cNvPr id="41" name="object 41"/>
            <p:cNvSpPr/>
            <p:nvPr/>
          </p:nvSpPr>
          <p:spPr>
            <a:xfrm>
              <a:off x="4818887" y="1979675"/>
              <a:ext cx="431800" cy="440690"/>
            </a:xfrm>
            <a:custGeom>
              <a:avLst/>
              <a:gdLst/>
              <a:ahLst/>
              <a:cxnLst/>
              <a:rect l="l" t="t" r="r" b="b"/>
              <a:pathLst>
                <a:path w="431800" h="440689">
                  <a:moveTo>
                    <a:pt x="323469" y="0"/>
                  </a:moveTo>
                  <a:lnTo>
                    <a:pt x="107823" y="0"/>
                  </a:lnTo>
                  <a:lnTo>
                    <a:pt x="107823" y="224789"/>
                  </a:lnTo>
                  <a:lnTo>
                    <a:pt x="0" y="224789"/>
                  </a:lnTo>
                  <a:lnTo>
                    <a:pt x="215646" y="440436"/>
                  </a:lnTo>
                  <a:lnTo>
                    <a:pt x="431291" y="224789"/>
                  </a:lnTo>
                  <a:lnTo>
                    <a:pt x="323469" y="224789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18887" y="1979675"/>
              <a:ext cx="431800" cy="440690"/>
            </a:xfrm>
            <a:custGeom>
              <a:avLst/>
              <a:gdLst/>
              <a:ahLst/>
              <a:cxnLst/>
              <a:rect l="l" t="t" r="r" b="b"/>
              <a:pathLst>
                <a:path w="431800" h="440689">
                  <a:moveTo>
                    <a:pt x="0" y="224789"/>
                  </a:moveTo>
                  <a:lnTo>
                    <a:pt x="107823" y="224789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224789"/>
                  </a:lnTo>
                  <a:lnTo>
                    <a:pt x="431291" y="224789"/>
                  </a:lnTo>
                  <a:lnTo>
                    <a:pt x="215646" y="440436"/>
                  </a:lnTo>
                  <a:lnTo>
                    <a:pt x="0" y="224789"/>
                  </a:lnTo>
                  <a:close/>
                </a:path>
              </a:pathLst>
            </a:custGeom>
            <a:ln w="1219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211823" y="2971800"/>
            <a:ext cx="452755" cy="443865"/>
            <a:chOff x="6211823" y="2971800"/>
            <a:chExt cx="452755" cy="443865"/>
          </a:xfrm>
        </p:grpSpPr>
        <p:sp>
          <p:nvSpPr>
            <p:cNvPr id="44" name="object 44"/>
            <p:cNvSpPr/>
            <p:nvPr/>
          </p:nvSpPr>
          <p:spPr>
            <a:xfrm>
              <a:off x="6217919" y="2977895"/>
              <a:ext cx="440690" cy="431800"/>
            </a:xfrm>
            <a:custGeom>
              <a:avLst/>
              <a:gdLst/>
              <a:ahLst/>
              <a:cxnLst/>
              <a:rect l="l" t="t" r="r" b="b"/>
              <a:pathLst>
                <a:path w="440690" h="431800">
                  <a:moveTo>
                    <a:pt x="224789" y="0"/>
                  </a:moveTo>
                  <a:lnTo>
                    <a:pt x="224789" y="107823"/>
                  </a:lnTo>
                  <a:lnTo>
                    <a:pt x="0" y="107823"/>
                  </a:lnTo>
                  <a:lnTo>
                    <a:pt x="0" y="323468"/>
                  </a:lnTo>
                  <a:lnTo>
                    <a:pt x="224789" y="323468"/>
                  </a:lnTo>
                  <a:lnTo>
                    <a:pt x="224789" y="431291"/>
                  </a:lnTo>
                  <a:lnTo>
                    <a:pt x="440435" y="215645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7919" y="2977895"/>
              <a:ext cx="440690" cy="431800"/>
            </a:xfrm>
            <a:custGeom>
              <a:avLst/>
              <a:gdLst/>
              <a:ahLst/>
              <a:cxnLst/>
              <a:rect l="l" t="t" r="r" b="b"/>
              <a:pathLst>
                <a:path w="440690" h="431800">
                  <a:moveTo>
                    <a:pt x="224789" y="431291"/>
                  </a:moveTo>
                  <a:lnTo>
                    <a:pt x="224789" y="323468"/>
                  </a:lnTo>
                  <a:lnTo>
                    <a:pt x="0" y="323468"/>
                  </a:lnTo>
                  <a:lnTo>
                    <a:pt x="0" y="107823"/>
                  </a:lnTo>
                  <a:lnTo>
                    <a:pt x="224789" y="107823"/>
                  </a:lnTo>
                  <a:lnTo>
                    <a:pt x="224789" y="0"/>
                  </a:lnTo>
                  <a:lnTo>
                    <a:pt x="440435" y="215645"/>
                  </a:lnTo>
                  <a:lnTo>
                    <a:pt x="224789" y="431291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1133728"/>
            <a:ext cx="8868410" cy="5148580"/>
            <a:chOff x="810768" y="1133728"/>
            <a:chExt cx="8868410" cy="5148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68" y="1328013"/>
              <a:ext cx="2304288" cy="49542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9697" y="1148333"/>
              <a:ext cx="5984875" cy="830580"/>
            </a:xfrm>
            <a:custGeom>
              <a:avLst/>
              <a:gdLst/>
              <a:ahLst/>
              <a:cxnLst/>
              <a:rect l="l" t="t" r="r" b="b"/>
              <a:pathLst>
                <a:path w="5984875" h="830580">
                  <a:moveTo>
                    <a:pt x="0" y="830580"/>
                  </a:moveTo>
                  <a:lnTo>
                    <a:pt x="5984748" y="830580"/>
                  </a:lnTo>
                  <a:lnTo>
                    <a:pt x="5984748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594" y="94868"/>
            <a:ext cx="577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3.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Retain</a:t>
            </a:r>
            <a:r>
              <a:rPr sz="4000" b="0" spc="-114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Add-on</a:t>
            </a:r>
            <a:r>
              <a:rPr sz="4000" b="0" spc="-114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Discounts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8946" y="1168654"/>
            <a:ext cx="55968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Feature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add-on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15" dirty="0">
                <a:latin typeface="Calibri"/>
                <a:cs typeface="Calibri"/>
              </a:rPr>
              <a:t>card </a:t>
            </a:r>
            <a:r>
              <a:rPr sz="1600" spc="-10" dirty="0">
                <a:latin typeface="Calibri"/>
                <a:cs typeface="Calibri"/>
              </a:rPr>
              <a:t>that remains </a:t>
            </a:r>
            <a:r>
              <a:rPr sz="1600" spc="-5" dirty="0">
                <a:latin typeface="Calibri"/>
                <a:cs typeface="Calibri"/>
              </a:rPr>
              <a:t>active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3-48hr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period </a:t>
            </a:r>
            <a:r>
              <a:rPr sz="1600" spc="-5" dirty="0">
                <a:latin typeface="Calibri"/>
                <a:cs typeface="Calibri"/>
              </a:rPr>
              <a:t>of the </a:t>
            </a:r>
            <a:r>
              <a:rPr sz="1600" spc="-10" dirty="0">
                <a:latin typeface="Calibri"/>
                <a:cs typeface="Calibri"/>
              </a:rPr>
              <a:t>latest </a:t>
            </a:r>
            <a:r>
              <a:rPr sz="1600" spc="-40" dirty="0">
                <a:latin typeface="Calibri"/>
                <a:cs typeface="Calibri"/>
              </a:rPr>
              <a:t>order. </a:t>
            </a:r>
            <a:r>
              <a:rPr sz="1600" spc="-5" dirty="0">
                <a:latin typeface="Calibri"/>
                <a:cs typeface="Calibri"/>
              </a:rPr>
              <a:t>Could be a </a:t>
            </a:r>
            <a:r>
              <a:rPr sz="1600" spc="-10" dirty="0">
                <a:latin typeface="Calibri"/>
                <a:cs typeface="Calibri"/>
              </a:rPr>
              <a:t>monetary discount/Could </a:t>
            </a:r>
            <a:r>
              <a:rPr sz="1600" spc="-5" dirty="0">
                <a:latin typeface="Calibri"/>
                <a:cs typeface="Calibri"/>
              </a:rPr>
              <a:t>be 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freebie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9697" y="2292857"/>
            <a:ext cx="3272154" cy="1568450"/>
          </a:xfrm>
          <a:custGeom>
            <a:avLst/>
            <a:gdLst/>
            <a:ahLst/>
            <a:cxnLst/>
            <a:rect l="l" t="t" r="r" b="b"/>
            <a:pathLst>
              <a:path w="3272154" h="1568450">
                <a:moveTo>
                  <a:pt x="0" y="1568195"/>
                </a:moveTo>
                <a:lnTo>
                  <a:pt x="3272028" y="1568195"/>
                </a:lnTo>
                <a:lnTo>
                  <a:pt x="3272028" y="0"/>
                </a:lnTo>
                <a:lnTo>
                  <a:pt x="0" y="0"/>
                </a:lnTo>
                <a:lnTo>
                  <a:pt x="0" y="1568195"/>
                </a:lnTo>
                <a:close/>
              </a:path>
            </a:pathLst>
          </a:custGeom>
          <a:ln w="2895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8946" y="2312669"/>
            <a:ext cx="30232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Insight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primary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focus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fact that we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want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encourage </a:t>
            </a:r>
            <a:r>
              <a:rPr sz="1600" spc="-10" dirty="0">
                <a:latin typeface="Calibri"/>
                <a:cs typeface="Calibri"/>
              </a:rPr>
              <a:t> repeat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behaviour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rewarding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consumer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orders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times 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short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periods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 times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8485" y="2292857"/>
            <a:ext cx="3901440" cy="156845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88900">
              <a:lnSpc>
                <a:spcPct val="100000"/>
              </a:lnSpc>
              <a:spcBef>
                <a:spcPts val="250"/>
              </a:spcBef>
            </a:pPr>
            <a:r>
              <a:rPr sz="1600" b="1" spc="-5" dirty="0">
                <a:latin typeface="Calibri"/>
                <a:cs typeface="Calibri"/>
              </a:rPr>
              <a:t>User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proposition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be </a:t>
            </a:r>
            <a:r>
              <a:rPr sz="1600" spc="-5" dirty="0">
                <a:latin typeface="Calibri"/>
                <a:cs typeface="Calibri"/>
              </a:rPr>
              <a:t> most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useful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people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hostellers,</a:t>
            </a:r>
            <a:r>
              <a:rPr sz="1600" spc="-5" dirty="0">
                <a:latin typeface="Calibri"/>
                <a:cs typeface="Calibri"/>
              </a:rPr>
              <a:t> 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realise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addition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being done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upon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comparing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favourite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food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derive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regularly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EatSure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2597" y="4723638"/>
            <a:ext cx="3767454" cy="1077595"/>
          </a:xfrm>
          <a:prstGeom prst="rect">
            <a:avLst/>
          </a:prstGeom>
          <a:ln w="28955">
            <a:solidFill>
              <a:srgbClr val="87256B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Calibri"/>
                <a:cs typeface="Calibri"/>
              </a:rPr>
              <a:t>Metrics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focus–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20" dirty="0">
                <a:latin typeface="Calibri"/>
                <a:cs typeface="Calibri"/>
              </a:rPr>
              <a:t>DAU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2D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retention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No. 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orders/User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4592" y="1147572"/>
            <a:ext cx="3581400" cy="5427345"/>
            <a:chOff x="164592" y="1147572"/>
            <a:chExt cx="3581400" cy="54273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147572"/>
              <a:ext cx="3581400" cy="54269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8200" y="3422904"/>
              <a:ext cx="2261870" cy="2566670"/>
            </a:xfrm>
            <a:custGeom>
              <a:avLst/>
              <a:gdLst/>
              <a:ahLst/>
              <a:cxnLst/>
              <a:rect l="l" t="t" r="r" b="b"/>
              <a:pathLst>
                <a:path w="2261870" h="2566670">
                  <a:moveTo>
                    <a:pt x="1884680" y="0"/>
                  </a:moveTo>
                  <a:lnTo>
                    <a:pt x="376948" y="0"/>
                  </a:lnTo>
                  <a:lnTo>
                    <a:pt x="329663" y="2937"/>
                  </a:lnTo>
                  <a:lnTo>
                    <a:pt x="284131" y="11513"/>
                  </a:lnTo>
                  <a:lnTo>
                    <a:pt x="240705" y="25374"/>
                  </a:lnTo>
                  <a:lnTo>
                    <a:pt x="199739" y="44168"/>
                  </a:lnTo>
                  <a:lnTo>
                    <a:pt x="161586" y="67540"/>
                  </a:lnTo>
                  <a:lnTo>
                    <a:pt x="126598" y="95137"/>
                  </a:lnTo>
                  <a:lnTo>
                    <a:pt x="95130" y="126607"/>
                  </a:lnTo>
                  <a:lnTo>
                    <a:pt x="67534" y="161594"/>
                  </a:lnTo>
                  <a:lnTo>
                    <a:pt x="44163" y="199746"/>
                  </a:lnTo>
                  <a:lnTo>
                    <a:pt x="25371" y="240710"/>
                  </a:lnTo>
                  <a:lnTo>
                    <a:pt x="11511" y="284132"/>
                  </a:lnTo>
                  <a:lnTo>
                    <a:pt x="2936" y="329658"/>
                  </a:lnTo>
                  <a:lnTo>
                    <a:pt x="0" y="376936"/>
                  </a:lnTo>
                  <a:lnTo>
                    <a:pt x="0" y="2189467"/>
                  </a:lnTo>
                  <a:lnTo>
                    <a:pt x="2936" y="2236752"/>
                  </a:lnTo>
                  <a:lnTo>
                    <a:pt x="11511" y="2282284"/>
                  </a:lnTo>
                  <a:lnTo>
                    <a:pt x="25371" y="2325710"/>
                  </a:lnTo>
                  <a:lnTo>
                    <a:pt x="44163" y="2366676"/>
                  </a:lnTo>
                  <a:lnTo>
                    <a:pt x="67534" y="2404829"/>
                  </a:lnTo>
                  <a:lnTo>
                    <a:pt x="95130" y="2439817"/>
                  </a:lnTo>
                  <a:lnTo>
                    <a:pt x="126598" y="2471285"/>
                  </a:lnTo>
                  <a:lnTo>
                    <a:pt x="161586" y="2498881"/>
                  </a:lnTo>
                  <a:lnTo>
                    <a:pt x="199739" y="2522252"/>
                  </a:lnTo>
                  <a:lnTo>
                    <a:pt x="240705" y="2541044"/>
                  </a:lnTo>
                  <a:lnTo>
                    <a:pt x="284131" y="2554904"/>
                  </a:lnTo>
                  <a:lnTo>
                    <a:pt x="329663" y="2563479"/>
                  </a:lnTo>
                  <a:lnTo>
                    <a:pt x="376948" y="2566416"/>
                  </a:lnTo>
                  <a:lnTo>
                    <a:pt x="1884680" y="2566416"/>
                  </a:lnTo>
                  <a:lnTo>
                    <a:pt x="1931957" y="2563479"/>
                  </a:lnTo>
                  <a:lnTo>
                    <a:pt x="1977483" y="2554904"/>
                  </a:lnTo>
                  <a:lnTo>
                    <a:pt x="2020905" y="2541044"/>
                  </a:lnTo>
                  <a:lnTo>
                    <a:pt x="2061869" y="2522252"/>
                  </a:lnTo>
                  <a:lnTo>
                    <a:pt x="2100021" y="2498881"/>
                  </a:lnTo>
                  <a:lnTo>
                    <a:pt x="2135008" y="2471285"/>
                  </a:lnTo>
                  <a:lnTo>
                    <a:pt x="2166478" y="2439817"/>
                  </a:lnTo>
                  <a:lnTo>
                    <a:pt x="2194075" y="2404829"/>
                  </a:lnTo>
                  <a:lnTo>
                    <a:pt x="2217447" y="2366676"/>
                  </a:lnTo>
                  <a:lnTo>
                    <a:pt x="2236241" y="2325710"/>
                  </a:lnTo>
                  <a:lnTo>
                    <a:pt x="2250102" y="2282284"/>
                  </a:lnTo>
                  <a:lnTo>
                    <a:pt x="2258678" y="2236752"/>
                  </a:lnTo>
                  <a:lnTo>
                    <a:pt x="2261616" y="2189467"/>
                  </a:lnTo>
                  <a:lnTo>
                    <a:pt x="2261616" y="376936"/>
                  </a:lnTo>
                  <a:lnTo>
                    <a:pt x="2258678" y="329658"/>
                  </a:lnTo>
                  <a:lnTo>
                    <a:pt x="2250102" y="284132"/>
                  </a:lnTo>
                  <a:lnTo>
                    <a:pt x="2236241" y="240710"/>
                  </a:lnTo>
                  <a:lnTo>
                    <a:pt x="2217447" y="199746"/>
                  </a:lnTo>
                  <a:lnTo>
                    <a:pt x="2194075" y="161594"/>
                  </a:lnTo>
                  <a:lnTo>
                    <a:pt x="2166478" y="126607"/>
                  </a:lnTo>
                  <a:lnTo>
                    <a:pt x="2135008" y="95137"/>
                  </a:lnTo>
                  <a:lnTo>
                    <a:pt x="2100021" y="67540"/>
                  </a:lnTo>
                  <a:lnTo>
                    <a:pt x="2061869" y="44168"/>
                  </a:lnTo>
                  <a:lnTo>
                    <a:pt x="2020905" y="25374"/>
                  </a:lnTo>
                  <a:lnTo>
                    <a:pt x="1977483" y="11513"/>
                  </a:lnTo>
                  <a:lnTo>
                    <a:pt x="1931957" y="2937"/>
                  </a:lnTo>
                  <a:lnTo>
                    <a:pt x="188468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7675" y="3422904"/>
              <a:ext cx="1882139" cy="2377440"/>
            </a:xfrm>
            <a:custGeom>
              <a:avLst/>
              <a:gdLst/>
              <a:ahLst/>
              <a:cxnLst/>
              <a:rect l="l" t="t" r="r" b="b"/>
              <a:pathLst>
                <a:path w="1882139" h="2377440">
                  <a:moveTo>
                    <a:pt x="1568450" y="0"/>
                  </a:moveTo>
                  <a:lnTo>
                    <a:pt x="313690" y="0"/>
                  </a:lnTo>
                  <a:lnTo>
                    <a:pt x="267339" y="3401"/>
                  </a:lnTo>
                  <a:lnTo>
                    <a:pt x="223098" y="13282"/>
                  </a:lnTo>
                  <a:lnTo>
                    <a:pt x="181454" y="29158"/>
                  </a:lnTo>
                  <a:lnTo>
                    <a:pt x="142890" y="50541"/>
                  </a:lnTo>
                  <a:lnTo>
                    <a:pt x="107893" y="76949"/>
                  </a:lnTo>
                  <a:lnTo>
                    <a:pt x="76949" y="107893"/>
                  </a:lnTo>
                  <a:lnTo>
                    <a:pt x="50541" y="142890"/>
                  </a:lnTo>
                  <a:lnTo>
                    <a:pt x="29158" y="181454"/>
                  </a:lnTo>
                  <a:lnTo>
                    <a:pt x="13282" y="223098"/>
                  </a:lnTo>
                  <a:lnTo>
                    <a:pt x="3401" y="267339"/>
                  </a:lnTo>
                  <a:lnTo>
                    <a:pt x="0" y="313690"/>
                  </a:lnTo>
                  <a:lnTo>
                    <a:pt x="0" y="2063750"/>
                  </a:lnTo>
                  <a:lnTo>
                    <a:pt x="3401" y="2110103"/>
                  </a:lnTo>
                  <a:lnTo>
                    <a:pt x="13282" y="2154345"/>
                  </a:lnTo>
                  <a:lnTo>
                    <a:pt x="29158" y="2195991"/>
                  </a:lnTo>
                  <a:lnTo>
                    <a:pt x="50541" y="2234555"/>
                  </a:lnTo>
                  <a:lnTo>
                    <a:pt x="76949" y="2269551"/>
                  </a:lnTo>
                  <a:lnTo>
                    <a:pt x="107893" y="2300495"/>
                  </a:lnTo>
                  <a:lnTo>
                    <a:pt x="142890" y="2326901"/>
                  </a:lnTo>
                  <a:lnTo>
                    <a:pt x="181454" y="2348283"/>
                  </a:lnTo>
                  <a:lnTo>
                    <a:pt x="223098" y="2364158"/>
                  </a:lnTo>
                  <a:lnTo>
                    <a:pt x="267339" y="2374038"/>
                  </a:lnTo>
                  <a:lnTo>
                    <a:pt x="313690" y="2377440"/>
                  </a:lnTo>
                  <a:lnTo>
                    <a:pt x="1568450" y="2377440"/>
                  </a:lnTo>
                  <a:lnTo>
                    <a:pt x="1614800" y="2374038"/>
                  </a:lnTo>
                  <a:lnTo>
                    <a:pt x="1659041" y="2364158"/>
                  </a:lnTo>
                  <a:lnTo>
                    <a:pt x="1700685" y="2348283"/>
                  </a:lnTo>
                  <a:lnTo>
                    <a:pt x="1739249" y="2326901"/>
                  </a:lnTo>
                  <a:lnTo>
                    <a:pt x="1774246" y="2300495"/>
                  </a:lnTo>
                  <a:lnTo>
                    <a:pt x="1805190" y="2269551"/>
                  </a:lnTo>
                  <a:lnTo>
                    <a:pt x="1831598" y="2234555"/>
                  </a:lnTo>
                  <a:lnTo>
                    <a:pt x="1852981" y="2195991"/>
                  </a:lnTo>
                  <a:lnTo>
                    <a:pt x="1868857" y="2154345"/>
                  </a:lnTo>
                  <a:lnTo>
                    <a:pt x="1878738" y="2110103"/>
                  </a:lnTo>
                  <a:lnTo>
                    <a:pt x="1882140" y="2063750"/>
                  </a:lnTo>
                  <a:lnTo>
                    <a:pt x="1882140" y="313690"/>
                  </a:lnTo>
                  <a:lnTo>
                    <a:pt x="1878738" y="267339"/>
                  </a:lnTo>
                  <a:lnTo>
                    <a:pt x="1868857" y="223098"/>
                  </a:lnTo>
                  <a:lnTo>
                    <a:pt x="1852981" y="181454"/>
                  </a:lnTo>
                  <a:lnTo>
                    <a:pt x="1831598" y="142890"/>
                  </a:lnTo>
                  <a:lnTo>
                    <a:pt x="1805190" y="107893"/>
                  </a:lnTo>
                  <a:lnTo>
                    <a:pt x="1774246" y="76949"/>
                  </a:lnTo>
                  <a:lnTo>
                    <a:pt x="1739249" y="50541"/>
                  </a:lnTo>
                  <a:lnTo>
                    <a:pt x="1700685" y="29158"/>
                  </a:lnTo>
                  <a:lnTo>
                    <a:pt x="1659041" y="13282"/>
                  </a:lnTo>
                  <a:lnTo>
                    <a:pt x="1614800" y="3401"/>
                  </a:lnTo>
                  <a:lnTo>
                    <a:pt x="1568450" y="0"/>
                  </a:lnTo>
                  <a:close/>
                </a:path>
              </a:pathLst>
            </a:custGeom>
            <a:solidFill>
              <a:srgbClr val="FFFFFF">
                <a:alpha val="5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7569" y="3640328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5256C"/>
                </a:solidFill>
                <a:latin typeface="Calibri"/>
                <a:cs typeface="Calibri"/>
              </a:rPr>
              <a:t>Congratulations!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7569" y="4192015"/>
            <a:ext cx="16802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Order </a:t>
            </a:r>
            <a:r>
              <a:rPr sz="1600" spc="-5" dirty="0">
                <a:latin typeface="Calibri"/>
                <a:cs typeface="Calibri"/>
              </a:rPr>
              <a:t>again in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48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hours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additional </a:t>
            </a:r>
            <a:r>
              <a:rPr sz="1600" b="1" spc="-5" dirty="0">
                <a:latin typeface="Calibri"/>
                <a:cs typeface="Calibri"/>
              </a:rPr>
              <a:t>5%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discount.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3289" y="5411520"/>
            <a:ext cx="1411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EatSure.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EatWell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9697" y="4225290"/>
            <a:ext cx="3589020" cy="2062480"/>
          </a:xfrm>
          <a:prstGeom prst="rect">
            <a:avLst/>
          </a:prstGeom>
          <a:ln w="28955">
            <a:solidFill>
              <a:srgbClr val="87256B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260"/>
              </a:spcBef>
            </a:pPr>
            <a:r>
              <a:rPr sz="1600" b="1" spc="-20" dirty="0">
                <a:latin typeface="Calibri"/>
                <a:cs typeface="Calibri"/>
              </a:rPr>
              <a:t>Value </a:t>
            </a:r>
            <a:r>
              <a:rPr sz="1600" b="1" spc="-5" dirty="0">
                <a:latin typeface="Calibri"/>
                <a:cs typeface="Calibri"/>
              </a:rPr>
              <a:t>Proposition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 EatSure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strategy</a:t>
            </a:r>
            <a:r>
              <a:rPr sz="1600" spc="-5" dirty="0">
                <a:latin typeface="Calibri"/>
                <a:cs typeface="Calibri"/>
              </a:rPr>
              <a:t> primarily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focuses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trying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retain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conscious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rewarding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frequency.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ARPO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(Average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revenue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decreases, </a:t>
            </a:r>
            <a:r>
              <a:rPr sz="1600" spc="-5" dirty="0">
                <a:latin typeface="Calibri"/>
                <a:cs typeface="Calibri"/>
              </a:rPr>
              <a:t> but 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turn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great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LTV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segment.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53940" y="1933955"/>
            <a:ext cx="2696210" cy="1363980"/>
            <a:chOff x="4853940" y="1933955"/>
            <a:chExt cx="2696210" cy="1363980"/>
          </a:xfrm>
        </p:grpSpPr>
        <p:sp>
          <p:nvSpPr>
            <p:cNvPr id="20" name="object 20"/>
            <p:cNvSpPr/>
            <p:nvPr/>
          </p:nvSpPr>
          <p:spPr>
            <a:xfrm>
              <a:off x="4860036" y="1940051"/>
              <a:ext cx="431800" cy="440690"/>
            </a:xfrm>
            <a:custGeom>
              <a:avLst/>
              <a:gdLst/>
              <a:ahLst/>
              <a:cxnLst/>
              <a:rect l="l" t="t" r="r" b="b"/>
              <a:pathLst>
                <a:path w="431800" h="440689">
                  <a:moveTo>
                    <a:pt x="323468" y="0"/>
                  </a:moveTo>
                  <a:lnTo>
                    <a:pt x="107823" y="0"/>
                  </a:lnTo>
                  <a:lnTo>
                    <a:pt x="107823" y="224789"/>
                  </a:lnTo>
                  <a:lnTo>
                    <a:pt x="0" y="224789"/>
                  </a:lnTo>
                  <a:lnTo>
                    <a:pt x="215646" y="440436"/>
                  </a:lnTo>
                  <a:lnTo>
                    <a:pt x="431291" y="224789"/>
                  </a:lnTo>
                  <a:lnTo>
                    <a:pt x="323468" y="224789"/>
                  </a:lnTo>
                  <a:lnTo>
                    <a:pt x="32346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0036" y="1940051"/>
              <a:ext cx="431800" cy="440690"/>
            </a:xfrm>
            <a:custGeom>
              <a:avLst/>
              <a:gdLst/>
              <a:ahLst/>
              <a:cxnLst/>
              <a:rect l="l" t="t" r="r" b="b"/>
              <a:pathLst>
                <a:path w="431800" h="440689">
                  <a:moveTo>
                    <a:pt x="0" y="224789"/>
                  </a:moveTo>
                  <a:lnTo>
                    <a:pt x="107823" y="224789"/>
                  </a:lnTo>
                  <a:lnTo>
                    <a:pt x="107823" y="0"/>
                  </a:lnTo>
                  <a:lnTo>
                    <a:pt x="323468" y="0"/>
                  </a:lnTo>
                  <a:lnTo>
                    <a:pt x="323468" y="224789"/>
                  </a:lnTo>
                  <a:lnTo>
                    <a:pt x="431291" y="224789"/>
                  </a:lnTo>
                  <a:lnTo>
                    <a:pt x="215646" y="440436"/>
                  </a:lnTo>
                  <a:lnTo>
                    <a:pt x="0" y="224789"/>
                  </a:lnTo>
                  <a:close/>
                </a:path>
              </a:pathLst>
            </a:custGeom>
            <a:ln w="1219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03364" y="2860547"/>
              <a:ext cx="440690" cy="431800"/>
            </a:xfrm>
            <a:custGeom>
              <a:avLst/>
              <a:gdLst/>
              <a:ahLst/>
              <a:cxnLst/>
              <a:rect l="l" t="t" r="r" b="b"/>
              <a:pathLst>
                <a:path w="440690" h="431800">
                  <a:moveTo>
                    <a:pt x="224789" y="0"/>
                  </a:moveTo>
                  <a:lnTo>
                    <a:pt x="224789" y="107823"/>
                  </a:lnTo>
                  <a:lnTo>
                    <a:pt x="0" y="107823"/>
                  </a:lnTo>
                  <a:lnTo>
                    <a:pt x="0" y="323468"/>
                  </a:lnTo>
                  <a:lnTo>
                    <a:pt x="224789" y="323468"/>
                  </a:lnTo>
                  <a:lnTo>
                    <a:pt x="224789" y="431291"/>
                  </a:lnTo>
                  <a:lnTo>
                    <a:pt x="440435" y="215646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03364" y="2860547"/>
              <a:ext cx="440690" cy="431800"/>
            </a:xfrm>
            <a:custGeom>
              <a:avLst/>
              <a:gdLst/>
              <a:ahLst/>
              <a:cxnLst/>
              <a:rect l="l" t="t" r="r" b="b"/>
              <a:pathLst>
                <a:path w="440690" h="431800">
                  <a:moveTo>
                    <a:pt x="224789" y="431291"/>
                  </a:moveTo>
                  <a:lnTo>
                    <a:pt x="224789" y="323468"/>
                  </a:lnTo>
                  <a:lnTo>
                    <a:pt x="0" y="323468"/>
                  </a:lnTo>
                  <a:lnTo>
                    <a:pt x="0" y="107823"/>
                  </a:lnTo>
                  <a:lnTo>
                    <a:pt x="224789" y="107823"/>
                  </a:lnTo>
                  <a:lnTo>
                    <a:pt x="224789" y="0"/>
                  </a:lnTo>
                  <a:lnTo>
                    <a:pt x="440435" y="215646"/>
                  </a:lnTo>
                  <a:lnTo>
                    <a:pt x="224789" y="431291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1163300" y="118871"/>
            <a:ext cx="726440" cy="1413510"/>
            <a:chOff x="11163300" y="118871"/>
            <a:chExt cx="726440" cy="141351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300" y="806195"/>
              <a:ext cx="726185" cy="72618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8540" y="118871"/>
              <a:ext cx="697991" cy="697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3" y="6092952"/>
            <a:ext cx="12204700" cy="771525"/>
            <a:chOff x="-6093" y="6092952"/>
            <a:chExt cx="12204700" cy="771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" y="6099048"/>
              <a:ext cx="12191996" cy="758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" y="6099048"/>
              <a:ext cx="12192000" cy="759460"/>
            </a:xfrm>
            <a:custGeom>
              <a:avLst/>
              <a:gdLst/>
              <a:ahLst/>
              <a:cxnLst/>
              <a:rect l="l" t="t" r="r" b="b"/>
              <a:pathLst>
                <a:path w="12192000" h="759459">
                  <a:moveTo>
                    <a:pt x="12191996" y="758949"/>
                  </a:moveTo>
                  <a:lnTo>
                    <a:pt x="12191996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50260" y="6130544"/>
            <a:ext cx="6037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FFFFFF"/>
                </a:solidFill>
                <a:latin typeface="Calibri Light"/>
                <a:cs typeface="Calibri Light"/>
              </a:rPr>
              <a:t>Metrics</a:t>
            </a:r>
            <a:r>
              <a:rPr sz="440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65" dirty="0">
                <a:solidFill>
                  <a:srgbClr val="FFFFFF"/>
                </a:solidFill>
                <a:latin typeface="Calibri Light"/>
                <a:cs typeface="Calibri Light"/>
              </a:rPr>
              <a:t>Wrongly</a:t>
            </a:r>
            <a:r>
              <a:rPr sz="440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40" dirty="0">
                <a:solidFill>
                  <a:srgbClr val="FFFFFF"/>
                </a:solidFill>
                <a:latin typeface="Calibri Light"/>
                <a:cs typeface="Calibri Light"/>
              </a:rPr>
              <a:t>Impacted!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9461" y="538733"/>
            <a:ext cx="3961129" cy="2338070"/>
          </a:xfrm>
          <a:custGeom>
            <a:avLst/>
            <a:gdLst/>
            <a:ahLst/>
            <a:cxnLst/>
            <a:rect l="l" t="t" r="r" b="b"/>
            <a:pathLst>
              <a:path w="3961129" h="2338070">
                <a:moveTo>
                  <a:pt x="0" y="389636"/>
                </a:moveTo>
                <a:lnTo>
                  <a:pt x="3035" y="340771"/>
                </a:lnTo>
                <a:lnTo>
                  <a:pt x="11899" y="293714"/>
                </a:lnTo>
                <a:lnTo>
                  <a:pt x="26227" y="248832"/>
                </a:lnTo>
                <a:lnTo>
                  <a:pt x="45652" y="206489"/>
                </a:lnTo>
                <a:lnTo>
                  <a:pt x="69810" y="167051"/>
                </a:lnTo>
                <a:lnTo>
                  <a:pt x="98335" y="130884"/>
                </a:lnTo>
                <a:lnTo>
                  <a:pt x="130863" y="98353"/>
                </a:lnTo>
                <a:lnTo>
                  <a:pt x="167029" y="69823"/>
                </a:lnTo>
                <a:lnTo>
                  <a:pt x="206466" y="45662"/>
                </a:lnTo>
                <a:lnTo>
                  <a:pt x="248811" y="26233"/>
                </a:lnTo>
                <a:lnTo>
                  <a:pt x="293697" y="11902"/>
                </a:lnTo>
                <a:lnTo>
                  <a:pt x="340761" y="3036"/>
                </a:lnTo>
                <a:lnTo>
                  <a:pt x="389635" y="0"/>
                </a:lnTo>
                <a:lnTo>
                  <a:pt x="3571240" y="0"/>
                </a:lnTo>
                <a:lnTo>
                  <a:pt x="3620104" y="3036"/>
                </a:lnTo>
                <a:lnTo>
                  <a:pt x="3667161" y="11902"/>
                </a:lnTo>
                <a:lnTo>
                  <a:pt x="3712043" y="26233"/>
                </a:lnTo>
                <a:lnTo>
                  <a:pt x="3754386" y="45662"/>
                </a:lnTo>
                <a:lnTo>
                  <a:pt x="3793824" y="69823"/>
                </a:lnTo>
                <a:lnTo>
                  <a:pt x="3829991" y="98353"/>
                </a:lnTo>
                <a:lnTo>
                  <a:pt x="3862522" y="130884"/>
                </a:lnTo>
                <a:lnTo>
                  <a:pt x="3891052" y="167051"/>
                </a:lnTo>
                <a:lnTo>
                  <a:pt x="3915213" y="206489"/>
                </a:lnTo>
                <a:lnTo>
                  <a:pt x="3934642" y="248832"/>
                </a:lnTo>
                <a:lnTo>
                  <a:pt x="3948973" y="293714"/>
                </a:lnTo>
                <a:lnTo>
                  <a:pt x="3957839" y="340771"/>
                </a:lnTo>
                <a:lnTo>
                  <a:pt x="3960876" y="389636"/>
                </a:lnTo>
                <a:lnTo>
                  <a:pt x="3960876" y="1948179"/>
                </a:lnTo>
                <a:lnTo>
                  <a:pt x="3957839" y="1997044"/>
                </a:lnTo>
                <a:lnTo>
                  <a:pt x="3948973" y="2044101"/>
                </a:lnTo>
                <a:lnTo>
                  <a:pt x="3934642" y="2088983"/>
                </a:lnTo>
                <a:lnTo>
                  <a:pt x="3915213" y="2131326"/>
                </a:lnTo>
                <a:lnTo>
                  <a:pt x="3891052" y="2170764"/>
                </a:lnTo>
                <a:lnTo>
                  <a:pt x="3862522" y="2206931"/>
                </a:lnTo>
                <a:lnTo>
                  <a:pt x="3829991" y="2239462"/>
                </a:lnTo>
                <a:lnTo>
                  <a:pt x="3793824" y="2267992"/>
                </a:lnTo>
                <a:lnTo>
                  <a:pt x="3754386" y="2292153"/>
                </a:lnTo>
                <a:lnTo>
                  <a:pt x="3712043" y="2311582"/>
                </a:lnTo>
                <a:lnTo>
                  <a:pt x="3667161" y="2325913"/>
                </a:lnTo>
                <a:lnTo>
                  <a:pt x="3620104" y="2334779"/>
                </a:lnTo>
                <a:lnTo>
                  <a:pt x="3571240" y="2337816"/>
                </a:lnTo>
                <a:lnTo>
                  <a:pt x="389635" y="2337816"/>
                </a:lnTo>
                <a:lnTo>
                  <a:pt x="340761" y="2334779"/>
                </a:lnTo>
                <a:lnTo>
                  <a:pt x="293697" y="2325913"/>
                </a:lnTo>
                <a:lnTo>
                  <a:pt x="248811" y="2311582"/>
                </a:lnTo>
                <a:lnTo>
                  <a:pt x="206466" y="2292153"/>
                </a:lnTo>
                <a:lnTo>
                  <a:pt x="167029" y="2267992"/>
                </a:lnTo>
                <a:lnTo>
                  <a:pt x="130863" y="2239462"/>
                </a:lnTo>
                <a:lnTo>
                  <a:pt x="98335" y="2206931"/>
                </a:lnTo>
                <a:lnTo>
                  <a:pt x="69810" y="2170764"/>
                </a:lnTo>
                <a:lnTo>
                  <a:pt x="45652" y="2131326"/>
                </a:lnTo>
                <a:lnTo>
                  <a:pt x="26227" y="2088983"/>
                </a:lnTo>
                <a:lnTo>
                  <a:pt x="11899" y="2044101"/>
                </a:lnTo>
                <a:lnTo>
                  <a:pt x="3035" y="1997044"/>
                </a:lnTo>
                <a:lnTo>
                  <a:pt x="0" y="1948179"/>
                </a:lnTo>
                <a:lnTo>
                  <a:pt x="0" y="389636"/>
                </a:lnTo>
                <a:close/>
              </a:path>
            </a:pathLst>
          </a:custGeom>
          <a:ln w="381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2044" y="718820"/>
            <a:ext cx="332295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Revenue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spc="-10" dirty="0">
                <a:latin typeface="Calibri"/>
                <a:cs typeface="Calibri"/>
              </a:rPr>
              <a:t> involve</a:t>
            </a:r>
            <a:r>
              <a:rPr sz="1800" spc="-5" dirty="0">
                <a:latin typeface="Calibri"/>
                <a:cs typeface="Calibri"/>
              </a:rPr>
              <a:t> increasing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-10" dirty="0">
                <a:latin typeface="Calibri"/>
                <a:cs typeface="Calibri"/>
              </a:rPr>
              <a:t> 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decrease,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hopefully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offset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 sheer </a:t>
            </a:r>
            <a:r>
              <a:rPr sz="1800" spc="-5" dirty="0">
                <a:latin typeface="Calibri"/>
                <a:cs typeface="Calibri"/>
              </a:rPr>
              <a:t>increase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orders.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9890" y="538733"/>
            <a:ext cx="4020820" cy="2372995"/>
          </a:xfrm>
          <a:custGeom>
            <a:avLst/>
            <a:gdLst/>
            <a:ahLst/>
            <a:cxnLst/>
            <a:rect l="l" t="t" r="r" b="b"/>
            <a:pathLst>
              <a:path w="4020820" h="2372995">
                <a:moveTo>
                  <a:pt x="0" y="395477"/>
                </a:moveTo>
                <a:lnTo>
                  <a:pt x="2660" y="349352"/>
                </a:lnTo>
                <a:lnTo>
                  <a:pt x="10443" y="304791"/>
                </a:lnTo>
                <a:lnTo>
                  <a:pt x="23053" y="262090"/>
                </a:lnTo>
                <a:lnTo>
                  <a:pt x="40192" y="221546"/>
                </a:lnTo>
                <a:lnTo>
                  <a:pt x="61565" y="183456"/>
                </a:lnTo>
                <a:lnTo>
                  <a:pt x="86874" y="148116"/>
                </a:lnTo>
                <a:lnTo>
                  <a:pt x="115823" y="115824"/>
                </a:lnTo>
                <a:lnTo>
                  <a:pt x="148116" y="86874"/>
                </a:lnTo>
                <a:lnTo>
                  <a:pt x="183456" y="61565"/>
                </a:lnTo>
                <a:lnTo>
                  <a:pt x="221546" y="40192"/>
                </a:lnTo>
                <a:lnTo>
                  <a:pt x="262090" y="23053"/>
                </a:lnTo>
                <a:lnTo>
                  <a:pt x="304791" y="10443"/>
                </a:lnTo>
                <a:lnTo>
                  <a:pt x="349352" y="2660"/>
                </a:lnTo>
                <a:lnTo>
                  <a:pt x="395477" y="0"/>
                </a:lnTo>
                <a:lnTo>
                  <a:pt x="3624833" y="0"/>
                </a:lnTo>
                <a:lnTo>
                  <a:pt x="3670959" y="2660"/>
                </a:lnTo>
                <a:lnTo>
                  <a:pt x="3715520" y="10443"/>
                </a:lnTo>
                <a:lnTo>
                  <a:pt x="3758221" y="23053"/>
                </a:lnTo>
                <a:lnTo>
                  <a:pt x="3798765" y="40192"/>
                </a:lnTo>
                <a:lnTo>
                  <a:pt x="3836855" y="61565"/>
                </a:lnTo>
                <a:lnTo>
                  <a:pt x="3872195" y="86874"/>
                </a:lnTo>
                <a:lnTo>
                  <a:pt x="3904487" y="115824"/>
                </a:lnTo>
                <a:lnTo>
                  <a:pt x="3933437" y="148116"/>
                </a:lnTo>
                <a:lnTo>
                  <a:pt x="3958746" y="183456"/>
                </a:lnTo>
                <a:lnTo>
                  <a:pt x="3980119" y="221546"/>
                </a:lnTo>
                <a:lnTo>
                  <a:pt x="3997258" y="262090"/>
                </a:lnTo>
                <a:lnTo>
                  <a:pt x="4009868" y="304791"/>
                </a:lnTo>
                <a:lnTo>
                  <a:pt x="4017651" y="349352"/>
                </a:lnTo>
                <a:lnTo>
                  <a:pt x="4020311" y="395477"/>
                </a:lnTo>
                <a:lnTo>
                  <a:pt x="4020311" y="1977389"/>
                </a:lnTo>
                <a:lnTo>
                  <a:pt x="4017651" y="2023515"/>
                </a:lnTo>
                <a:lnTo>
                  <a:pt x="4009868" y="2068076"/>
                </a:lnTo>
                <a:lnTo>
                  <a:pt x="3997258" y="2110777"/>
                </a:lnTo>
                <a:lnTo>
                  <a:pt x="3980119" y="2151321"/>
                </a:lnTo>
                <a:lnTo>
                  <a:pt x="3958746" y="2189411"/>
                </a:lnTo>
                <a:lnTo>
                  <a:pt x="3933437" y="2224751"/>
                </a:lnTo>
                <a:lnTo>
                  <a:pt x="3904488" y="2257043"/>
                </a:lnTo>
                <a:lnTo>
                  <a:pt x="3872195" y="2285993"/>
                </a:lnTo>
                <a:lnTo>
                  <a:pt x="3836855" y="2311302"/>
                </a:lnTo>
                <a:lnTo>
                  <a:pt x="3798765" y="2332675"/>
                </a:lnTo>
                <a:lnTo>
                  <a:pt x="3758221" y="2349814"/>
                </a:lnTo>
                <a:lnTo>
                  <a:pt x="3715520" y="2362424"/>
                </a:lnTo>
                <a:lnTo>
                  <a:pt x="3670959" y="2370207"/>
                </a:lnTo>
                <a:lnTo>
                  <a:pt x="3624833" y="2372867"/>
                </a:lnTo>
                <a:lnTo>
                  <a:pt x="395477" y="2372867"/>
                </a:lnTo>
                <a:lnTo>
                  <a:pt x="349352" y="2370207"/>
                </a:lnTo>
                <a:lnTo>
                  <a:pt x="304791" y="2362424"/>
                </a:lnTo>
                <a:lnTo>
                  <a:pt x="262090" y="2349814"/>
                </a:lnTo>
                <a:lnTo>
                  <a:pt x="221546" y="2332675"/>
                </a:lnTo>
                <a:lnTo>
                  <a:pt x="183456" y="2311302"/>
                </a:lnTo>
                <a:lnTo>
                  <a:pt x="148116" y="2285993"/>
                </a:lnTo>
                <a:lnTo>
                  <a:pt x="115824" y="2257043"/>
                </a:lnTo>
                <a:lnTo>
                  <a:pt x="86874" y="2224751"/>
                </a:lnTo>
                <a:lnTo>
                  <a:pt x="61565" y="2189411"/>
                </a:lnTo>
                <a:lnTo>
                  <a:pt x="40192" y="2151321"/>
                </a:lnTo>
                <a:lnTo>
                  <a:pt x="23053" y="2110777"/>
                </a:lnTo>
                <a:lnTo>
                  <a:pt x="10443" y="2068076"/>
                </a:lnTo>
                <a:lnTo>
                  <a:pt x="2660" y="2023515"/>
                </a:lnTo>
                <a:lnTo>
                  <a:pt x="0" y="1977389"/>
                </a:lnTo>
                <a:lnTo>
                  <a:pt x="0" y="395477"/>
                </a:lnTo>
                <a:close/>
              </a:path>
            </a:pathLst>
          </a:custGeom>
          <a:ln w="381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5216" y="1010792"/>
            <a:ext cx="361822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Net </a:t>
            </a:r>
            <a:r>
              <a:rPr sz="1800" b="1" spc="-10" dirty="0">
                <a:latin typeface="Calibri"/>
                <a:cs typeface="Calibri"/>
              </a:rPr>
              <a:t>Margin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Given how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trying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aggressively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spc="-5" dirty="0">
                <a:latin typeface="Calibri"/>
                <a:cs typeface="Calibri"/>
              </a:rPr>
              <a:t>increased </a:t>
            </a:r>
            <a:r>
              <a:rPr sz="1800" dirty="0">
                <a:latin typeface="Calibri"/>
                <a:cs typeface="Calibri"/>
              </a:rPr>
              <a:t>bang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their </a:t>
            </a:r>
            <a:r>
              <a:rPr sz="1800" dirty="0">
                <a:latin typeface="Calibri"/>
                <a:cs typeface="Calibri"/>
              </a:rPr>
              <a:t>buck </a:t>
            </a:r>
            <a:r>
              <a:rPr sz="1800" spc="-5" dirty="0">
                <a:latin typeface="Calibri"/>
                <a:cs typeface="Calibri"/>
              </a:rPr>
              <a:t>given they increase their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 on </a:t>
            </a:r>
            <a:r>
              <a:rPr sz="1800" dirty="0">
                <a:latin typeface="Calibri"/>
                <a:cs typeface="Calibri"/>
              </a:rPr>
              <a:t>the app, </a:t>
            </a:r>
            <a:r>
              <a:rPr sz="1800" spc="-5" dirty="0">
                <a:latin typeface="Calibri"/>
                <a:cs typeface="Calibri"/>
              </a:rPr>
              <a:t>our net margins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reduced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9238" y="3361182"/>
            <a:ext cx="4305300" cy="2372995"/>
          </a:xfrm>
          <a:custGeom>
            <a:avLst/>
            <a:gdLst/>
            <a:ahLst/>
            <a:cxnLst/>
            <a:rect l="l" t="t" r="r" b="b"/>
            <a:pathLst>
              <a:path w="4305300" h="2372995">
                <a:moveTo>
                  <a:pt x="0" y="395477"/>
                </a:moveTo>
                <a:lnTo>
                  <a:pt x="2660" y="349352"/>
                </a:lnTo>
                <a:lnTo>
                  <a:pt x="10443" y="304791"/>
                </a:lnTo>
                <a:lnTo>
                  <a:pt x="23053" y="262090"/>
                </a:lnTo>
                <a:lnTo>
                  <a:pt x="40192" y="221546"/>
                </a:lnTo>
                <a:lnTo>
                  <a:pt x="61565" y="183456"/>
                </a:lnTo>
                <a:lnTo>
                  <a:pt x="86874" y="148116"/>
                </a:lnTo>
                <a:lnTo>
                  <a:pt x="115824" y="115824"/>
                </a:lnTo>
                <a:lnTo>
                  <a:pt x="148116" y="86874"/>
                </a:lnTo>
                <a:lnTo>
                  <a:pt x="183456" y="61565"/>
                </a:lnTo>
                <a:lnTo>
                  <a:pt x="221546" y="40192"/>
                </a:lnTo>
                <a:lnTo>
                  <a:pt x="262090" y="23053"/>
                </a:lnTo>
                <a:lnTo>
                  <a:pt x="304791" y="10443"/>
                </a:lnTo>
                <a:lnTo>
                  <a:pt x="349352" y="2660"/>
                </a:lnTo>
                <a:lnTo>
                  <a:pt x="395477" y="0"/>
                </a:lnTo>
                <a:lnTo>
                  <a:pt x="3909821" y="0"/>
                </a:lnTo>
                <a:lnTo>
                  <a:pt x="3955947" y="2660"/>
                </a:lnTo>
                <a:lnTo>
                  <a:pt x="4000508" y="10443"/>
                </a:lnTo>
                <a:lnTo>
                  <a:pt x="4043209" y="23053"/>
                </a:lnTo>
                <a:lnTo>
                  <a:pt x="4083753" y="40192"/>
                </a:lnTo>
                <a:lnTo>
                  <a:pt x="4121843" y="61565"/>
                </a:lnTo>
                <a:lnTo>
                  <a:pt x="4157183" y="86874"/>
                </a:lnTo>
                <a:lnTo>
                  <a:pt x="4189476" y="115824"/>
                </a:lnTo>
                <a:lnTo>
                  <a:pt x="4218425" y="148116"/>
                </a:lnTo>
                <a:lnTo>
                  <a:pt x="4243734" y="183456"/>
                </a:lnTo>
                <a:lnTo>
                  <a:pt x="4265107" y="221546"/>
                </a:lnTo>
                <a:lnTo>
                  <a:pt x="4282246" y="262090"/>
                </a:lnTo>
                <a:lnTo>
                  <a:pt x="4294856" y="304791"/>
                </a:lnTo>
                <a:lnTo>
                  <a:pt x="4302639" y="349352"/>
                </a:lnTo>
                <a:lnTo>
                  <a:pt x="4305300" y="395477"/>
                </a:lnTo>
                <a:lnTo>
                  <a:pt x="4305300" y="1977389"/>
                </a:lnTo>
                <a:lnTo>
                  <a:pt x="4302639" y="2023515"/>
                </a:lnTo>
                <a:lnTo>
                  <a:pt x="4294856" y="2068076"/>
                </a:lnTo>
                <a:lnTo>
                  <a:pt x="4282246" y="2110777"/>
                </a:lnTo>
                <a:lnTo>
                  <a:pt x="4265107" y="2151321"/>
                </a:lnTo>
                <a:lnTo>
                  <a:pt x="4243734" y="2189411"/>
                </a:lnTo>
                <a:lnTo>
                  <a:pt x="4218425" y="2224751"/>
                </a:lnTo>
                <a:lnTo>
                  <a:pt x="4189476" y="2257043"/>
                </a:lnTo>
                <a:lnTo>
                  <a:pt x="4157183" y="2285993"/>
                </a:lnTo>
                <a:lnTo>
                  <a:pt x="4121843" y="2311302"/>
                </a:lnTo>
                <a:lnTo>
                  <a:pt x="4083753" y="2332675"/>
                </a:lnTo>
                <a:lnTo>
                  <a:pt x="4043209" y="2349814"/>
                </a:lnTo>
                <a:lnTo>
                  <a:pt x="4000508" y="2362424"/>
                </a:lnTo>
                <a:lnTo>
                  <a:pt x="3955947" y="2370207"/>
                </a:lnTo>
                <a:lnTo>
                  <a:pt x="3909821" y="2372867"/>
                </a:lnTo>
                <a:lnTo>
                  <a:pt x="395477" y="2372867"/>
                </a:lnTo>
                <a:lnTo>
                  <a:pt x="349352" y="2370207"/>
                </a:lnTo>
                <a:lnTo>
                  <a:pt x="304791" y="2362424"/>
                </a:lnTo>
                <a:lnTo>
                  <a:pt x="262090" y="2349814"/>
                </a:lnTo>
                <a:lnTo>
                  <a:pt x="221546" y="2332675"/>
                </a:lnTo>
                <a:lnTo>
                  <a:pt x="183456" y="2311302"/>
                </a:lnTo>
                <a:lnTo>
                  <a:pt x="148116" y="2285993"/>
                </a:lnTo>
                <a:lnTo>
                  <a:pt x="115824" y="2257043"/>
                </a:lnTo>
                <a:lnTo>
                  <a:pt x="86874" y="2224751"/>
                </a:lnTo>
                <a:lnTo>
                  <a:pt x="61565" y="2189411"/>
                </a:lnTo>
                <a:lnTo>
                  <a:pt x="40192" y="2151321"/>
                </a:lnTo>
                <a:lnTo>
                  <a:pt x="23053" y="2110777"/>
                </a:lnTo>
                <a:lnTo>
                  <a:pt x="10443" y="2068076"/>
                </a:lnTo>
                <a:lnTo>
                  <a:pt x="2660" y="2023515"/>
                </a:lnTo>
                <a:lnTo>
                  <a:pt x="0" y="1977389"/>
                </a:lnTo>
                <a:lnTo>
                  <a:pt x="0" y="395477"/>
                </a:lnTo>
                <a:close/>
              </a:path>
            </a:pathLst>
          </a:custGeom>
          <a:ln w="381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03294" y="3696411"/>
            <a:ext cx="386587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CAC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Acquisition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marketing costs incurred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coupons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can 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-5" dirty="0">
                <a:latin typeface="Calibri"/>
                <a:cs typeface="Calibri"/>
              </a:rPr>
              <a:t> 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hope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drastically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LTV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167867" y="118871"/>
            <a:ext cx="717550" cy="897890"/>
            <a:chOff x="11167867" y="118871"/>
            <a:chExt cx="717550" cy="8978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7867" y="810763"/>
              <a:ext cx="717051" cy="2055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8539" y="118871"/>
              <a:ext cx="697991" cy="697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29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155" dirty="0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4156" y="262127"/>
            <a:ext cx="725170" cy="1410970"/>
            <a:chOff x="11154156" y="262127"/>
            <a:chExt cx="725170" cy="1410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4156" y="947927"/>
              <a:ext cx="724661" cy="7246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9396" y="262127"/>
              <a:ext cx="696468" cy="696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MT</vt:lpstr>
      <vt:lpstr>Calibri</vt:lpstr>
      <vt:lpstr>Calibri Light</vt:lpstr>
      <vt:lpstr>Trebuchet MS</vt:lpstr>
      <vt:lpstr>Office Theme</vt:lpstr>
      <vt:lpstr>eat sure</vt:lpstr>
      <vt:lpstr>About</vt:lpstr>
      <vt:lpstr>PowerPoint Presentation</vt:lpstr>
      <vt:lpstr>PowerPoint Presentation</vt:lpstr>
      <vt:lpstr>1. Gamify – Daily offers!</vt:lpstr>
      <vt:lpstr>2. SurePoints Loyalty Rewards Program</vt:lpstr>
      <vt:lpstr>3. Retain – Add-on Discounts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Subhadip Samanta</cp:lastModifiedBy>
  <cp:revision>2</cp:revision>
  <dcterms:created xsi:type="dcterms:W3CDTF">2021-03-31T14:14:04Z</dcterms:created>
  <dcterms:modified xsi:type="dcterms:W3CDTF">2021-03-31T14:15:22Z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2021-03-31T00:00:00Z</vt:filetime>
  </property>
</Properties>
</file>