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38100">
            <a:solidFill>
              <a:srgbClr val="738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008" y="288797"/>
            <a:ext cx="1155598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534" y="2342895"/>
            <a:ext cx="10612120" cy="428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openrepository.aut.ac.nz/bitstream/handle/10292/13353/Fruit_Fu_24May2020_wyan.pdf?sequence=1&amp;isAllowed=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38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13576" y="1197864"/>
            <a:ext cx="4516120" cy="4852670"/>
            <a:chOff x="6513576" y="1197864"/>
            <a:chExt cx="4516120" cy="4852670"/>
          </a:xfrm>
        </p:grpSpPr>
        <p:sp>
          <p:nvSpPr>
            <p:cNvPr id="4" name="object 4"/>
            <p:cNvSpPr/>
            <p:nvPr/>
          </p:nvSpPr>
          <p:spPr>
            <a:xfrm>
              <a:off x="6513576" y="1432560"/>
              <a:ext cx="4516120" cy="4417060"/>
            </a:xfrm>
            <a:custGeom>
              <a:avLst/>
              <a:gdLst/>
              <a:ahLst/>
              <a:cxnLst/>
              <a:rect l="l" t="t" r="r" b="b"/>
              <a:pathLst>
                <a:path w="4516120" h="4417060">
                  <a:moveTo>
                    <a:pt x="2257805" y="0"/>
                  </a:moveTo>
                  <a:lnTo>
                    <a:pt x="2208706" y="511"/>
                  </a:lnTo>
                  <a:lnTo>
                    <a:pt x="2159862" y="2040"/>
                  </a:lnTo>
                  <a:lnTo>
                    <a:pt x="2111285" y="4575"/>
                  </a:lnTo>
                  <a:lnTo>
                    <a:pt x="2062985" y="8105"/>
                  </a:lnTo>
                  <a:lnTo>
                    <a:pt x="2014972" y="12622"/>
                  </a:lnTo>
                  <a:lnTo>
                    <a:pt x="1967258" y="18113"/>
                  </a:lnTo>
                  <a:lnTo>
                    <a:pt x="1919853" y="24570"/>
                  </a:lnTo>
                  <a:lnTo>
                    <a:pt x="1872768" y="31981"/>
                  </a:lnTo>
                  <a:lnTo>
                    <a:pt x="1826012" y="40336"/>
                  </a:lnTo>
                  <a:lnTo>
                    <a:pt x="1779597" y="49625"/>
                  </a:lnTo>
                  <a:lnTo>
                    <a:pt x="1733533" y="59838"/>
                  </a:lnTo>
                  <a:lnTo>
                    <a:pt x="1687832" y="70963"/>
                  </a:lnTo>
                  <a:lnTo>
                    <a:pt x="1642502" y="82991"/>
                  </a:lnTo>
                  <a:lnTo>
                    <a:pt x="1597556" y="95912"/>
                  </a:lnTo>
                  <a:lnTo>
                    <a:pt x="1553003" y="109715"/>
                  </a:lnTo>
                  <a:lnTo>
                    <a:pt x="1508854" y="124389"/>
                  </a:lnTo>
                  <a:lnTo>
                    <a:pt x="1465121" y="139925"/>
                  </a:lnTo>
                  <a:lnTo>
                    <a:pt x="1421812" y="156312"/>
                  </a:lnTo>
                  <a:lnTo>
                    <a:pt x="1378940" y="173539"/>
                  </a:lnTo>
                  <a:lnTo>
                    <a:pt x="1336514" y="191597"/>
                  </a:lnTo>
                  <a:lnTo>
                    <a:pt x="1294545" y="210474"/>
                  </a:lnTo>
                  <a:lnTo>
                    <a:pt x="1253044" y="230161"/>
                  </a:lnTo>
                  <a:lnTo>
                    <a:pt x="1212021" y="250647"/>
                  </a:lnTo>
                  <a:lnTo>
                    <a:pt x="1171487" y="271922"/>
                  </a:lnTo>
                  <a:lnTo>
                    <a:pt x="1131452" y="293975"/>
                  </a:lnTo>
                  <a:lnTo>
                    <a:pt x="1091928" y="316797"/>
                  </a:lnTo>
                  <a:lnTo>
                    <a:pt x="1052924" y="340376"/>
                  </a:lnTo>
                  <a:lnTo>
                    <a:pt x="1014452" y="364702"/>
                  </a:lnTo>
                  <a:lnTo>
                    <a:pt x="976521" y="389766"/>
                  </a:lnTo>
                  <a:lnTo>
                    <a:pt x="939142" y="415556"/>
                  </a:lnTo>
                  <a:lnTo>
                    <a:pt x="902327" y="442063"/>
                  </a:lnTo>
                  <a:lnTo>
                    <a:pt x="866085" y="469275"/>
                  </a:lnTo>
                  <a:lnTo>
                    <a:pt x="830428" y="497183"/>
                  </a:lnTo>
                  <a:lnTo>
                    <a:pt x="795365" y="525776"/>
                  </a:lnTo>
                  <a:lnTo>
                    <a:pt x="760907" y="555045"/>
                  </a:lnTo>
                  <a:lnTo>
                    <a:pt x="727066" y="584977"/>
                  </a:lnTo>
                  <a:lnTo>
                    <a:pt x="693851" y="615564"/>
                  </a:lnTo>
                  <a:lnTo>
                    <a:pt x="661273" y="646795"/>
                  </a:lnTo>
                  <a:lnTo>
                    <a:pt x="629342" y="678659"/>
                  </a:lnTo>
                  <a:lnTo>
                    <a:pt x="598070" y="711146"/>
                  </a:lnTo>
                  <a:lnTo>
                    <a:pt x="567467" y="744246"/>
                  </a:lnTo>
                  <a:lnTo>
                    <a:pt x="537543" y="777948"/>
                  </a:lnTo>
                  <a:lnTo>
                    <a:pt x="508310" y="812242"/>
                  </a:lnTo>
                  <a:lnTo>
                    <a:pt x="479777" y="847118"/>
                  </a:lnTo>
                  <a:lnTo>
                    <a:pt x="451955" y="882565"/>
                  </a:lnTo>
                  <a:lnTo>
                    <a:pt x="424855" y="918573"/>
                  </a:lnTo>
                  <a:lnTo>
                    <a:pt x="398487" y="955132"/>
                  </a:lnTo>
                  <a:lnTo>
                    <a:pt x="372862" y="992231"/>
                  </a:lnTo>
                  <a:lnTo>
                    <a:pt x="347991" y="1029860"/>
                  </a:lnTo>
                  <a:lnTo>
                    <a:pt x="323884" y="1068008"/>
                  </a:lnTo>
                  <a:lnTo>
                    <a:pt x="300552" y="1106665"/>
                  </a:lnTo>
                  <a:lnTo>
                    <a:pt x="278005" y="1145821"/>
                  </a:lnTo>
                  <a:lnTo>
                    <a:pt x="256254" y="1185466"/>
                  </a:lnTo>
                  <a:lnTo>
                    <a:pt x="235309" y="1225589"/>
                  </a:lnTo>
                  <a:lnTo>
                    <a:pt x="215182" y="1266179"/>
                  </a:lnTo>
                  <a:lnTo>
                    <a:pt x="195882" y="1307227"/>
                  </a:lnTo>
                  <a:lnTo>
                    <a:pt x="177420" y="1348722"/>
                  </a:lnTo>
                  <a:lnTo>
                    <a:pt x="159808" y="1390653"/>
                  </a:lnTo>
                  <a:lnTo>
                    <a:pt x="143054" y="1433011"/>
                  </a:lnTo>
                  <a:lnTo>
                    <a:pt x="127171" y="1475784"/>
                  </a:lnTo>
                  <a:lnTo>
                    <a:pt x="112168" y="1518963"/>
                  </a:lnTo>
                  <a:lnTo>
                    <a:pt x="98057" y="1562538"/>
                  </a:lnTo>
                  <a:lnTo>
                    <a:pt x="84847" y="1606497"/>
                  </a:lnTo>
                  <a:lnTo>
                    <a:pt x="72550" y="1650831"/>
                  </a:lnTo>
                  <a:lnTo>
                    <a:pt x="61176" y="1695529"/>
                  </a:lnTo>
                  <a:lnTo>
                    <a:pt x="50735" y="1740580"/>
                  </a:lnTo>
                  <a:lnTo>
                    <a:pt x="41238" y="1785975"/>
                  </a:lnTo>
                  <a:lnTo>
                    <a:pt x="32696" y="1831703"/>
                  </a:lnTo>
                  <a:lnTo>
                    <a:pt x="25119" y="1877754"/>
                  </a:lnTo>
                  <a:lnTo>
                    <a:pt x="18518" y="1924117"/>
                  </a:lnTo>
                  <a:lnTo>
                    <a:pt x="12904" y="1970783"/>
                  </a:lnTo>
                  <a:lnTo>
                    <a:pt x="8287" y="2017739"/>
                  </a:lnTo>
                  <a:lnTo>
                    <a:pt x="4677" y="2064977"/>
                  </a:lnTo>
                  <a:lnTo>
                    <a:pt x="2085" y="2112486"/>
                  </a:lnTo>
                  <a:lnTo>
                    <a:pt x="523" y="2160256"/>
                  </a:lnTo>
                  <a:lnTo>
                    <a:pt x="0" y="2208276"/>
                  </a:lnTo>
                  <a:lnTo>
                    <a:pt x="523" y="2256295"/>
                  </a:lnTo>
                  <a:lnTo>
                    <a:pt x="2085" y="2304065"/>
                  </a:lnTo>
                  <a:lnTo>
                    <a:pt x="4677" y="2351574"/>
                  </a:lnTo>
                  <a:lnTo>
                    <a:pt x="8287" y="2398812"/>
                  </a:lnTo>
                  <a:lnTo>
                    <a:pt x="12904" y="2445768"/>
                  </a:lnTo>
                  <a:lnTo>
                    <a:pt x="18518" y="2492434"/>
                  </a:lnTo>
                  <a:lnTo>
                    <a:pt x="25119" y="2538797"/>
                  </a:lnTo>
                  <a:lnTo>
                    <a:pt x="32696" y="2584848"/>
                  </a:lnTo>
                  <a:lnTo>
                    <a:pt x="41238" y="2630576"/>
                  </a:lnTo>
                  <a:lnTo>
                    <a:pt x="50735" y="2675971"/>
                  </a:lnTo>
                  <a:lnTo>
                    <a:pt x="61176" y="2721022"/>
                  </a:lnTo>
                  <a:lnTo>
                    <a:pt x="72550" y="2765720"/>
                  </a:lnTo>
                  <a:lnTo>
                    <a:pt x="84847" y="2810054"/>
                  </a:lnTo>
                  <a:lnTo>
                    <a:pt x="98057" y="2854013"/>
                  </a:lnTo>
                  <a:lnTo>
                    <a:pt x="112168" y="2897588"/>
                  </a:lnTo>
                  <a:lnTo>
                    <a:pt x="127171" y="2940767"/>
                  </a:lnTo>
                  <a:lnTo>
                    <a:pt x="143054" y="2983540"/>
                  </a:lnTo>
                  <a:lnTo>
                    <a:pt x="159808" y="3025898"/>
                  </a:lnTo>
                  <a:lnTo>
                    <a:pt x="177420" y="3067829"/>
                  </a:lnTo>
                  <a:lnTo>
                    <a:pt x="195882" y="3109324"/>
                  </a:lnTo>
                  <a:lnTo>
                    <a:pt x="215182" y="3150372"/>
                  </a:lnTo>
                  <a:lnTo>
                    <a:pt x="235309" y="3190962"/>
                  </a:lnTo>
                  <a:lnTo>
                    <a:pt x="256254" y="3231085"/>
                  </a:lnTo>
                  <a:lnTo>
                    <a:pt x="278005" y="3270730"/>
                  </a:lnTo>
                  <a:lnTo>
                    <a:pt x="300552" y="3309886"/>
                  </a:lnTo>
                  <a:lnTo>
                    <a:pt x="323884" y="3348543"/>
                  </a:lnTo>
                  <a:lnTo>
                    <a:pt x="347991" y="3386691"/>
                  </a:lnTo>
                  <a:lnTo>
                    <a:pt x="372862" y="3424320"/>
                  </a:lnTo>
                  <a:lnTo>
                    <a:pt x="398487" y="3461419"/>
                  </a:lnTo>
                  <a:lnTo>
                    <a:pt x="424855" y="3497978"/>
                  </a:lnTo>
                  <a:lnTo>
                    <a:pt x="451955" y="3533986"/>
                  </a:lnTo>
                  <a:lnTo>
                    <a:pt x="479777" y="3569433"/>
                  </a:lnTo>
                  <a:lnTo>
                    <a:pt x="508310" y="3604309"/>
                  </a:lnTo>
                  <a:lnTo>
                    <a:pt x="537543" y="3638603"/>
                  </a:lnTo>
                  <a:lnTo>
                    <a:pt x="567467" y="3672305"/>
                  </a:lnTo>
                  <a:lnTo>
                    <a:pt x="598070" y="3705405"/>
                  </a:lnTo>
                  <a:lnTo>
                    <a:pt x="629342" y="3737892"/>
                  </a:lnTo>
                  <a:lnTo>
                    <a:pt x="661273" y="3769756"/>
                  </a:lnTo>
                  <a:lnTo>
                    <a:pt x="693851" y="3800987"/>
                  </a:lnTo>
                  <a:lnTo>
                    <a:pt x="727066" y="3831574"/>
                  </a:lnTo>
                  <a:lnTo>
                    <a:pt x="760907" y="3861506"/>
                  </a:lnTo>
                  <a:lnTo>
                    <a:pt x="795365" y="3890775"/>
                  </a:lnTo>
                  <a:lnTo>
                    <a:pt x="830428" y="3919368"/>
                  </a:lnTo>
                  <a:lnTo>
                    <a:pt x="866085" y="3947276"/>
                  </a:lnTo>
                  <a:lnTo>
                    <a:pt x="902327" y="3974488"/>
                  </a:lnTo>
                  <a:lnTo>
                    <a:pt x="939142" y="4000995"/>
                  </a:lnTo>
                  <a:lnTo>
                    <a:pt x="976521" y="4026785"/>
                  </a:lnTo>
                  <a:lnTo>
                    <a:pt x="1014452" y="4051849"/>
                  </a:lnTo>
                  <a:lnTo>
                    <a:pt x="1052924" y="4076175"/>
                  </a:lnTo>
                  <a:lnTo>
                    <a:pt x="1091928" y="4099754"/>
                  </a:lnTo>
                  <a:lnTo>
                    <a:pt x="1131452" y="4122576"/>
                  </a:lnTo>
                  <a:lnTo>
                    <a:pt x="1171487" y="4144629"/>
                  </a:lnTo>
                  <a:lnTo>
                    <a:pt x="1212021" y="4165904"/>
                  </a:lnTo>
                  <a:lnTo>
                    <a:pt x="1253044" y="4186390"/>
                  </a:lnTo>
                  <a:lnTo>
                    <a:pt x="1294545" y="4206077"/>
                  </a:lnTo>
                  <a:lnTo>
                    <a:pt x="1336514" y="4224954"/>
                  </a:lnTo>
                  <a:lnTo>
                    <a:pt x="1378940" y="4243012"/>
                  </a:lnTo>
                  <a:lnTo>
                    <a:pt x="1421812" y="4260239"/>
                  </a:lnTo>
                  <a:lnTo>
                    <a:pt x="1465121" y="4276626"/>
                  </a:lnTo>
                  <a:lnTo>
                    <a:pt x="1508854" y="4292162"/>
                  </a:lnTo>
                  <a:lnTo>
                    <a:pt x="1553003" y="4306836"/>
                  </a:lnTo>
                  <a:lnTo>
                    <a:pt x="1597556" y="4320639"/>
                  </a:lnTo>
                  <a:lnTo>
                    <a:pt x="1642502" y="4333560"/>
                  </a:lnTo>
                  <a:lnTo>
                    <a:pt x="1687832" y="4345588"/>
                  </a:lnTo>
                  <a:lnTo>
                    <a:pt x="1733533" y="4356713"/>
                  </a:lnTo>
                  <a:lnTo>
                    <a:pt x="1779597" y="4366926"/>
                  </a:lnTo>
                  <a:lnTo>
                    <a:pt x="1826012" y="4376215"/>
                  </a:lnTo>
                  <a:lnTo>
                    <a:pt x="1872768" y="4384570"/>
                  </a:lnTo>
                  <a:lnTo>
                    <a:pt x="1919853" y="4391981"/>
                  </a:lnTo>
                  <a:lnTo>
                    <a:pt x="1967258" y="4398438"/>
                  </a:lnTo>
                  <a:lnTo>
                    <a:pt x="2014972" y="4403929"/>
                  </a:lnTo>
                  <a:lnTo>
                    <a:pt x="2062985" y="4408446"/>
                  </a:lnTo>
                  <a:lnTo>
                    <a:pt x="2111285" y="4411976"/>
                  </a:lnTo>
                  <a:lnTo>
                    <a:pt x="2159862" y="4414511"/>
                  </a:lnTo>
                  <a:lnTo>
                    <a:pt x="2208706" y="4416040"/>
                  </a:lnTo>
                  <a:lnTo>
                    <a:pt x="2257805" y="4416552"/>
                  </a:lnTo>
                  <a:lnTo>
                    <a:pt x="2306905" y="4416040"/>
                  </a:lnTo>
                  <a:lnTo>
                    <a:pt x="2355749" y="4414511"/>
                  </a:lnTo>
                  <a:lnTo>
                    <a:pt x="2404326" y="4411976"/>
                  </a:lnTo>
                  <a:lnTo>
                    <a:pt x="2452626" y="4408446"/>
                  </a:lnTo>
                  <a:lnTo>
                    <a:pt x="2500639" y="4403929"/>
                  </a:lnTo>
                  <a:lnTo>
                    <a:pt x="2548353" y="4398438"/>
                  </a:lnTo>
                  <a:lnTo>
                    <a:pt x="2595758" y="4391981"/>
                  </a:lnTo>
                  <a:lnTo>
                    <a:pt x="2642843" y="4384570"/>
                  </a:lnTo>
                  <a:lnTo>
                    <a:pt x="2689599" y="4376215"/>
                  </a:lnTo>
                  <a:lnTo>
                    <a:pt x="2736014" y="4366926"/>
                  </a:lnTo>
                  <a:lnTo>
                    <a:pt x="2782078" y="4356713"/>
                  </a:lnTo>
                  <a:lnTo>
                    <a:pt x="2827779" y="4345588"/>
                  </a:lnTo>
                  <a:lnTo>
                    <a:pt x="2873109" y="4333560"/>
                  </a:lnTo>
                  <a:lnTo>
                    <a:pt x="2918055" y="4320639"/>
                  </a:lnTo>
                  <a:lnTo>
                    <a:pt x="2962608" y="4306836"/>
                  </a:lnTo>
                  <a:lnTo>
                    <a:pt x="3006757" y="4292162"/>
                  </a:lnTo>
                  <a:lnTo>
                    <a:pt x="3050490" y="4276626"/>
                  </a:lnTo>
                  <a:lnTo>
                    <a:pt x="3093799" y="4260239"/>
                  </a:lnTo>
                  <a:lnTo>
                    <a:pt x="3136671" y="4243012"/>
                  </a:lnTo>
                  <a:lnTo>
                    <a:pt x="3179097" y="4224954"/>
                  </a:lnTo>
                  <a:lnTo>
                    <a:pt x="3221066" y="4206077"/>
                  </a:lnTo>
                  <a:lnTo>
                    <a:pt x="3262567" y="4186390"/>
                  </a:lnTo>
                  <a:lnTo>
                    <a:pt x="3303590" y="4165904"/>
                  </a:lnTo>
                  <a:lnTo>
                    <a:pt x="3344124" y="4144629"/>
                  </a:lnTo>
                  <a:lnTo>
                    <a:pt x="3384159" y="4122576"/>
                  </a:lnTo>
                  <a:lnTo>
                    <a:pt x="3423683" y="4099754"/>
                  </a:lnTo>
                  <a:lnTo>
                    <a:pt x="3462687" y="4076175"/>
                  </a:lnTo>
                  <a:lnTo>
                    <a:pt x="3501159" y="4051849"/>
                  </a:lnTo>
                  <a:lnTo>
                    <a:pt x="3539090" y="4026785"/>
                  </a:lnTo>
                  <a:lnTo>
                    <a:pt x="3576469" y="4000995"/>
                  </a:lnTo>
                  <a:lnTo>
                    <a:pt x="3613284" y="3974488"/>
                  </a:lnTo>
                  <a:lnTo>
                    <a:pt x="3649526" y="3947276"/>
                  </a:lnTo>
                  <a:lnTo>
                    <a:pt x="3685183" y="3919368"/>
                  </a:lnTo>
                  <a:lnTo>
                    <a:pt x="3720246" y="3890775"/>
                  </a:lnTo>
                  <a:lnTo>
                    <a:pt x="3754704" y="3861506"/>
                  </a:lnTo>
                  <a:lnTo>
                    <a:pt x="3788545" y="3831574"/>
                  </a:lnTo>
                  <a:lnTo>
                    <a:pt x="3821760" y="3800987"/>
                  </a:lnTo>
                  <a:lnTo>
                    <a:pt x="3854338" y="3769756"/>
                  </a:lnTo>
                  <a:lnTo>
                    <a:pt x="3886269" y="3737892"/>
                  </a:lnTo>
                  <a:lnTo>
                    <a:pt x="3917541" y="3705405"/>
                  </a:lnTo>
                  <a:lnTo>
                    <a:pt x="3948144" y="3672305"/>
                  </a:lnTo>
                  <a:lnTo>
                    <a:pt x="3978068" y="3638603"/>
                  </a:lnTo>
                  <a:lnTo>
                    <a:pt x="4007301" y="3604309"/>
                  </a:lnTo>
                  <a:lnTo>
                    <a:pt x="4035834" y="3569433"/>
                  </a:lnTo>
                  <a:lnTo>
                    <a:pt x="4063656" y="3533986"/>
                  </a:lnTo>
                  <a:lnTo>
                    <a:pt x="4090756" y="3497978"/>
                  </a:lnTo>
                  <a:lnTo>
                    <a:pt x="4117124" y="3461419"/>
                  </a:lnTo>
                  <a:lnTo>
                    <a:pt x="4142749" y="3424320"/>
                  </a:lnTo>
                  <a:lnTo>
                    <a:pt x="4167620" y="3386691"/>
                  </a:lnTo>
                  <a:lnTo>
                    <a:pt x="4191727" y="3348543"/>
                  </a:lnTo>
                  <a:lnTo>
                    <a:pt x="4215059" y="3309886"/>
                  </a:lnTo>
                  <a:lnTo>
                    <a:pt x="4237606" y="3270730"/>
                  </a:lnTo>
                  <a:lnTo>
                    <a:pt x="4259357" y="3231085"/>
                  </a:lnTo>
                  <a:lnTo>
                    <a:pt x="4280302" y="3190962"/>
                  </a:lnTo>
                  <a:lnTo>
                    <a:pt x="4300429" y="3150372"/>
                  </a:lnTo>
                  <a:lnTo>
                    <a:pt x="4319729" y="3109324"/>
                  </a:lnTo>
                  <a:lnTo>
                    <a:pt x="4338191" y="3067829"/>
                  </a:lnTo>
                  <a:lnTo>
                    <a:pt x="4355803" y="3025898"/>
                  </a:lnTo>
                  <a:lnTo>
                    <a:pt x="4372557" y="2983540"/>
                  </a:lnTo>
                  <a:lnTo>
                    <a:pt x="4388440" y="2940767"/>
                  </a:lnTo>
                  <a:lnTo>
                    <a:pt x="4403443" y="2897588"/>
                  </a:lnTo>
                  <a:lnTo>
                    <a:pt x="4417554" y="2854013"/>
                  </a:lnTo>
                  <a:lnTo>
                    <a:pt x="4430764" y="2810054"/>
                  </a:lnTo>
                  <a:lnTo>
                    <a:pt x="4443061" y="2765720"/>
                  </a:lnTo>
                  <a:lnTo>
                    <a:pt x="4454435" y="2721022"/>
                  </a:lnTo>
                  <a:lnTo>
                    <a:pt x="4464876" y="2675971"/>
                  </a:lnTo>
                  <a:lnTo>
                    <a:pt x="4474373" y="2630576"/>
                  </a:lnTo>
                  <a:lnTo>
                    <a:pt x="4482915" y="2584848"/>
                  </a:lnTo>
                  <a:lnTo>
                    <a:pt x="4490492" y="2538797"/>
                  </a:lnTo>
                  <a:lnTo>
                    <a:pt x="4497093" y="2492434"/>
                  </a:lnTo>
                  <a:lnTo>
                    <a:pt x="4502707" y="2445768"/>
                  </a:lnTo>
                  <a:lnTo>
                    <a:pt x="4507324" y="2398812"/>
                  </a:lnTo>
                  <a:lnTo>
                    <a:pt x="4510934" y="2351574"/>
                  </a:lnTo>
                  <a:lnTo>
                    <a:pt x="4513526" y="2304065"/>
                  </a:lnTo>
                  <a:lnTo>
                    <a:pt x="4515088" y="2256295"/>
                  </a:lnTo>
                  <a:lnTo>
                    <a:pt x="4515612" y="2208276"/>
                  </a:lnTo>
                  <a:lnTo>
                    <a:pt x="4515088" y="2160256"/>
                  </a:lnTo>
                  <a:lnTo>
                    <a:pt x="4513526" y="2112486"/>
                  </a:lnTo>
                  <a:lnTo>
                    <a:pt x="4510934" y="2064977"/>
                  </a:lnTo>
                  <a:lnTo>
                    <a:pt x="4507324" y="2017739"/>
                  </a:lnTo>
                  <a:lnTo>
                    <a:pt x="4502707" y="1970783"/>
                  </a:lnTo>
                  <a:lnTo>
                    <a:pt x="4497093" y="1924117"/>
                  </a:lnTo>
                  <a:lnTo>
                    <a:pt x="4490492" y="1877754"/>
                  </a:lnTo>
                  <a:lnTo>
                    <a:pt x="4482915" y="1831703"/>
                  </a:lnTo>
                  <a:lnTo>
                    <a:pt x="4474373" y="1785975"/>
                  </a:lnTo>
                  <a:lnTo>
                    <a:pt x="4464876" y="1740580"/>
                  </a:lnTo>
                  <a:lnTo>
                    <a:pt x="4454435" y="1695529"/>
                  </a:lnTo>
                  <a:lnTo>
                    <a:pt x="4443061" y="1650831"/>
                  </a:lnTo>
                  <a:lnTo>
                    <a:pt x="4430764" y="1606497"/>
                  </a:lnTo>
                  <a:lnTo>
                    <a:pt x="4417554" y="1562538"/>
                  </a:lnTo>
                  <a:lnTo>
                    <a:pt x="4403443" y="1518963"/>
                  </a:lnTo>
                  <a:lnTo>
                    <a:pt x="4388440" y="1475784"/>
                  </a:lnTo>
                  <a:lnTo>
                    <a:pt x="4372557" y="1433011"/>
                  </a:lnTo>
                  <a:lnTo>
                    <a:pt x="4355803" y="1390653"/>
                  </a:lnTo>
                  <a:lnTo>
                    <a:pt x="4338191" y="1348722"/>
                  </a:lnTo>
                  <a:lnTo>
                    <a:pt x="4319729" y="1307227"/>
                  </a:lnTo>
                  <a:lnTo>
                    <a:pt x="4300429" y="1266179"/>
                  </a:lnTo>
                  <a:lnTo>
                    <a:pt x="4280302" y="1225589"/>
                  </a:lnTo>
                  <a:lnTo>
                    <a:pt x="4259357" y="1185466"/>
                  </a:lnTo>
                  <a:lnTo>
                    <a:pt x="4237606" y="1145821"/>
                  </a:lnTo>
                  <a:lnTo>
                    <a:pt x="4215059" y="1106665"/>
                  </a:lnTo>
                  <a:lnTo>
                    <a:pt x="4191727" y="1068008"/>
                  </a:lnTo>
                  <a:lnTo>
                    <a:pt x="4167620" y="1029860"/>
                  </a:lnTo>
                  <a:lnTo>
                    <a:pt x="4142749" y="992231"/>
                  </a:lnTo>
                  <a:lnTo>
                    <a:pt x="4117124" y="955132"/>
                  </a:lnTo>
                  <a:lnTo>
                    <a:pt x="4090756" y="918573"/>
                  </a:lnTo>
                  <a:lnTo>
                    <a:pt x="4063656" y="882565"/>
                  </a:lnTo>
                  <a:lnTo>
                    <a:pt x="4035834" y="847118"/>
                  </a:lnTo>
                  <a:lnTo>
                    <a:pt x="4007301" y="812242"/>
                  </a:lnTo>
                  <a:lnTo>
                    <a:pt x="3978068" y="777948"/>
                  </a:lnTo>
                  <a:lnTo>
                    <a:pt x="3948144" y="744246"/>
                  </a:lnTo>
                  <a:lnTo>
                    <a:pt x="3917541" y="711146"/>
                  </a:lnTo>
                  <a:lnTo>
                    <a:pt x="3886269" y="678659"/>
                  </a:lnTo>
                  <a:lnTo>
                    <a:pt x="3854338" y="646795"/>
                  </a:lnTo>
                  <a:lnTo>
                    <a:pt x="3821760" y="615564"/>
                  </a:lnTo>
                  <a:lnTo>
                    <a:pt x="3788545" y="584977"/>
                  </a:lnTo>
                  <a:lnTo>
                    <a:pt x="3754704" y="555045"/>
                  </a:lnTo>
                  <a:lnTo>
                    <a:pt x="3720246" y="525776"/>
                  </a:lnTo>
                  <a:lnTo>
                    <a:pt x="3685183" y="497183"/>
                  </a:lnTo>
                  <a:lnTo>
                    <a:pt x="3649526" y="469275"/>
                  </a:lnTo>
                  <a:lnTo>
                    <a:pt x="3613284" y="442063"/>
                  </a:lnTo>
                  <a:lnTo>
                    <a:pt x="3576469" y="415556"/>
                  </a:lnTo>
                  <a:lnTo>
                    <a:pt x="3539090" y="389766"/>
                  </a:lnTo>
                  <a:lnTo>
                    <a:pt x="3501159" y="364702"/>
                  </a:lnTo>
                  <a:lnTo>
                    <a:pt x="3462687" y="340376"/>
                  </a:lnTo>
                  <a:lnTo>
                    <a:pt x="3423683" y="316797"/>
                  </a:lnTo>
                  <a:lnTo>
                    <a:pt x="3384159" y="293975"/>
                  </a:lnTo>
                  <a:lnTo>
                    <a:pt x="3344124" y="271922"/>
                  </a:lnTo>
                  <a:lnTo>
                    <a:pt x="3303590" y="250647"/>
                  </a:lnTo>
                  <a:lnTo>
                    <a:pt x="3262567" y="230161"/>
                  </a:lnTo>
                  <a:lnTo>
                    <a:pt x="3221066" y="210474"/>
                  </a:lnTo>
                  <a:lnTo>
                    <a:pt x="3179097" y="191597"/>
                  </a:lnTo>
                  <a:lnTo>
                    <a:pt x="3136671" y="173539"/>
                  </a:lnTo>
                  <a:lnTo>
                    <a:pt x="3093799" y="156312"/>
                  </a:lnTo>
                  <a:lnTo>
                    <a:pt x="3050490" y="139925"/>
                  </a:lnTo>
                  <a:lnTo>
                    <a:pt x="3006757" y="124389"/>
                  </a:lnTo>
                  <a:lnTo>
                    <a:pt x="2962608" y="109715"/>
                  </a:lnTo>
                  <a:lnTo>
                    <a:pt x="2918055" y="95912"/>
                  </a:lnTo>
                  <a:lnTo>
                    <a:pt x="2873109" y="82991"/>
                  </a:lnTo>
                  <a:lnTo>
                    <a:pt x="2827779" y="70963"/>
                  </a:lnTo>
                  <a:lnTo>
                    <a:pt x="2782078" y="59838"/>
                  </a:lnTo>
                  <a:lnTo>
                    <a:pt x="2736014" y="49625"/>
                  </a:lnTo>
                  <a:lnTo>
                    <a:pt x="2689599" y="40336"/>
                  </a:lnTo>
                  <a:lnTo>
                    <a:pt x="2642843" y="31981"/>
                  </a:lnTo>
                  <a:lnTo>
                    <a:pt x="2595758" y="24570"/>
                  </a:lnTo>
                  <a:lnTo>
                    <a:pt x="2548353" y="18113"/>
                  </a:lnTo>
                  <a:lnTo>
                    <a:pt x="2500639" y="12622"/>
                  </a:lnTo>
                  <a:lnTo>
                    <a:pt x="2452626" y="8105"/>
                  </a:lnTo>
                  <a:lnTo>
                    <a:pt x="2404326" y="4575"/>
                  </a:lnTo>
                  <a:lnTo>
                    <a:pt x="2355749" y="2040"/>
                  </a:lnTo>
                  <a:lnTo>
                    <a:pt x="2306905" y="511"/>
                  </a:lnTo>
                  <a:lnTo>
                    <a:pt x="2257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40" y="1197864"/>
              <a:ext cx="2464307" cy="48524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4689" y="5866587"/>
            <a:ext cx="1359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Mohit</a:t>
            </a:r>
            <a:r>
              <a:rPr sz="2000" b="1" spc="-8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Doddi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672" y="1191844"/>
            <a:ext cx="363029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Big</a:t>
            </a:r>
            <a:r>
              <a:rPr sz="4800" spc="-40" dirty="0">
                <a:solidFill>
                  <a:srgbClr val="FFFFFF"/>
                </a:solidFill>
              </a:rPr>
              <a:t> </a:t>
            </a:r>
            <a:r>
              <a:rPr sz="4800" spc="-30" dirty="0">
                <a:solidFill>
                  <a:srgbClr val="FFFFFF"/>
                </a:solidFill>
              </a:rPr>
              <a:t>Basket:</a:t>
            </a:r>
            <a:endParaRPr sz="4800"/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-10" dirty="0">
                <a:solidFill>
                  <a:srgbClr val="FFFFFF"/>
                </a:solidFill>
              </a:rPr>
              <a:t>Creating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Power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Users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7788" y="3440683"/>
            <a:ext cx="4848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52525"/>
                </a:solidFill>
                <a:latin typeface="Calibri"/>
                <a:cs typeface="Calibri"/>
              </a:rPr>
              <a:t>Enhancing the product </a:t>
            </a:r>
            <a:r>
              <a:rPr sz="2400" b="1" spc="-15" dirty="0">
                <a:solidFill>
                  <a:srgbClr val="252525"/>
                </a:solidFill>
                <a:latin typeface="Calibri"/>
                <a:cs typeface="Calibri"/>
              </a:rPr>
              <a:t>to create </a:t>
            </a:r>
            <a:r>
              <a:rPr sz="2400" b="1" spc="-5" dirty="0">
                <a:solidFill>
                  <a:srgbClr val="252525"/>
                </a:solidFill>
                <a:latin typeface="Calibri"/>
                <a:cs typeface="Calibri"/>
              </a:rPr>
              <a:t>super </a:t>
            </a:r>
            <a:r>
              <a:rPr sz="2400" b="1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alibri"/>
                <a:cs typeface="Calibri"/>
              </a:rPr>
              <a:t>loyal customers </a:t>
            </a:r>
            <a:r>
              <a:rPr sz="2400" b="1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b="1" spc="-20" dirty="0">
                <a:solidFill>
                  <a:srgbClr val="252525"/>
                </a:solidFill>
                <a:latin typeface="Calibri"/>
                <a:cs typeface="Calibri"/>
              </a:rPr>
              <a:t>Grocery-Tech </a:t>
            </a:r>
            <a:r>
              <a:rPr sz="24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38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13576" y="1197864"/>
            <a:ext cx="4516120" cy="4852670"/>
            <a:chOff x="6513576" y="1197864"/>
            <a:chExt cx="4516120" cy="4852670"/>
          </a:xfrm>
        </p:grpSpPr>
        <p:sp>
          <p:nvSpPr>
            <p:cNvPr id="4" name="object 4"/>
            <p:cNvSpPr/>
            <p:nvPr/>
          </p:nvSpPr>
          <p:spPr>
            <a:xfrm>
              <a:off x="6513576" y="1432560"/>
              <a:ext cx="4516120" cy="4417060"/>
            </a:xfrm>
            <a:custGeom>
              <a:avLst/>
              <a:gdLst/>
              <a:ahLst/>
              <a:cxnLst/>
              <a:rect l="l" t="t" r="r" b="b"/>
              <a:pathLst>
                <a:path w="4516120" h="4417060">
                  <a:moveTo>
                    <a:pt x="2257805" y="0"/>
                  </a:moveTo>
                  <a:lnTo>
                    <a:pt x="2208706" y="511"/>
                  </a:lnTo>
                  <a:lnTo>
                    <a:pt x="2159862" y="2040"/>
                  </a:lnTo>
                  <a:lnTo>
                    <a:pt x="2111285" y="4575"/>
                  </a:lnTo>
                  <a:lnTo>
                    <a:pt x="2062985" y="8105"/>
                  </a:lnTo>
                  <a:lnTo>
                    <a:pt x="2014972" y="12622"/>
                  </a:lnTo>
                  <a:lnTo>
                    <a:pt x="1967258" y="18113"/>
                  </a:lnTo>
                  <a:lnTo>
                    <a:pt x="1919853" y="24570"/>
                  </a:lnTo>
                  <a:lnTo>
                    <a:pt x="1872768" y="31981"/>
                  </a:lnTo>
                  <a:lnTo>
                    <a:pt x="1826012" y="40336"/>
                  </a:lnTo>
                  <a:lnTo>
                    <a:pt x="1779597" y="49625"/>
                  </a:lnTo>
                  <a:lnTo>
                    <a:pt x="1733533" y="59838"/>
                  </a:lnTo>
                  <a:lnTo>
                    <a:pt x="1687832" y="70963"/>
                  </a:lnTo>
                  <a:lnTo>
                    <a:pt x="1642502" y="82991"/>
                  </a:lnTo>
                  <a:lnTo>
                    <a:pt x="1597556" y="95912"/>
                  </a:lnTo>
                  <a:lnTo>
                    <a:pt x="1553003" y="109715"/>
                  </a:lnTo>
                  <a:lnTo>
                    <a:pt x="1508854" y="124389"/>
                  </a:lnTo>
                  <a:lnTo>
                    <a:pt x="1465121" y="139925"/>
                  </a:lnTo>
                  <a:lnTo>
                    <a:pt x="1421812" y="156312"/>
                  </a:lnTo>
                  <a:lnTo>
                    <a:pt x="1378940" y="173539"/>
                  </a:lnTo>
                  <a:lnTo>
                    <a:pt x="1336514" y="191597"/>
                  </a:lnTo>
                  <a:lnTo>
                    <a:pt x="1294545" y="210474"/>
                  </a:lnTo>
                  <a:lnTo>
                    <a:pt x="1253044" y="230161"/>
                  </a:lnTo>
                  <a:lnTo>
                    <a:pt x="1212021" y="250647"/>
                  </a:lnTo>
                  <a:lnTo>
                    <a:pt x="1171487" y="271922"/>
                  </a:lnTo>
                  <a:lnTo>
                    <a:pt x="1131452" y="293975"/>
                  </a:lnTo>
                  <a:lnTo>
                    <a:pt x="1091928" y="316797"/>
                  </a:lnTo>
                  <a:lnTo>
                    <a:pt x="1052924" y="340376"/>
                  </a:lnTo>
                  <a:lnTo>
                    <a:pt x="1014452" y="364702"/>
                  </a:lnTo>
                  <a:lnTo>
                    <a:pt x="976521" y="389766"/>
                  </a:lnTo>
                  <a:lnTo>
                    <a:pt x="939142" y="415556"/>
                  </a:lnTo>
                  <a:lnTo>
                    <a:pt x="902327" y="442063"/>
                  </a:lnTo>
                  <a:lnTo>
                    <a:pt x="866085" y="469275"/>
                  </a:lnTo>
                  <a:lnTo>
                    <a:pt x="830428" y="497183"/>
                  </a:lnTo>
                  <a:lnTo>
                    <a:pt x="795365" y="525776"/>
                  </a:lnTo>
                  <a:lnTo>
                    <a:pt x="760907" y="555045"/>
                  </a:lnTo>
                  <a:lnTo>
                    <a:pt x="727066" y="584977"/>
                  </a:lnTo>
                  <a:lnTo>
                    <a:pt x="693851" y="615564"/>
                  </a:lnTo>
                  <a:lnTo>
                    <a:pt x="661273" y="646795"/>
                  </a:lnTo>
                  <a:lnTo>
                    <a:pt x="629342" y="678659"/>
                  </a:lnTo>
                  <a:lnTo>
                    <a:pt x="598070" y="711146"/>
                  </a:lnTo>
                  <a:lnTo>
                    <a:pt x="567467" y="744246"/>
                  </a:lnTo>
                  <a:lnTo>
                    <a:pt x="537543" y="777948"/>
                  </a:lnTo>
                  <a:lnTo>
                    <a:pt x="508310" y="812242"/>
                  </a:lnTo>
                  <a:lnTo>
                    <a:pt x="479777" y="847118"/>
                  </a:lnTo>
                  <a:lnTo>
                    <a:pt x="451955" y="882565"/>
                  </a:lnTo>
                  <a:lnTo>
                    <a:pt x="424855" y="918573"/>
                  </a:lnTo>
                  <a:lnTo>
                    <a:pt x="398487" y="955132"/>
                  </a:lnTo>
                  <a:lnTo>
                    <a:pt x="372862" y="992231"/>
                  </a:lnTo>
                  <a:lnTo>
                    <a:pt x="347991" y="1029860"/>
                  </a:lnTo>
                  <a:lnTo>
                    <a:pt x="323884" y="1068008"/>
                  </a:lnTo>
                  <a:lnTo>
                    <a:pt x="300552" y="1106665"/>
                  </a:lnTo>
                  <a:lnTo>
                    <a:pt x="278005" y="1145821"/>
                  </a:lnTo>
                  <a:lnTo>
                    <a:pt x="256254" y="1185466"/>
                  </a:lnTo>
                  <a:lnTo>
                    <a:pt x="235309" y="1225589"/>
                  </a:lnTo>
                  <a:lnTo>
                    <a:pt x="215182" y="1266179"/>
                  </a:lnTo>
                  <a:lnTo>
                    <a:pt x="195882" y="1307227"/>
                  </a:lnTo>
                  <a:lnTo>
                    <a:pt x="177420" y="1348722"/>
                  </a:lnTo>
                  <a:lnTo>
                    <a:pt x="159808" y="1390653"/>
                  </a:lnTo>
                  <a:lnTo>
                    <a:pt x="143054" y="1433011"/>
                  </a:lnTo>
                  <a:lnTo>
                    <a:pt x="127171" y="1475784"/>
                  </a:lnTo>
                  <a:lnTo>
                    <a:pt x="112168" y="1518963"/>
                  </a:lnTo>
                  <a:lnTo>
                    <a:pt x="98057" y="1562538"/>
                  </a:lnTo>
                  <a:lnTo>
                    <a:pt x="84847" y="1606497"/>
                  </a:lnTo>
                  <a:lnTo>
                    <a:pt x="72550" y="1650831"/>
                  </a:lnTo>
                  <a:lnTo>
                    <a:pt x="61176" y="1695529"/>
                  </a:lnTo>
                  <a:lnTo>
                    <a:pt x="50735" y="1740580"/>
                  </a:lnTo>
                  <a:lnTo>
                    <a:pt x="41238" y="1785975"/>
                  </a:lnTo>
                  <a:lnTo>
                    <a:pt x="32696" y="1831703"/>
                  </a:lnTo>
                  <a:lnTo>
                    <a:pt x="25119" y="1877754"/>
                  </a:lnTo>
                  <a:lnTo>
                    <a:pt x="18518" y="1924117"/>
                  </a:lnTo>
                  <a:lnTo>
                    <a:pt x="12904" y="1970783"/>
                  </a:lnTo>
                  <a:lnTo>
                    <a:pt x="8287" y="2017739"/>
                  </a:lnTo>
                  <a:lnTo>
                    <a:pt x="4677" y="2064977"/>
                  </a:lnTo>
                  <a:lnTo>
                    <a:pt x="2085" y="2112486"/>
                  </a:lnTo>
                  <a:lnTo>
                    <a:pt x="523" y="2160256"/>
                  </a:lnTo>
                  <a:lnTo>
                    <a:pt x="0" y="2208276"/>
                  </a:lnTo>
                  <a:lnTo>
                    <a:pt x="523" y="2256295"/>
                  </a:lnTo>
                  <a:lnTo>
                    <a:pt x="2085" y="2304065"/>
                  </a:lnTo>
                  <a:lnTo>
                    <a:pt x="4677" y="2351574"/>
                  </a:lnTo>
                  <a:lnTo>
                    <a:pt x="8287" y="2398812"/>
                  </a:lnTo>
                  <a:lnTo>
                    <a:pt x="12904" y="2445768"/>
                  </a:lnTo>
                  <a:lnTo>
                    <a:pt x="18518" y="2492434"/>
                  </a:lnTo>
                  <a:lnTo>
                    <a:pt x="25119" y="2538797"/>
                  </a:lnTo>
                  <a:lnTo>
                    <a:pt x="32696" y="2584848"/>
                  </a:lnTo>
                  <a:lnTo>
                    <a:pt x="41238" y="2630576"/>
                  </a:lnTo>
                  <a:lnTo>
                    <a:pt x="50735" y="2675971"/>
                  </a:lnTo>
                  <a:lnTo>
                    <a:pt x="61176" y="2721022"/>
                  </a:lnTo>
                  <a:lnTo>
                    <a:pt x="72550" y="2765720"/>
                  </a:lnTo>
                  <a:lnTo>
                    <a:pt x="84847" y="2810054"/>
                  </a:lnTo>
                  <a:lnTo>
                    <a:pt x="98057" y="2854013"/>
                  </a:lnTo>
                  <a:lnTo>
                    <a:pt x="112168" y="2897588"/>
                  </a:lnTo>
                  <a:lnTo>
                    <a:pt x="127171" y="2940767"/>
                  </a:lnTo>
                  <a:lnTo>
                    <a:pt x="143054" y="2983540"/>
                  </a:lnTo>
                  <a:lnTo>
                    <a:pt x="159808" y="3025898"/>
                  </a:lnTo>
                  <a:lnTo>
                    <a:pt x="177420" y="3067829"/>
                  </a:lnTo>
                  <a:lnTo>
                    <a:pt x="195882" y="3109324"/>
                  </a:lnTo>
                  <a:lnTo>
                    <a:pt x="215182" y="3150372"/>
                  </a:lnTo>
                  <a:lnTo>
                    <a:pt x="235309" y="3190962"/>
                  </a:lnTo>
                  <a:lnTo>
                    <a:pt x="256254" y="3231085"/>
                  </a:lnTo>
                  <a:lnTo>
                    <a:pt x="278005" y="3270730"/>
                  </a:lnTo>
                  <a:lnTo>
                    <a:pt x="300552" y="3309886"/>
                  </a:lnTo>
                  <a:lnTo>
                    <a:pt x="323884" y="3348543"/>
                  </a:lnTo>
                  <a:lnTo>
                    <a:pt x="347991" y="3386691"/>
                  </a:lnTo>
                  <a:lnTo>
                    <a:pt x="372862" y="3424320"/>
                  </a:lnTo>
                  <a:lnTo>
                    <a:pt x="398487" y="3461419"/>
                  </a:lnTo>
                  <a:lnTo>
                    <a:pt x="424855" y="3497978"/>
                  </a:lnTo>
                  <a:lnTo>
                    <a:pt x="451955" y="3533986"/>
                  </a:lnTo>
                  <a:lnTo>
                    <a:pt x="479777" y="3569433"/>
                  </a:lnTo>
                  <a:lnTo>
                    <a:pt x="508310" y="3604309"/>
                  </a:lnTo>
                  <a:lnTo>
                    <a:pt x="537543" y="3638603"/>
                  </a:lnTo>
                  <a:lnTo>
                    <a:pt x="567467" y="3672305"/>
                  </a:lnTo>
                  <a:lnTo>
                    <a:pt x="598070" y="3705405"/>
                  </a:lnTo>
                  <a:lnTo>
                    <a:pt x="629342" y="3737892"/>
                  </a:lnTo>
                  <a:lnTo>
                    <a:pt x="661273" y="3769756"/>
                  </a:lnTo>
                  <a:lnTo>
                    <a:pt x="693851" y="3800987"/>
                  </a:lnTo>
                  <a:lnTo>
                    <a:pt x="727066" y="3831574"/>
                  </a:lnTo>
                  <a:lnTo>
                    <a:pt x="760907" y="3861506"/>
                  </a:lnTo>
                  <a:lnTo>
                    <a:pt x="795365" y="3890775"/>
                  </a:lnTo>
                  <a:lnTo>
                    <a:pt x="830428" y="3919368"/>
                  </a:lnTo>
                  <a:lnTo>
                    <a:pt x="866085" y="3947276"/>
                  </a:lnTo>
                  <a:lnTo>
                    <a:pt x="902327" y="3974488"/>
                  </a:lnTo>
                  <a:lnTo>
                    <a:pt x="939142" y="4000995"/>
                  </a:lnTo>
                  <a:lnTo>
                    <a:pt x="976521" y="4026785"/>
                  </a:lnTo>
                  <a:lnTo>
                    <a:pt x="1014452" y="4051849"/>
                  </a:lnTo>
                  <a:lnTo>
                    <a:pt x="1052924" y="4076175"/>
                  </a:lnTo>
                  <a:lnTo>
                    <a:pt x="1091928" y="4099754"/>
                  </a:lnTo>
                  <a:lnTo>
                    <a:pt x="1131452" y="4122576"/>
                  </a:lnTo>
                  <a:lnTo>
                    <a:pt x="1171487" y="4144629"/>
                  </a:lnTo>
                  <a:lnTo>
                    <a:pt x="1212021" y="4165904"/>
                  </a:lnTo>
                  <a:lnTo>
                    <a:pt x="1253044" y="4186390"/>
                  </a:lnTo>
                  <a:lnTo>
                    <a:pt x="1294545" y="4206077"/>
                  </a:lnTo>
                  <a:lnTo>
                    <a:pt x="1336514" y="4224954"/>
                  </a:lnTo>
                  <a:lnTo>
                    <a:pt x="1378940" y="4243012"/>
                  </a:lnTo>
                  <a:lnTo>
                    <a:pt x="1421812" y="4260239"/>
                  </a:lnTo>
                  <a:lnTo>
                    <a:pt x="1465121" y="4276626"/>
                  </a:lnTo>
                  <a:lnTo>
                    <a:pt x="1508854" y="4292162"/>
                  </a:lnTo>
                  <a:lnTo>
                    <a:pt x="1553003" y="4306836"/>
                  </a:lnTo>
                  <a:lnTo>
                    <a:pt x="1597556" y="4320639"/>
                  </a:lnTo>
                  <a:lnTo>
                    <a:pt x="1642502" y="4333560"/>
                  </a:lnTo>
                  <a:lnTo>
                    <a:pt x="1687832" y="4345588"/>
                  </a:lnTo>
                  <a:lnTo>
                    <a:pt x="1733533" y="4356713"/>
                  </a:lnTo>
                  <a:lnTo>
                    <a:pt x="1779597" y="4366926"/>
                  </a:lnTo>
                  <a:lnTo>
                    <a:pt x="1826012" y="4376215"/>
                  </a:lnTo>
                  <a:lnTo>
                    <a:pt x="1872768" y="4384570"/>
                  </a:lnTo>
                  <a:lnTo>
                    <a:pt x="1919853" y="4391981"/>
                  </a:lnTo>
                  <a:lnTo>
                    <a:pt x="1967258" y="4398438"/>
                  </a:lnTo>
                  <a:lnTo>
                    <a:pt x="2014972" y="4403929"/>
                  </a:lnTo>
                  <a:lnTo>
                    <a:pt x="2062985" y="4408446"/>
                  </a:lnTo>
                  <a:lnTo>
                    <a:pt x="2111285" y="4411976"/>
                  </a:lnTo>
                  <a:lnTo>
                    <a:pt x="2159862" y="4414511"/>
                  </a:lnTo>
                  <a:lnTo>
                    <a:pt x="2208706" y="4416040"/>
                  </a:lnTo>
                  <a:lnTo>
                    <a:pt x="2257805" y="4416552"/>
                  </a:lnTo>
                  <a:lnTo>
                    <a:pt x="2306905" y="4416040"/>
                  </a:lnTo>
                  <a:lnTo>
                    <a:pt x="2355749" y="4414511"/>
                  </a:lnTo>
                  <a:lnTo>
                    <a:pt x="2404326" y="4411976"/>
                  </a:lnTo>
                  <a:lnTo>
                    <a:pt x="2452626" y="4408446"/>
                  </a:lnTo>
                  <a:lnTo>
                    <a:pt x="2500639" y="4403929"/>
                  </a:lnTo>
                  <a:lnTo>
                    <a:pt x="2548353" y="4398438"/>
                  </a:lnTo>
                  <a:lnTo>
                    <a:pt x="2595758" y="4391981"/>
                  </a:lnTo>
                  <a:lnTo>
                    <a:pt x="2642843" y="4384570"/>
                  </a:lnTo>
                  <a:lnTo>
                    <a:pt x="2689599" y="4376215"/>
                  </a:lnTo>
                  <a:lnTo>
                    <a:pt x="2736014" y="4366926"/>
                  </a:lnTo>
                  <a:lnTo>
                    <a:pt x="2782078" y="4356713"/>
                  </a:lnTo>
                  <a:lnTo>
                    <a:pt x="2827779" y="4345588"/>
                  </a:lnTo>
                  <a:lnTo>
                    <a:pt x="2873109" y="4333560"/>
                  </a:lnTo>
                  <a:lnTo>
                    <a:pt x="2918055" y="4320639"/>
                  </a:lnTo>
                  <a:lnTo>
                    <a:pt x="2962608" y="4306836"/>
                  </a:lnTo>
                  <a:lnTo>
                    <a:pt x="3006757" y="4292162"/>
                  </a:lnTo>
                  <a:lnTo>
                    <a:pt x="3050490" y="4276626"/>
                  </a:lnTo>
                  <a:lnTo>
                    <a:pt x="3093799" y="4260239"/>
                  </a:lnTo>
                  <a:lnTo>
                    <a:pt x="3136671" y="4243012"/>
                  </a:lnTo>
                  <a:lnTo>
                    <a:pt x="3179097" y="4224954"/>
                  </a:lnTo>
                  <a:lnTo>
                    <a:pt x="3221066" y="4206077"/>
                  </a:lnTo>
                  <a:lnTo>
                    <a:pt x="3262567" y="4186390"/>
                  </a:lnTo>
                  <a:lnTo>
                    <a:pt x="3303590" y="4165904"/>
                  </a:lnTo>
                  <a:lnTo>
                    <a:pt x="3344124" y="4144629"/>
                  </a:lnTo>
                  <a:lnTo>
                    <a:pt x="3384159" y="4122576"/>
                  </a:lnTo>
                  <a:lnTo>
                    <a:pt x="3423683" y="4099754"/>
                  </a:lnTo>
                  <a:lnTo>
                    <a:pt x="3462687" y="4076175"/>
                  </a:lnTo>
                  <a:lnTo>
                    <a:pt x="3501159" y="4051849"/>
                  </a:lnTo>
                  <a:lnTo>
                    <a:pt x="3539090" y="4026785"/>
                  </a:lnTo>
                  <a:lnTo>
                    <a:pt x="3576469" y="4000995"/>
                  </a:lnTo>
                  <a:lnTo>
                    <a:pt x="3613284" y="3974488"/>
                  </a:lnTo>
                  <a:lnTo>
                    <a:pt x="3649526" y="3947276"/>
                  </a:lnTo>
                  <a:lnTo>
                    <a:pt x="3685183" y="3919368"/>
                  </a:lnTo>
                  <a:lnTo>
                    <a:pt x="3720246" y="3890775"/>
                  </a:lnTo>
                  <a:lnTo>
                    <a:pt x="3754704" y="3861506"/>
                  </a:lnTo>
                  <a:lnTo>
                    <a:pt x="3788545" y="3831574"/>
                  </a:lnTo>
                  <a:lnTo>
                    <a:pt x="3821760" y="3800987"/>
                  </a:lnTo>
                  <a:lnTo>
                    <a:pt x="3854338" y="3769756"/>
                  </a:lnTo>
                  <a:lnTo>
                    <a:pt x="3886269" y="3737892"/>
                  </a:lnTo>
                  <a:lnTo>
                    <a:pt x="3917541" y="3705405"/>
                  </a:lnTo>
                  <a:lnTo>
                    <a:pt x="3948144" y="3672305"/>
                  </a:lnTo>
                  <a:lnTo>
                    <a:pt x="3978068" y="3638603"/>
                  </a:lnTo>
                  <a:lnTo>
                    <a:pt x="4007301" y="3604309"/>
                  </a:lnTo>
                  <a:lnTo>
                    <a:pt x="4035834" y="3569433"/>
                  </a:lnTo>
                  <a:lnTo>
                    <a:pt x="4063656" y="3533986"/>
                  </a:lnTo>
                  <a:lnTo>
                    <a:pt x="4090756" y="3497978"/>
                  </a:lnTo>
                  <a:lnTo>
                    <a:pt x="4117124" y="3461419"/>
                  </a:lnTo>
                  <a:lnTo>
                    <a:pt x="4142749" y="3424320"/>
                  </a:lnTo>
                  <a:lnTo>
                    <a:pt x="4167620" y="3386691"/>
                  </a:lnTo>
                  <a:lnTo>
                    <a:pt x="4191727" y="3348543"/>
                  </a:lnTo>
                  <a:lnTo>
                    <a:pt x="4215059" y="3309886"/>
                  </a:lnTo>
                  <a:lnTo>
                    <a:pt x="4237606" y="3270730"/>
                  </a:lnTo>
                  <a:lnTo>
                    <a:pt x="4259357" y="3231085"/>
                  </a:lnTo>
                  <a:lnTo>
                    <a:pt x="4280302" y="3190962"/>
                  </a:lnTo>
                  <a:lnTo>
                    <a:pt x="4300429" y="3150372"/>
                  </a:lnTo>
                  <a:lnTo>
                    <a:pt x="4319729" y="3109324"/>
                  </a:lnTo>
                  <a:lnTo>
                    <a:pt x="4338191" y="3067829"/>
                  </a:lnTo>
                  <a:lnTo>
                    <a:pt x="4355803" y="3025898"/>
                  </a:lnTo>
                  <a:lnTo>
                    <a:pt x="4372557" y="2983540"/>
                  </a:lnTo>
                  <a:lnTo>
                    <a:pt x="4388440" y="2940767"/>
                  </a:lnTo>
                  <a:lnTo>
                    <a:pt x="4403443" y="2897588"/>
                  </a:lnTo>
                  <a:lnTo>
                    <a:pt x="4417554" y="2854013"/>
                  </a:lnTo>
                  <a:lnTo>
                    <a:pt x="4430764" y="2810054"/>
                  </a:lnTo>
                  <a:lnTo>
                    <a:pt x="4443061" y="2765720"/>
                  </a:lnTo>
                  <a:lnTo>
                    <a:pt x="4454435" y="2721022"/>
                  </a:lnTo>
                  <a:lnTo>
                    <a:pt x="4464876" y="2675971"/>
                  </a:lnTo>
                  <a:lnTo>
                    <a:pt x="4474373" y="2630576"/>
                  </a:lnTo>
                  <a:lnTo>
                    <a:pt x="4482915" y="2584848"/>
                  </a:lnTo>
                  <a:lnTo>
                    <a:pt x="4490492" y="2538797"/>
                  </a:lnTo>
                  <a:lnTo>
                    <a:pt x="4497093" y="2492434"/>
                  </a:lnTo>
                  <a:lnTo>
                    <a:pt x="4502707" y="2445768"/>
                  </a:lnTo>
                  <a:lnTo>
                    <a:pt x="4507324" y="2398812"/>
                  </a:lnTo>
                  <a:lnTo>
                    <a:pt x="4510934" y="2351574"/>
                  </a:lnTo>
                  <a:lnTo>
                    <a:pt x="4513526" y="2304065"/>
                  </a:lnTo>
                  <a:lnTo>
                    <a:pt x="4515088" y="2256295"/>
                  </a:lnTo>
                  <a:lnTo>
                    <a:pt x="4515612" y="2208276"/>
                  </a:lnTo>
                  <a:lnTo>
                    <a:pt x="4515088" y="2160256"/>
                  </a:lnTo>
                  <a:lnTo>
                    <a:pt x="4513526" y="2112486"/>
                  </a:lnTo>
                  <a:lnTo>
                    <a:pt x="4510934" y="2064977"/>
                  </a:lnTo>
                  <a:lnTo>
                    <a:pt x="4507324" y="2017739"/>
                  </a:lnTo>
                  <a:lnTo>
                    <a:pt x="4502707" y="1970783"/>
                  </a:lnTo>
                  <a:lnTo>
                    <a:pt x="4497093" y="1924117"/>
                  </a:lnTo>
                  <a:lnTo>
                    <a:pt x="4490492" y="1877754"/>
                  </a:lnTo>
                  <a:lnTo>
                    <a:pt x="4482915" y="1831703"/>
                  </a:lnTo>
                  <a:lnTo>
                    <a:pt x="4474373" y="1785975"/>
                  </a:lnTo>
                  <a:lnTo>
                    <a:pt x="4464876" y="1740580"/>
                  </a:lnTo>
                  <a:lnTo>
                    <a:pt x="4454435" y="1695529"/>
                  </a:lnTo>
                  <a:lnTo>
                    <a:pt x="4443061" y="1650831"/>
                  </a:lnTo>
                  <a:lnTo>
                    <a:pt x="4430764" y="1606497"/>
                  </a:lnTo>
                  <a:lnTo>
                    <a:pt x="4417554" y="1562538"/>
                  </a:lnTo>
                  <a:lnTo>
                    <a:pt x="4403443" y="1518963"/>
                  </a:lnTo>
                  <a:lnTo>
                    <a:pt x="4388440" y="1475784"/>
                  </a:lnTo>
                  <a:lnTo>
                    <a:pt x="4372557" y="1433011"/>
                  </a:lnTo>
                  <a:lnTo>
                    <a:pt x="4355803" y="1390653"/>
                  </a:lnTo>
                  <a:lnTo>
                    <a:pt x="4338191" y="1348722"/>
                  </a:lnTo>
                  <a:lnTo>
                    <a:pt x="4319729" y="1307227"/>
                  </a:lnTo>
                  <a:lnTo>
                    <a:pt x="4300429" y="1266179"/>
                  </a:lnTo>
                  <a:lnTo>
                    <a:pt x="4280302" y="1225589"/>
                  </a:lnTo>
                  <a:lnTo>
                    <a:pt x="4259357" y="1185466"/>
                  </a:lnTo>
                  <a:lnTo>
                    <a:pt x="4237606" y="1145821"/>
                  </a:lnTo>
                  <a:lnTo>
                    <a:pt x="4215059" y="1106665"/>
                  </a:lnTo>
                  <a:lnTo>
                    <a:pt x="4191727" y="1068008"/>
                  </a:lnTo>
                  <a:lnTo>
                    <a:pt x="4167620" y="1029860"/>
                  </a:lnTo>
                  <a:lnTo>
                    <a:pt x="4142749" y="992231"/>
                  </a:lnTo>
                  <a:lnTo>
                    <a:pt x="4117124" y="955132"/>
                  </a:lnTo>
                  <a:lnTo>
                    <a:pt x="4090756" y="918573"/>
                  </a:lnTo>
                  <a:lnTo>
                    <a:pt x="4063656" y="882565"/>
                  </a:lnTo>
                  <a:lnTo>
                    <a:pt x="4035834" y="847118"/>
                  </a:lnTo>
                  <a:lnTo>
                    <a:pt x="4007301" y="812242"/>
                  </a:lnTo>
                  <a:lnTo>
                    <a:pt x="3978068" y="777948"/>
                  </a:lnTo>
                  <a:lnTo>
                    <a:pt x="3948144" y="744246"/>
                  </a:lnTo>
                  <a:lnTo>
                    <a:pt x="3917541" y="711146"/>
                  </a:lnTo>
                  <a:lnTo>
                    <a:pt x="3886269" y="678659"/>
                  </a:lnTo>
                  <a:lnTo>
                    <a:pt x="3854338" y="646795"/>
                  </a:lnTo>
                  <a:lnTo>
                    <a:pt x="3821760" y="615564"/>
                  </a:lnTo>
                  <a:lnTo>
                    <a:pt x="3788545" y="584977"/>
                  </a:lnTo>
                  <a:lnTo>
                    <a:pt x="3754704" y="555045"/>
                  </a:lnTo>
                  <a:lnTo>
                    <a:pt x="3720246" y="525776"/>
                  </a:lnTo>
                  <a:lnTo>
                    <a:pt x="3685183" y="497183"/>
                  </a:lnTo>
                  <a:lnTo>
                    <a:pt x="3649526" y="469275"/>
                  </a:lnTo>
                  <a:lnTo>
                    <a:pt x="3613284" y="442063"/>
                  </a:lnTo>
                  <a:lnTo>
                    <a:pt x="3576469" y="415556"/>
                  </a:lnTo>
                  <a:lnTo>
                    <a:pt x="3539090" y="389766"/>
                  </a:lnTo>
                  <a:lnTo>
                    <a:pt x="3501159" y="364702"/>
                  </a:lnTo>
                  <a:lnTo>
                    <a:pt x="3462687" y="340376"/>
                  </a:lnTo>
                  <a:lnTo>
                    <a:pt x="3423683" y="316797"/>
                  </a:lnTo>
                  <a:lnTo>
                    <a:pt x="3384159" y="293975"/>
                  </a:lnTo>
                  <a:lnTo>
                    <a:pt x="3344124" y="271922"/>
                  </a:lnTo>
                  <a:lnTo>
                    <a:pt x="3303590" y="250647"/>
                  </a:lnTo>
                  <a:lnTo>
                    <a:pt x="3262567" y="230161"/>
                  </a:lnTo>
                  <a:lnTo>
                    <a:pt x="3221066" y="210474"/>
                  </a:lnTo>
                  <a:lnTo>
                    <a:pt x="3179097" y="191597"/>
                  </a:lnTo>
                  <a:lnTo>
                    <a:pt x="3136671" y="173539"/>
                  </a:lnTo>
                  <a:lnTo>
                    <a:pt x="3093799" y="156312"/>
                  </a:lnTo>
                  <a:lnTo>
                    <a:pt x="3050490" y="139925"/>
                  </a:lnTo>
                  <a:lnTo>
                    <a:pt x="3006757" y="124389"/>
                  </a:lnTo>
                  <a:lnTo>
                    <a:pt x="2962608" y="109715"/>
                  </a:lnTo>
                  <a:lnTo>
                    <a:pt x="2918055" y="95912"/>
                  </a:lnTo>
                  <a:lnTo>
                    <a:pt x="2873109" y="82991"/>
                  </a:lnTo>
                  <a:lnTo>
                    <a:pt x="2827779" y="70963"/>
                  </a:lnTo>
                  <a:lnTo>
                    <a:pt x="2782078" y="59838"/>
                  </a:lnTo>
                  <a:lnTo>
                    <a:pt x="2736014" y="49625"/>
                  </a:lnTo>
                  <a:lnTo>
                    <a:pt x="2689599" y="40336"/>
                  </a:lnTo>
                  <a:lnTo>
                    <a:pt x="2642843" y="31981"/>
                  </a:lnTo>
                  <a:lnTo>
                    <a:pt x="2595758" y="24570"/>
                  </a:lnTo>
                  <a:lnTo>
                    <a:pt x="2548353" y="18113"/>
                  </a:lnTo>
                  <a:lnTo>
                    <a:pt x="2500639" y="12622"/>
                  </a:lnTo>
                  <a:lnTo>
                    <a:pt x="2452626" y="8105"/>
                  </a:lnTo>
                  <a:lnTo>
                    <a:pt x="2404326" y="4575"/>
                  </a:lnTo>
                  <a:lnTo>
                    <a:pt x="2355749" y="2040"/>
                  </a:lnTo>
                  <a:lnTo>
                    <a:pt x="2306905" y="511"/>
                  </a:lnTo>
                  <a:lnTo>
                    <a:pt x="2257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40" y="1197864"/>
              <a:ext cx="2464307" cy="48524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84197" y="2984449"/>
            <a:ext cx="14122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Yu Gothic"/>
                <a:cs typeface="Yu Gothic"/>
              </a:rPr>
              <a:t>Fin.</a:t>
            </a:r>
            <a:endParaRPr sz="60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12230100" cy="6896100"/>
            <a:chOff x="-18288" y="0"/>
            <a:chExt cx="12230100" cy="689610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38100">
              <a:solidFill>
                <a:srgbClr val="738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1703" y="0"/>
              <a:ext cx="9645396" cy="6713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</a:t>
            </a:r>
            <a:r>
              <a:rPr spc="-40" dirty="0"/>
              <a:t> </a:t>
            </a:r>
            <a:r>
              <a:rPr spc="-5" dirty="0"/>
              <a:t>Big</a:t>
            </a:r>
            <a:r>
              <a:rPr spc="-35" dirty="0"/>
              <a:t> </a:t>
            </a:r>
            <a:r>
              <a:rPr spc="-10" dirty="0"/>
              <a:t>Basket: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403859"/>
            <a:ext cx="10824845" cy="5462270"/>
            <a:chOff x="345693" y="403859"/>
            <a:chExt cx="10824845" cy="546227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3203" y="5462015"/>
              <a:ext cx="818515" cy="398145"/>
            </a:xfrm>
            <a:custGeom>
              <a:avLst/>
              <a:gdLst/>
              <a:ahLst/>
              <a:cxnLst/>
              <a:rect l="l" t="t" r="r" b="b"/>
              <a:pathLst>
                <a:path w="818515" h="398145">
                  <a:moveTo>
                    <a:pt x="619506" y="0"/>
                  </a:moveTo>
                  <a:lnTo>
                    <a:pt x="619506" y="99441"/>
                  </a:lnTo>
                  <a:lnTo>
                    <a:pt x="0" y="99441"/>
                  </a:lnTo>
                  <a:lnTo>
                    <a:pt x="0" y="298323"/>
                  </a:lnTo>
                  <a:lnTo>
                    <a:pt x="619506" y="298323"/>
                  </a:lnTo>
                  <a:lnTo>
                    <a:pt x="619506" y="397764"/>
                  </a:lnTo>
                  <a:lnTo>
                    <a:pt x="818388" y="198882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3203" y="5462015"/>
              <a:ext cx="818515" cy="398145"/>
            </a:xfrm>
            <a:custGeom>
              <a:avLst/>
              <a:gdLst/>
              <a:ahLst/>
              <a:cxnLst/>
              <a:rect l="l" t="t" r="r" b="b"/>
              <a:pathLst>
                <a:path w="818515" h="398145">
                  <a:moveTo>
                    <a:pt x="0" y="99441"/>
                  </a:moveTo>
                  <a:lnTo>
                    <a:pt x="619506" y="99441"/>
                  </a:lnTo>
                  <a:lnTo>
                    <a:pt x="619506" y="0"/>
                  </a:lnTo>
                  <a:lnTo>
                    <a:pt x="818388" y="198882"/>
                  </a:lnTo>
                  <a:lnTo>
                    <a:pt x="619506" y="397764"/>
                  </a:lnTo>
                  <a:lnTo>
                    <a:pt x="619506" y="298323"/>
                  </a:lnTo>
                  <a:lnTo>
                    <a:pt x="0" y="298323"/>
                  </a:lnTo>
                  <a:lnTo>
                    <a:pt x="0" y="99441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139" y="4742688"/>
              <a:ext cx="10431780" cy="0"/>
            </a:xfrm>
            <a:custGeom>
              <a:avLst/>
              <a:gdLst/>
              <a:ahLst/>
              <a:cxnLst/>
              <a:rect l="l" t="t" r="r" b="b"/>
              <a:pathLst>
                <a:path w="10431780">
                  <a:moveTo>
                    <a:pt x="0" y="0"/>
                  </a:moveTo>
                  <a:lnTo>
                    <a:pt x="10431271" y="0"/>
                  </a:lnTo>
                </a:path>
              </a:pathLst>
            </a:custGeom>
            <a:ln w="635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48" y="922019"/>
              <a:ext cx="1542133" cy="19128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8058" y="403859"/>
              <a:ext cx="462798" cy="687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8555" y="1573057"/>
              <a:ext cx="652272" cy="575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2951" y="2642615"/>
              <a:ext cx="524659" cy="6949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3420" y="3794759"/>
              <a:ext cx="688848" cy="6673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9336" y="3300888"/>
              <a:ext cx="839366" cy="10730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5553" y="3403800"/>
              <a:ext cx="1592501" cy="8679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2332" y="3241548"/>
              <a:ext cx="1153667" cy="1274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1947" y="3602736"/>
              <a:ext cx="1310640" cy="62179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30479" y="4975986"/>
            <a:ext cx="191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Problem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479" y="5481320"/>
            <a:ext cx="426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spc="-10" dirty="0">
                <a:latin typeface="Calibri"/>
                <a:cs typeface="Calibri"/>
              </a:rPr>
              <a:t>dissatisfaction </a:t>
            </a:r>
            <a:r>
              <a:rPr sz="1800" dirty="0">
                <a:latin typeface="Calibri"/>
                <a:cs typeface="Calibri"/>
              </a:rPr>
              <a:t>among 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20" dirty="0">
                <a:latin typeface="Calibri"/>
                <a:cs typeface="Calibri"/>
              </a:rPr>
              <a:t>there’s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happening.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8563" y="497598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al: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8563" y="5481320"/>
            <a:ext cx="4436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i.e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 </a:t>
            </a:r>
            <a:r>
              <a:rPr sz="1800" spc="-10" dirty="0">
                <a:latin typeface="Calibri"/>
                <a:cs typeface="Calibri"/>
              </a:rPr>
              <a:t>loyal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Basket </a:t>
            </a:r>
            <a:r>
              <a:rPr sz="1800" spc="-5" dirty="0">
                <a:latin typeface="Calibri"/>
                <a:cs typeface="Calibri"/>
              </a:rPr>
              <a:t>thereby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5420" y="883665"/>
            <a:ext cx="58280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BigBasket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grocery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purchase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fruits,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vegetables,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staples,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baked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snacks,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beverages,</a:t>
            </a:r>
            <a:r>
              <a:rPr sz="1800" spc="-10" dirty="0">
                <a:latin typeface="Calibri"/>
                <a:cs typeface="Calibri"/>
              </a:rPr>
              <a:t> personal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care </a:t>
            </a:r>
            <a:r>
              <a:rPr sz="1800" spc="-5" dirty="0">
                <a:latin typeface="Calibri"/>
                <a:cs typeface="Calibri"/>
              </a:rPr>
              <a:t> products,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brands.</a:t>
            </a:r>
            <a:endParaRPr sz="1800">
              <a:latin typeface="Calibri"/>
              <a:cs typeface="Calibri"/>
            </a:endParaRPr>
          </a:p>
          <a:p>
            <a:pPr marL="299085" marR="5841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Tata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advanced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r>
              <a:rPr sz="1800" dirty="0">
                <a:latin typeface="Calibri"/>
                <a:cs typeface="Calibri"/>
              </a:rPr>
              <a:t> 80%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stake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BigBasket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1.3 bn.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6860" y="408178"/>
            <a:ext cx="54419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38F24"/>
                </a:solidFill>
                <a:latin typeface="Calibri"/>
                <a:cs typeface="Calibri"/>
              </a:rPr>
              <a:t>28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Cities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95433" y="1527175"/>
            <a:ext cx="102933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738F24"/>
                </a:solidFill>
                <a:latin typeface="Calibri"/>
                <a:cs typeface="Calibri"/>
              </a:rPr>
              <a:t>6</a:t>
            </a:r>
            <a:r>
              <a:rPr sz="3600" b="1" spc="-10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38F24"/>
                </a:solidFill>
                <a:latin typeface="Calibri"/>
                <a:cs typeface="Calibri"/>
              </a:rPr>
              <a:t>Mil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Cu</a:t>
            </a:r>
            <a:r>
              <a:rPr sz="1800" b="1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om</a:t>
            </a:r>
            <a:r>
              <a:rPr sz="1800" b="1" spc="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18395" y="2633598"/>
            <a:ext cx="1413510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738F24"/>
                </a:solidFill>
                <a:latin typeface="Calibri"/>
                <a:cs typeface="Calibri"/>
              </a:rPr>
              <a:t>20000+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solidFill>
                  <a:srgbClr val="252525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93045" y="3751326"/>
            <a:ext cx="632460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38F24"/>
                </a:solidFill>
                <a:latin typeface="Calibri"/>
                <a:cs typeface="Calibri"/>
              </a:rPr>
              <a:t>4.4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029" y="3694938"/>
            <a:ext cx="1381125" cy="368935"/>
          </a:xfrm>
          <a:prstGeom prst="rect">
            <a:avLst/>
          </a:prstGeom>
          <a:ln w="28575">
            <a:solidFill>
              <a:srgbClr val="68923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latin typeface="Calibri"/>
                <a:cs typeface="Calibri"/>
              </a:rPr>
              <a:t>Competitors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1814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</a:t>
            </a:r>
            <a:r>
              <a:rPr spc="-90" dirty="0"/>
              <a:t> </a:t>
            </a:r>
            <a:r>
              <a:rPr spc="-10" dirty="0"/>
              <a:t>Personas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2614295" cy="67945"/>
            <a:chOff x="345693" y="676401"/>
            <a:chExt cx="2614295" cy="6794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4534" y="2342895"/>
          <a:ext cx="10612120" cy="428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Naman,</a:t>
                      </a:r>
                      <a:r>
                        <a:rPr sz="1800" spc="-2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Newly</a:t>
                      </a:r>
                      <a:r>
                        <a:rPr sz="18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Employed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Ankita, </a:t>
                      </a:r>
                      <a:r>
                        <a:rPr sz="1800" spc="-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Working</a:t>
                      </a:r>
                      <a:r>
                        <a:rPr sz="18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Mom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Suraj,</a:t>
                      </a:r>
                      <a:r>
                        <a:rPr sz="1800" spc="-3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Family </a:t>
                      </a:r>
                      <a:r>
                        <a:rPr sz="18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Demographics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7165" marR="16954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living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Bangalore,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spends a lot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Food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Entertainment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1631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Mumbai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old kid.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Manages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 b/w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3825" marR="116205" indent="5334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living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Pune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wife,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kids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Basket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239395" marR="232410" indent="5143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Ticket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1000 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orders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month.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Especially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frozen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food.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2710" indent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Ticket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2500₹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3/month.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Especially on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Cerelac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&amp;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groceries.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42240" marR="1314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Ticket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6000₹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twice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his whole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family.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Motivations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26060" marR="219075" indent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lazy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Supermarket just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beside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apartment.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732790" marR="608330" indent="-1193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insufficient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538480" marR="227329" indent="-30353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prices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BB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membership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Pain 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9855" indent="31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Unable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contact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wants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return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87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delivery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hence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getting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reprocessed again.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1176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Quality of Fresh fruits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vegetables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his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concern.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078223" y="795527"/>
            <a:ext cx="4213860" cy="1554480"/>
            <a:chOff x="4078223" y="795527"/>
            <a:chExt cx="4213860" cy="15544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9127" y="795527"/>
              <a:ext cx="1552955" cy="15544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795527"/>
              <a:ext cx="1552955" cy="155448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540" y="568451"/>
            <a:ext cx="1937003" cy="1892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405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problems</a:t>
            </a:r>
            <a:r>
              <a:rPr spc="-25" dirty="0"/>
              <a:t> </a:t>
            </a:r>
            <a:r>
              <a:rPr spc="-10" dirty="0"/>
              <a:t>are</a:t>
            </a:r>
            <a:r>
              <a:rPr spc="-25" dirty="0"/>
              <a:t> </a:t>
            </a:r>
            <a:r>
              <a:rPr spc="-10" dirty="0"/>
              <a:t>they</a:t>
            </a:r>
            <a:r>
              <a:rPr dirty="0"/>
              <a:t> </a:t>
            </a:r>
            <a:r>
              <a:rPr spc="-10" dirty="0"/>
              <a:t>facing?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2614295" cy="67945"/>
            <a:chOff x="345693" y="676401"/>
            <a:chExt cx="2614295" cy="6794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81802" y="758698"/>
            <a:ext cx="1786889" cy="898525"/>
            <a:chOff x="5781802" y="758698"/>
            <a:chExt cx="1786889" cy="898525"/>
          </a:xfrm>
        </p:grpSpPr>
        <p:sp>
          <p:nvSpPr>
            <p:cNvPr id="7" name="object 7"/>
            <p:cNvSpPr/>
            <p:nvPr/>
          </p:nvSpPr>
          <p:spPr>
            <a:xfrm>
              <a:off x="5788152" y="765048"/>
              <a:ext cx="1774189" cy="885825"/>
            </a:xfrm>
            <a:custGeom>
              <a:avLst/>
              <a:gdLst/>
              <a:ahLst/>
              <a:cxnLst/>
              <a:rect l="l" t="t" r="r" b="b"/>
              <a:pathLst>
                <a:path w="1774190" h="885825">
                  <a:moveTo>
                    <a:pt x="1773936" y="0"/>
                  </a:moveTo>
                  <a:lnTo>
                    <a:pt x="0" y="0"/>
                  </a:lnTo>
                  <a:lnTo>
                    <a:pt x="0" y="885443"/>
                  </a:lnTo>
                  <a:lnTo>
                    <a:pt x="1773936" y="885443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8152" y="765048"/>
              <a:ext cx="1774189" cy="885825"/>
            </a:xfrm>
            <a:custGeom>
              <a:avLst/>
              <a:gdLst/>
              <a:ahLst/>
              <a:cxnLst/>
              <a:rect l="l" t="t" r="r" b="b"/>
              <a:pathLst>
                <a:path w="1774190" h="885825">
                  <a:moveTo>
                    <a:pt x="0" y="885443"/>
                  </a:moveTo>
                  <a:lnTo>
                    <a:pt x="1773936" y="885443"/>
                  </a:lnTo>
                  <a:lnTo>
                    <a:pt x="1773936" y="0"/>
                  </a:lnTo>
                  <a:lnTo>
                    <a:pt x="0" y="0"/>
                  </a:lnTo>
                  <a:lnTo>
                    <a:pt x="0" y="8854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3266" y="2015998"/>
            <a:ext cx="1785620" cy="899794"/>
            <a:chOff x="1493266" y="2015998"/>
            <a:chExt cx="1785620" cy="899794"/>
          </a:xfrm>
        </p:grpSpPr>
        <p:sp>
          <p:nvSpPr>
            <p:cNvPr id="10" name="object 10"/>
            <p:cNvSpPr/>
            <p:nvPr/>
          </p:nvSpPr>
          <p:spPr>
            <a:xfrm>
              <a:off x="1499616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2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2" y="886967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9616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2" y="886967"/>
                  </a:lnTo>
                  <a:lnTo>
                    <a:pt x="1772412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37534" y="2015998"/>
            <a:ext cx="1785620" cy="899794"/>
            <a:chOff x="3637534" y="2015998"/>
            <a:chExt cx="1785620" cy="899794"/>
          </a:xfrm>
        </p:grpSpPr>
        <p:sp>
          <p:nvSpPr>
            <p:cNvPr id="13" name="object 13"/>
            <p:cNvSpPr/>
            <p:nvPr/>
          </p:nvSpPr>
          <p:spPr>
            <a:xfrm>
              <a:off x="3643884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2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2" y="886967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3884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2" y="886967"/>
                  </a:lnTo>
                  <a:lnTo>
                    <a:pt x="1772412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81802" y="2015998"/>
            <a:ext cx="1786889" cy="899794"/>
            <a:chOff x="5781802" y="2015998"/>
            <a:chExt cx="1786889" cy="899794"/>
          </a:xfrm>
        </p:grpSpPr>
        <p:sp>
          <p:nvSpPr>
            <p:cNvPr id="16" name="object 16"/>
            <p:cNvSpPr/>
            <p:nvPr/>
          </p:nvSpPr>
          <p:spPr>
            <a:xfrm>
              <a:off x="5788152" y="2022348"/>
              <a:ext cx="1774189" cy="887094"/>
            </a:xfrm>
            <a:custGeom>
              <a:avLst/>
              <a:gdLst/>
              <a:ahLst/>
              <a:cxnLst/>
              <a:rect l="l" t="t" r="r" b="b"/>
              <a:pathLst>
                <a:path w="1774190" h="887094">
                  <a:moveTo>
                    <a:pt x="177393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3936" y="886967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8152" y="2022348"/>
              <a:ext cx="1774189" cy="887094"/>
            </a:xfrm>
            <a:custGeom>
              <a:avLst/>
              <a:gdLst/>
              <a:ahLst/>
              <a:cxnLst/>
              <a:rect l="l" t="t" r="r" b="b"/>
              <a:pathLst>
                <a:path w="1774190" h="887094">
                  <a:moveTo>
                    <a:pt x="0" y="886967"/>
                  </a:moveTo>
                  <a:lnTo>
                    <a:pt x="1773936" y="886967"/>
                  </a:lnTo>
                  <a:lnTo>
                    <a:pt x="1773936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927593" y="2015998"/>
            <a:ext cx="1785620" cy="899794"/>
            <a:chOff x="7927593" y="2015998"/>
            <a:chExt cx="1785620" cy="899794"/>
          </a:xfrm>
        </p:grpSpPr>
        <p:sp>
          <p:nvSpPr>
            <p:cNvPr id="19" name="object 19"/>
            <p:cNvSpPr/>
            <p:nvPr/>
          </p:nvSpPr>
          <p:spPr>
            <a:xfrm>
              <a:off x="7933943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1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1" y="886967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3943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1" y="886967"/>
                  </a:lnTo>
                  <a:lnTo>
                    <a:pt x="1772411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071861" y="2015998"/>
            <a:ext cx="1785620" cy="899794"/>
            <a:chOff x="10071861" y="2015998"/>
            <a:chExt cx="1785620" cy="899794"/>
          </a:xfrm>
        </p:grpSpPr>
        <p:sp>
          <p:nvSpPr>
            <p:cNvPr id="22" name="object 22"/>
            <p:cNvSpPr/>
            <p:nvPr/>
          </p:nvSpPr>
          <p:spPr>
            <a:xfrm>
              <a:off x="10078211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1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1" y="886967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78211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1" y="886967"/>
                  </a:lnTo>
                  <a:lnTo>
                    <a:pt x="1772411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499616" y="765048"/>
          <a:ext cx="10351135" cy="214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8544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 marR="37465" indent="150495">
                        <a:lnSpc>
                          <a:spcPts val="2530"/>
                        </a:lnSpc>
                        <a:spcBef>
                          <a:spcPts val="845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Reasons </a:t>
                      </a:r>
                      <a:r>
                        <a:rPr sz="2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diss</a:t>
                      </a:r>
                      <a:r>
                        <a:rPr sz="2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3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73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1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54D1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54D17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54D17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  <a:lnR w="12700">
                      <a:solidFill>
                        <a:srgbClr val="354D17"/>
                      </a:solidFill>
                      <a:prstDash val="solid"/>
                    </a:lnR>
                    <a:lnT w="12700">
                      <a:solidFill>
                        <a:srgbClr val="354D1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  <a:lnR w="19050">
                      <a:solidFill>
                        <a:srgbClr val="354D17"/>
                      </a:solidFill>
                      <a:prstDash val="solid"/>
                    </a:lnR>
                    <a:lnT w="12700">
                      <a:solidFill>
                        <a:srgbClr val="354D1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54D17"/>
                      </a:solidFill>
                      <a:prstDash val="solid"/>
                    </a:lnL>
                    <a:lnR w="12700">
                      <a:solidFill>
                        <a:srgbClr val="354D1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  <a:lnR w="12700">
                      <a:solidFill>
                        <a:srgbClr val="354D17"/>
                      </a:solidFill>
                      <a:prstDash val="solid"/>
                    </a:lnR>
                    <a:lnT w="12700">
                      <a:solidFill>
                        <a:srgbClr val="354D1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967">
                <a:tc gridSpan="2">
                  <a:txBody>
                    <a:bodyPr/>
                    <a:lstStyle/>
                    <a:p>
                      <a:pPr marL="527685" marR="393700" indent="-128270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Deli</a:t>
                      </a:r>
                      <a:r>
                        <a:rPr sz="2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3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 Issues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1454" marR="201930" indent="92710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Quality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erisha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7855" marR="303530" indent="-306705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2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 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7320" marR="137160" indent="163195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839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Miscellaneous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23367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498091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7825" marR="153035" indent="-287020">
              <a:lnSpc>
                <a:spcPct val="99600"/>
              </a:lnSpc>
              <a:spcBef>
                <a:spcPts val="2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Often times 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misses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phone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delivery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person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8091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7825" marR="16573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reprocessed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wait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hours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refund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7-9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days.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62171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163830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Perishables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fruits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 veggies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very low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shelf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2171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marR="9080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shelf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leads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inconsistent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food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experience.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26252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147320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discrepancy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 the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order/ not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etc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leads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usage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26252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marR="10223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customer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care process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often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unresponsive.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62900" y="3151632"/>
            <a:ext cx="1752600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83185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search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fulfilling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traditional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buying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grocery.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62900" y="4695444"/>
            <a:ext cx="1752600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marR="138430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Often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spends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lot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find 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orders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98023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9095" marR="92075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Refund</a:t>
            </a:r>
            <a:r>
              <a:rPr sz="135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to wallet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 &amp;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endParaRPr sz="1350">
              <a:latin typeface="Calibri"/>
              <a:cs typeface="Calibri"/>
            </a:endParaRPr>
          </a:p>
          <a:p>
            <a:pPr marL="379095" marR="9207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within a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 time</a:t>
            </a:r>
            <a:r>
              <a:rPr sz="13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1350" spc="-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processed.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98023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9095" marR="297180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Reduction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Lifetime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400">
              <a:latin typeface="Calibri"/>
              <a:cs typeface="Calibri"/>
            </a:endParaRPr>
          </a:p>
          <a:p>
            <a:pPr marL="37909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126" y="3594354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5611F"/>
                </a:solidFill>
                <a:latin typeface="Calibri"/>
                <a:cs typeface="Calibri"/>
              </a:rPr>
              <a:t>Cause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698" y="5154929"/>
            <a:ext cx="74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19045" y="6184138"/>
            <a:ext cx="773430" cy="518795"/>
            <a:chOff x="2019045" y="6184138"/>
            <a:chExt cx="773430" cy="518795"/>
          </a:xfrm>
        </p:grpSpPr>
        <p:sp>
          <p:nvSpPr>
            <p:cNvPr id="38" name="object 38"/>
            <p:cNvSpPr/>
            <p:nvPr/>
          </p:nvSpPr>
          <p:spPr>
            <a:xfrm>
              <a:off x="2025395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30" h="506095">
                  <a:moveTo>
                    <a:pt x="380238" y="0"/>
                  </a:moveTo>
                  <a:lnTo>
                    <a:pt x="324036" y="2742"/>
                  </a:lnTo>
                  <a:lnTo>
                    <a:pt x="270398" y="10710"/>
                  </a:lnTo>
                  <a:lnTo>
                    <a:pt x="219914" y="23511"/>
                  </a:lnTo>
                  <a:lnTo>
                    <a:pt x="173168" y="40755"/>
                  </a:lnTo>
                  <a:lnTo>
                    <a:pt x="130750" y="62050"/>
                  </a:lnTo>
                  <a:lnTo>
                    <a:pt x="93246" y="87005"/>
                  </a:lnTo>
                  <a:lnTo>
                    <a:pt x="61243" y="115228"/>
                  </a:lnTo>
                  <a:lnTo>
                    <a:pt x="35330" y="146329"/>
                  </a:lnTo>
                  <a:lnTo>
                    <a:pt x="16094" y="179916"/>
                  </a:lnTo>
                  <a:lnTo>
                    <a:pt x="0" y="252984"/>
                  </a:lnTo>
                  <a:lnTo>
                    <a:pt x="4121" y="290366"/>
                  </a:lnTo>
                  <a:lnTo>
                    <a:pt x="35330" y="359632"/>
                  </a:lnTo>
                  <a:lnTo>
                    <a:pt x="61243" y="390733"/>
                  </a:lnTo>
                  <a:lnTo>
                    <a:pt x="93246" y="418957"/>
                  </a:lnTo>
                  <a:lnTo>
                    <a:pt x="130750" y="443913"/>
                  </a:lnTo>
                  <a:lnTo>
                    <a:pt x="173168" y="465209"/>
                  </a:lnTo>
                  <a:lnTo>
                    <a:pt x="219914" y="482453"/>
                  </a:lnTo>
                  <a:lnTo>
                    <a:pt x="270398" y="495256"/>
                  </a:lnTo>
                  <a:lnTo>
                    <a:pt x="324036" y="503224"/>
                  </a:lnTo>
                  <a:lnTo>
                    <a:pt x="380238" y="505968"/>
                  </a:lnTo>
                  <a:lnTo>
                    <a:pt x="436439" y="503224"/>
                  </a:lnTo>
                  <a:lnTo>
                    <a:pt x="490077" y="495256"/>
                  </a:lnTo>
                  <a:lnTo>
                    <a:pt x="540561" y="482453"/>
                  </a:lnTo>
                  <a:lnTo>
                    <a:pt x="587307" y="465209"/>
                  </a:lnTo>
                  <a:lnTo>
                    <a:pt x="629725" y="443913"/>
                  </a:lnTo>
                  <a:lnTo>
                    <a:pt x="667229" y="418957"/>
                  </a:lnTo>
                  <a:lnTo>
                    <a:pt x="699232" y="390733"/>
                  </a:lnTo>
                  <a:lnTo>
                    <a:pt x="725145" y="359632"/>
                  </a:lnTo>
                  <a:lnTo>
                    <a:pt x="744381" y="326046"/>
                  </a:lnTo>
                  <a:lnTo>
                    <a:pt x="760476" y="252984"/>
                  </a:lnTo>
                  <a:lnTo>
                    <a:pt x="756354" y="215598"/>
                  </a:lnTo>
                  <a:lnTo>
                    <a:pt x="725145" y="146329"/>
                  </a:lnTo>
                  <a:lnTo>
                    <a:pt x="699232" y="115228"/>
                  </a:lnTo>
                  <a:lnTo>
                    <a:pt x="667229" y="87005"/>
                  </a:lnTo>
                  <a:lnTo>
                    <a:pt x="629725" y="62050"/>
                  </a:lnTo>
                  <a:lnTo>
                    <a:pt x="587307" y="40755"/>
                  </a:lnTo>
                  <a:lnTo>
                    <a:pt x="540561" y="23511"/>
                  </a:lnTo>
                  <a:lnTo>
                    <a:pt x="490077" y="10710"/>
                  </a:lnTo>
                  <a:lnTo>
                    <a:pt x="436439" y="274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5395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30" h="506095">
                  <a:moveTo>
                    <a:pt x="0" y="252984"/>
                  </a:moveTo>
                  <a:lnTo>
                    <a:pt x="16094" y="179916"/>
                  </a:lnTo>
                  <a:lnTo>
                    <a:pt x="35330" y="146329"/>
                  </a:lnTo>
                  <a:lnTo>
                    <a:pt x="61243" y="115228"/>
                  </a:lnTo>
                  <a:lnTo>
                    <a:pt x="93246" y="87005"/>
                  </a:lnTo>
                  <a:lnTo>
                    <a:pt x="130750" y="62050"/>
                  </a:lnTo>
                  <a:lnTo>
                    <a:pt x="173168" y="40755"/>
                  </a:lnTo>
                  <a:lnTo>
                    <a:pt x="219914" y="23511"/>
                  </a:lnTo>
                  <a:lnTo>
                    <a:pt x="270398" y="10710"/>
                  </a:lnTo>
                  <a:lnTo>
                    <a:pt x="324036" y="2742"/>
                  </a:lnTo>
                  <a:lnTo>
                    <a:pt x="380238" y="0"/>
                  </a:lnTo>
                  <a:lnTo>
                    <a:pt x="436439" y="2742"/>
                  </a:lnTo>
                  <a:lnTo>
                    <a:pt x="490077" y="10710"/>
                  </a:lnTo>
                  <a:lnTo>
                    <a:pt x="540561" y="23511"/>
                  </a:lnTo>
                  <a:lnTo>
                    <a:pt x="587307" y="40755"/>
                  </a:lnTo>
                  <a:lnTo>
                    <a:pt x="629725" y="62050"/>
                  </a:lnTo>
                  <a:lnTo>
                    <a:pt x="667229" y="87005"/>
                  </a:lnTo>
                  <a:lnTo>
                    <a:pt x="699232" y="115228"/>
                  </a:lnTo>
                  <a:lnTo>
                    <a:pt x="725145" y="146329"/>
                  </a:lnTo>
                  <a:lnTo>
                    <a:pt x="744381" y="179916"/>
                  </a:lnTo>
                  <a:lnTo>
                    <a:pt x="760476" y="252984"/>
                  </a:lnTo>
                  <a:lnTo>
                    <a:pt x="756354" y="290366"/>
                  </a:lnTo>
                  <a:lnTo>
                    <a:pt x="725145" y="359632"/>
                  </a:lnTo>
                  <a:lnTo>
                    <a:pt x="699232" y="390733"/>
                  </a:lnTo>
                  <a:lnTo>
                    <a:pt x="667229" y="418957"/>
                  </a:lnTo>
                  <a:lnTo>
                    <a:pt x="629725" y="443913"/>
                  </a:lnTo>
                  <a:lnTo>
                    <a:pt x="587307" y="465209"/>
                  </a:lnTo>
                  <a:lnTo>
                    <a:pt x="540561" y="482453"/>
                  </a:lnTo>
                  <a:lnTo>
                    <a:pt x="490077" y="495256"/>
                  </a:lnTo>
                  <a:lnTo>
                    <a:pt x="436439" y="503224"/>
                  </a:lnTo>
                  <a:lnTo>
                    <a:pt x="380238" y="505968"/>
                  </a:lnTo>
                  <a:lnTo>
                    <a:pt x="324036" y="503224"/>
                  </a:lnTo>
                  <a:lnTo>
                    <a:pt x="270398" y="495256"/>
                  </a:lnTo>
                  <a:lnTo>
                    <a:pt x="219914" y="482453"/>
                  </a:lnTo>
                  <a:lnTo>
                    <a:pt x="173168" y="465209"/>
                  </a:lnTo>
                  <a:lnTo>
                    <a:pt x="130750" y="443913"/>
                  </a:lnTo>
                  <a:lnTo>
                    <a:pt x="93246" y="418957"/>
                  </a:lnTo>
                  <a:lnTo>
                    <a:pt x="61243" y="390733"/>
                  </a:lnTo>
                  <a:lnTo>
                    <a:pt x="35330" y="359632"/>
                  </a:lnTo>
                  <a:lnTo>
                    <a:pt x="16094" y="326046"/>
                  </a:lnTo>
                  <a:lnTo>
                    <a:pt x="0" y="25298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17801" y="629757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26%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4441" y="6184138"/>
            <a:ext cx="773430" cy="518795"/>
            <a:chOff x="4044441" y="6184138"/>
            <a:chExt cx="773430" cy="518795"/>
          </a:xfrm>
        </p:grpSpPr>
        <p:sp>
          <p:nvSpPr>
            <p:cNvPr id="42" name="object 42"/>
            <p:cNvSpPr/>
            <p:nvPr/>
          </p:nvSpPr>
          <p:spPr>
            <a:xfrm>
              <a:off x="4050791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29" h="506095">
                  <a:moveTo>
                    <a:pt x="380238" y="0"/>
                  </a:moveTo>
                  <a:lnTo>
                    <a:pt x="324036" y="2742"/>
                  </a:lnTo>
                  <a:lnTo>
                    <a:pt x="270398" y="10710"/>
                  </a:lnTo>
                  <a:lnTo>
                    <a:pt x="219914" y="23511"/>
                  </a:lnTo>
                  <a:lnTo>
                    <a:pt x="173168" y="40755"/>
                  </a:lnTo>
                  <a:lnTo>
                    <a:pt x="130750" y="62050"/>
                  </a:lnTo>
                  <a:lnTo>
                    <a:pt x="93246" y="87005"/>
                  </a:lnTo>
                  <a:lnTo>
                    <a:pt x="61243" y="115228"/>
                  </a:lnTo>
                  <a:lnTo>
                    <a:pt x="35330" y="146329"/>
                  </a:lnTo>
                  <a:lnTo>
                    <a:pt x="16094" y="179916"/>
                  </a:lnTo>
                  <a:lnTo>
                    <a:pt x="0" y="252984"/>
                  </a:lnTo>
                  <a:lnTo>
                    <a:pt x="4121" y="290366"/>
                  </a:lnTo>
                  <a:lnTo>
                    <a:pt x="35330" y="359632"/>
                  </a:lnTo>
                  <a:lnTo>
                    <a:pt x="61243" y="390733"/>
                  </a:lnTo>
                  <a:lnTo>
                    <a:pt x="93246" y="418957"/>
                  </a:lnTo>
                  <a:lnTo>
                    <a:pt x="130750" y="443913"/>
                  </a:lnTo>
                  <a:lnTo>
                    <a:pt x="173168" y="465209"/>
                  </a:lnTo>
                  <a:lnTo>
                    <a:pt x="219914" y="482453"/>
                  </a:lnTo>
                  <a:lnTo>
                    <a:pt x="270398" y="495256"/>
                  </a:lnTo>
                  <a:lnTo>
                    <a:pt x="324036" y="503224"/>
                  </a:lnTo>
                  <a:lnTo>
                    <a:pt x="380238" y="505968"/>
                  </a:lnTo>
                  <a:lnTo>
                    <a:pt x="436439" y="503224"/>
                  </a:lnTo>
                  <a:lnTo>
                    <a:pt x="490077" y="495256"/>
                  </a:lnTo>
                  <a:lnTo>
                    <a:pt x="540561" y="482453"/>
                  </a:lnTo>
                  <a:lnTo>
                    <a:pt x="587307" y="465209"/>
                  </a:lnTo>
                  <a:lnTo>
                    <a:pt x="629725" y="443913"/>
                  </a:lnTo>
                  <a:lnTo>
                    <a:pt x="667229" y="418957"/>
                  </a:lnTo>
                  <a:lnTo>
                    <a:pt x="699232" y="390733"/>
                  </a:lnTo>
                  <a:lnTo>
                    <a:pt x="725145" y="359632"/>
                  </a:lnTo>
                  <a:lnTo>
                    <a:pt x="744381" y="326046"/>
                  </a:lnTo>
                  <a:lnTo>
                    <a:pt x="760476" y="252984"/>
                  </a:lnTo>
                  <a:lnTo>
                    <a:pt x="756354" y="215598"/>
                  </a:lnTo>
                  <a:lnTo>
                    <a:pt x="725145" y="146329"/>
                  </a:lnTo>
                  <a:lnTo>
                    <a:pt x="699232" y="115228"/>
                  </a:lnTo>
                  <a:lnTo>
                    <a:pt x="667229" y="87005"/>
                  </a:lnTo>
                  <a:lnTo>
                    <a:pt x="629725" y="62050"/>
                  </a:lnTo>
                  <a:lnTo>
                    <a:pt x="587307" y="40755"/>
                  </a:lnTo>
                  <a:lnTo>
                    <a:pt x="540561" y="23511"/>
                  </a:lnTo>
                  <a:lnTo>
                    <a:pt x="490077" y="10710"/>
                  </a:lnTo>
                  <a:lnTo>
                    <a:pt x="436439" y="274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50791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29" h="506095">
                  <a:moveTo>
                    <a:pt x="0" y="252984"/>
                  </a:moveTo>
                  <a:lnTo>
                    <a:pt x="16094" y="179916"/>
                  </a:lnTo>
                  <a:lnTo>
                    <a:pt x="35330" y="146329"/>
                  </a:lnTo>
                  <a:lnTo>
                    <a:pt x="61243" y="115228"/>
                  </a:lnTo>
                  <a:lnTo>
                    <a:pt x="93246" y="87005"/>
                  </a:lnTo>
                  <a:lnTo>
                    <a:pt x="130750" y="62050"/>
                  </a:lnTo>
                  <a:lnTo>
                    <a:pt x="173168" y="40755"/>
                  </a:lnTo>
                  <a:lnTo>
                    <a:pt x="219914" y="23511"/>
                  </a:lnTo>
                  <a:lnTo>
                    <a:pt x="270398" y="10710"/>
                  </a:lnTo>
                  <a:lnTo>
                    <a:pt x="324036" y="2742"/>
                  </a:lnTo>
                  <a:lnTo>
                    <a:pt x="380238" y="0"/>
                  </a:lnTo>
                  <a:lnTo>
                    <a:pt x="436439" y="2742"/>
                  </a:lnTo>
                  <a:lnTo>
                    <a:pt x="490077" y="10710"/>
                  </a:lnTo>
                  <a:lnTo>
                    <a:pt x="540561" y="23511"/>
                  </a:lnTo>
                  <a:lnTo>
                    <a:pt x="587307" y="40755"/>
                  </a:lnTo>
                  <a:lnTo>
                    <a:pt x="629725" y="62050"/>
                  </a:lnTo>
                  <a:lnTo>
                    <a:pt x="667229" y="87005"/>
                  </a:lnTo>
                  <a:lnTo>
                    <a:pt x="699232" y="115228"/>
                  </a:lnTo>
                  <a:lnTo>
                    <a:pt x="725145" y="146329"/>
                  </a:lnTo>
                  <a:lnTo>
                    <a:pt x="744381" y="179916"/>
                  </a:lnTo>
                  <a:lnTo>
                    <a:pt x="760476" y="252984"/>
                  </a:lnTo>
                  <a:lnTo>
                    <a:pt x="756354" y="290366"/>
                  </a:lnTo>
                  <a:lnTo>
                    <a:pt x="725145" y="359632"/>
                  </a:lnTo>
                  <a:lnTo>
                    <a:pt x="699232" y="390733"/>
                  </a:lnTo>
                  <a:lnTo>
                    <a:pt x="667229" y="418957"/>
                  </a:lnTo>
                  <a:lnTo>
                    <a:pt x="629725" y="443913"/>
                  </a:lnTo>
                  <a:lnTo>
                    <a:pt x="587307" y="465209"/>
                  </a:lnTo>
                  <a:lnTo>
                    <a:pt x="540561" y="482453"/>
                  </a:lnTo>
                  <a:lnTo>
                    <a:pt x="490077" y="495256"/>
                  </a:lnTo>
                  <a:lnTo>
                    <a:pt x="436439" y="503224"/>
                  </a:lnTo>
                  <a:lnTo>
                    <a:pt x="380238" y="505968"/>
                  </a:lnTo>
                  <a:lnTo>
                    <a:pt x="324036" y="503224"/>
                  </a:lnTo>
                  <a:lnTo>
                    <a:pt x="270398" y="495256"/>
                  </a:lnTo>
                  <a:lnTo>
                    <a:pt x="219914" y="482453"/>
                  </a:lnTo>
                  <a:lnTo>
                    <a:pt x="173168" y="465209"/>
                  </a:lnTo>
                  <a:lnTo>
                    <a:pt x="130750" y="443913"/>
                  </a:lnTo>
                  <a:lnTo>
                    <a:pt x="93246" y="418957"/>
                  </a:lnTo>
                  <a:lnTo>
                    <a:pt x="61243" y="390733"/>
                  </a:lnTo>
                  <a:lnTo>
                    <a:pt x="35330" y="359632"/>
                  </a:lnTo>
                  <a:lnTo>
                    <a:pt x="16094" y="326046"/>
                  </a:lnTo>
                  <a:lnTo>
                    <a:pt x="0" y="252984"/>
                  </a:lnTo>
                  <a:close/>
                </a:path>
              </a:pathLst>
            </a:custGeom>
            <a:ln w="12699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43832" y="629757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23%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89294" y="6184138"/>
            <a:ext cx="772160" cy="518795"/>
            <a:chOff x="6289294" y="6184138"/>
            <a:chExt cx="772160" cy="518795"/>
          </a:xfrm>
        </p:grpSpPr>
        <p:sp>
          <p:nvSpPr>
            <p:cNvPr id="46" name="object 46"/>
            <p:cNvSpPr/>
            <p:nvPr/>
          </p:nvSpPr>
          <p:spPr>
            <a:xfrm>
              <a:off x="6295644" y="6190488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379475" y="0"/>
                  </a:moveTo>
                  <a:lnTo>
                    <a:pt x="323406" y="2742"/>
                  </a:lnTo>
                  <a:lnTo>
                    <a:pt x="269888" y="10710"/>
                  </a:lnTo>
                  <a:lnTo>
                    <a:pt x="219510" y="23511"/>
                  </a:lnTo>
                  <a:lnTo>
                    <a:pt x="172860" y="40755"/>
                  </a:lnTo>
                  <a:lnTo>
                    <a:pt x="130523" y="62050"/>
                  </a:lnTo>
                  <a:lnTo>
                    <a:pt x="93088" y="87005"/>
                  </a:lnTo>
                  <a:lnTo>
                    <a:pt x="61143" y="115228"/>
                  </a:lnTo>
                  <a:lnTo>
                    <a:pt x="35274" y="146329"/>
                  </a:lnTo>
                  <a:lnTo>
                    <a:pt x="16068" y="179916"/>
                  </a:lnTo>
                  <a:lnTo>
                    <a:pt x="0" y="252984"/>
                  </a:lnTo>
                  <a:lnTo>
                    <a:pt x="4115" y="290366"/>
                  </a:lnTo>
                  <a:lnTo>
                    <a:pt x="35274" y="359632"/>
                  </a:lnTo>
                  <a:lnTo>
                    <a:pt x="61143" y="390733"/>
                  </a:lnTo>
                  <a:lnTo>
                    <a:pt x="93088" y="418957"/>
                  </a:lnTo>
                  <a:lnTo>
                    <a:pt x="130523" y="443913"/>
                  </a:lnTo>
                  <a:lnTo>
                    <a:pt x="172860" y="465209"/>
                  </a:lnTo>
                  <a:lnTo>
                    <a:pt x="219510" y="482453"/>
                  </a:lnTo>
                  <a:lnTo>
                    <a:pt x="269888" y="495256"/>
                  </a:lnTo>
                  <a:lnTo>
                    <a:pt x="323406" y="503224"/>
                  </a:lnTo>
                  <a:lnTo>
                    <a:pt x="379475" y="505968"/>
                  </a:lnTo>
                  <a:lnTo>
                    <a:pt x="435545" y="503224"/>
                  </a:lnTo>
                  <a:lnTo>
                    <a:pt x="489063" y="495256"/>
                  </a:lnTo>
                  <a:lnTo>
                    <a:pt x="539441" y="482453"/>
                  </a:lnTo>
                  <a:lnTo>
                    <a:pt x="586091" y="465209"/>
                  </a:lnTo>
                  <a:lnTo>
                    <a:pt x="628428" y="443913"/>
                  </a:lnTo>
                  <a:lnTo>
                    <a:pt x="665863" y="418957"/>
                  </a:lnTo>
                  <a:lnTo>
                    <a:pt x="697808" y="390733"/>
                  </a:lnTo>
                  <a:lnTo>
                    <a:pt x="723677" y="359632"/>
                  </a:lnTo>
                  <a:lnTo>
                    <a:pt x="742883" y="326046"/>
                  </a:lnTo>
                  <a:lnTo>
                    <a:pt x="758951" y="252984"/>
                  </a:lnTo>
                  <a:lnTo>
                    <a:pt x="754836" y="215598"/>
                  </a:lnTo>
                  <a:lnTo>
                    <a:pt x="723677" y="146329"/>
                  </a:lnTo>
                  <a:lnTo>
                    <a:pt x="697808" y="115228"/>
                  </a:lnTo>
                  <a:lnTo>
                    <a:pt x="665863" y="87005"/>
                  </a:lnTo>
                  <a:lnTo>
                    <a:pt x="628428" y="62050"/>
                  </a:lnTo>
                  <a:lnTo>
                    <a:pt x="586091" y="40755"/>
                  </a:lnTo>
                  <a:lnTo>
                    <a:pt x="539441" y="23511"/>
                  </a:lnTo>
                  <a:lnTo>
                    <a:pt x="489063" y="10710"/>
                  </a:lnTo>
                  <a:lnTo>
                    <a:pt x="435545" y="2742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95644" y="6190488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0" y="252984"/>
                  </a:moveTo>
                  <a:lnTo>
                    <a:pt x="16068" y="179916"/>
                  </a:lnTo>
                  <a:lnTo>
                    <a:pt x="35274" y="146329"/>
                  </a:lnTo>
                  <a:lnTo>
                    <a:pt x="61143" y="115228"/>
                  </a:lnTo>
                  <a:lnTo>
                    <a:pt x="93088" y="87005"/>
                  </a:lnTo>
                  <a:lnTo>
                    <a:pt x="130523" y="62050"/>
                  </a:lnTo>
                  <a:lnTo>
                    <a:pt x="172860" y="40755"/>
                  </a:lnTo>
                  <a:lnTo>
                    <a:pt x="219510" y="23511"/>
                  </a:lnTo>
                  <a:lnTo>
                    <a:pt x="269888" y="10710"/>
                  </a:lnTo>
                  <a:lnTo>
                    <a:pt x="323406" y="2742"/>
                  </a:lnTo>
                  <a:lnTo>
                    <a:pt x="379475" y="0"/>
                  </a:lnTo>
                  <a:lnTo>
                    <a:pt x="435545" y="2742"/>
                  </a:lnTo>
                  <a:lnTo>
                    <a:pt x="489063" y="10710"/>
                  </a:lnTo>
                  <a:lnTo>
                    <a:pt x="539441" y="23511"/>
                  </a:lnTo>
                  <a:lnTo>
                    <a:pt x="586091" y="40755"/>
                  </a:lnTo>
                  <a:lnTo>
                    <a:pt x="628428" y="62050"/>
                  </a:lnTo>
                  <a:lnTo>
                    <a:pt x="665863" y="87005"/>
                  </a:lnTo>
                  <a:lnTo>
                    <a:pt x="697808" y="115228"/>
                  </a:lnTo>
                  <a:lnTo>
                    <a:pt x="723677" y="146329"/>
                  </a:lnTo>
                  <a:lnTo>
                    <a:pt x="742883" y="179916"/>
                  </a:lnTo>
                  <a:lnTo>
                    <a:pt x="758951" y="252984"/>
                  </a:lnTo>
                  <a:lnTo>
                    <a:pt x="754836" y="290366"/>
                  </a:lnTo>
                  <a:lnTo>
                    <a:pt x="723677" y="359632"/>
                  </a:lnTo>
                  <a:lnTo>
                    <a:pt x="697808" y="390733"/>
                  </a:lnTo>
                  <a:lnTo>
                    <a:pt x="665863" y="418957"/>
                  </a:lnTo>
                  <a:lnTo>
                    <a:pt x="628428" y="443913"/>
                  </a:lnTo>
                  <a:lnTo>
                    <a:pt x="586091" y="465209"/>
                  </a:lnTo>
                  <a:lnTo>
                    <a:pt x="539441" y="482453"/>
                  </a:lnTo>
                  <a:lnTo>
                    <a:pt x="489063" y="495256"/>
                  </a:lnTo>
                  <a:lnTo>
                    <a:pt x="435545" y="503224"/>
                  </a:lnTo>
                  <a:lnTo>
                    <a:pt x="379475" y="505968"/>
                  </a:lnTo>
                  <a:lnTo>
                    <a:pt x="323406" y="503224"/>
                  </a:lnTo>
                  <a:lnTo>
                    <a:pt x="269888" y="495256"/>
                  </a:lnTo>
                  <a:lnTo>
                    <a:pt x="219510" y="482453"/>
                  </a:lnTo>
                  <a:lnTo>
                    <a:pt x="172860" y="465209"/>
                  </a:lnTo>
                  <a:lnTo>
                    <a:pt x="130523" y="443913"/>
                  </a:lnTo>
                  <a:lnTo>
                    <a:pt x="93088" y="418957"/>
                  </a:lnTo>
                  <a:lnTo>
                    <a:pt x="61143" y="390733"/>
                  </a:lnTo>
                  <a:lnTo>
                    <a:pt x="35274" y="359632"/>
                  </a:lnTo>
                  <a:lnTo>
                    <a:pt x="16068" y="326046"/>
                  </a:lnTo>
                  <a:lnTo>
                    <a:pt x="0" y="25298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87795" y="629757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14%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453373" y="6176517"/>
            <a:ext cx="772160" cy="518795"/>
            <a:chOff x="8453373" y="6176517"/>
            <a:chExt cx="772160" cy="518795"/>
          </a:xfrm>
        </p:grpSpPr>
        <p:sp>
          <p:nvSpPr>
            <p:cNvPr id="50" name="object 50"/>
            <p:cNvSpPr/>
            <p:nvPr/>
          </p:nvSpPr>
          <p:spPr>
            <a:xfrm>
              <a:off x="8459723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379475" y="0"/>
                  </a:moveTo>
                  <a:lnTo>
                    <a:pt x="323406" y="2742"/>
                  </a:lnTo>
                  <a:lnTo>
                    <a:pt x="269888" y="10710"/>
                  </a:lnTo>
                  <a:lnTo>
                    <a:pt x="219510" y="23511"/>
                  </a:lnTo>
                  <a:lnTo>
                    <a:pt x="172860" y="40755"/>
                  </a:lnTo>
                  <a:lnTo>
                    <a:pt x="130523" y="62050"/>
                  </a:lnTo>
                  <a:lnTo>
                    <a:pt x="93088" y="87005"/>
                  </a:lnTo>
                  <a:lnTo>
                    <a:pt x="61143" y="115228"/>
                  </a:lnTo>
                  <a:lnTo>
                    <a:pt x="35274" y="146329"/>
                  </a:lnTo>
                  <a:lnTo>
                    <a:pt x="16068" y="179916"/>
                  </a:lnTo>
                  <a:lnTo>
                    <a:pt x="0" y="252983"/>
                  </a:lnTo>
                  <a:lnTo>
                    <a:pt x="4115" y="290366"/>
                  </a:lnTo>
                  <a:lnTo>
                    <a:pt x="35274" y="359632"/>
                  </a:lnTo>
                  <a:lnTo>
                    <a:pt x="61143" y="390733"/>
                  </a:lnTo>
                  <a:lnTo>
                    <a:pt x="93088" y="418957"/>
                  </a:lnTo>
                  <a:lnTo>
                    <a:pt x="130523" y="443913"/>
                  </a:lnTo>
                  <a:lnTo>
                    <a:pt x="172860" y="465209"/>
                  </a:lnTo>
                  <a:lnTo>
                    <a:pt x="219510" y="482453"/>
                  </a:lnTo>
                  <a:lnTo>
                    <a:pt x="269888" y="495256"/>
                  </a:lnTo>
                  <a:lnTo>
                    <a:pt x="323406" y="503224"/>
                  </a:lnTo>
                  <a:lnTo>
                    <a:pt x="379475" y="505967"/>
                  </a:lnTo>
                  <a:lnTo>
                    <a:pt x="435545" y="503224"/>
                  </a:lnTo>
                  <a:lnTo>
                    <a:pt x="489063" y="495256"/>
                  </a:lnTo>
                  <a:lnTo>
                    <a:pt x="539441" y="482453"/>
                  </a:lnTo>
                  <a:lnTo>
                    <a:pt x="586091" y="465209"/>
                  </a:lnTo>
                  <a:lnTo>
                    <a:pt x="628428" y="443913"/>
                  </a:lnTo>
                  <a:lnTo>
                    <a:pt x="665863" y="418957"/>
                  </a:lnTo>
                  <a:lnTo>
                    <a:pt x="697808" y="390733"/>
                  </a:lnTo>
                  <a:lnTo>
                    <a:pt x="723677" y="359632"/>
                  </a:lnTo>
                  <a:lnTo>
                    <a:pt x="742883" y="326046"/>
                  </a:lnTo>
                  <a:lnTo>
                    <a:pt x="758951" y="252983"/>
                  </a:lnTo>
                  <a:lnTo>
                    <a:pt x="754836" y="215598"/>
                  </a:lnTo>
                  <a:lnTo>
                    <a:pt x="723677" y="146329"/>
                  </a:lnTo>
                  <a:lnTo>
                    <a:pt x="697808" y="115228"/>
                  </a:lnTo>
                  <a:lnTo>
                    <a:pt x="665863" y="87005"/>
                  </a:lnTo>
                  <a:lnTo>
                    <a:pt x="628428" y="62050"/>
                  </a:lnTo>
                  <a:lnTo>
                    <a:pt x="586091" y="40755"/>
                  </a:lnTo>
                  <a:lnTo>
                    <a:pt x="539441" y="23511"/>
                  </a:lnTo>
                  <a:lnTo>
                    <a:pt x="489063" y="10710"/>
                  </a:lnTo>
                  <a:lnTo>
                    <a:pt x="435545" y="2742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59723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0" y="252983"/>
                  </a:moveTo>
                  <a:lnTo>
                    <a:pt x="16068" y="179916"/>
                  </a:lnTo>
                  <a:lnTo>
                    <a:pt x="35274" y="146329"/>
                  </a:lnTo>
                  <a:lnTo>
                    <a:pt x="61143" y="115228"/>
                  </a:lnTo>
                  <a:lnTo>
                    <a:pt x="93088" y="87005"/>
                  </a:lnTo>
                  <a:lnTo>
                    <a:pt x="130523" y="62050"/>
                  </a:lnTo>
                  <a:lnTo>
                    <a:pt x="172860" y="40755"/>
                  </a:lnTo>
                  <a:lnTo>
                    <a:pt x="219510" y="23511"/>
                  </a:lnTo>
                  <a:lnTo>
                    <a:pt x="269888" y="10710"/>
                  </a:lnTo>
                  <a:lnTo>
                    <a:pt x="323406" y="2742"/>
                  </a:lnTo>
                  <a:lnTo>
                    <a:pt x="379475" y="0"/>
                  </a:lnTo>
                  <a:lnTo>
                    <a:pt x="435545" y="2742"/>
                  </a:lnTo>
                  <a:lnTo>
                    <a:pt x="489063" y="10710"/>
                  </a:lnTo>
                  <a:lnTo>
                    <a:pt x="539441" y="23511"/>
                  </a:lnTo>
                  <a:lnTo>
                    <a:pt x="586091" y="40755"/>
                  </a:lnTo>
                  <a:lnTo>
                    <a:pt x="628428" y="62050"/>
                  </a:lnTo>
                  <a:lnTo>
                    <a:pt x="665863" y="87005"/>
                  </a:lnTo>
                  <a:lnTo>
                    <a:pt x="697808" y="115228"/>
                  </a:lnTo>
                  <a:lnTo>
                    <a:pt x="723677" y="146329"/>
                  </a:lnTo>
                  <a:lnTo>
                    <a:pt x="742883" y="179916"/>
                  </a:lnTo>
                  <a:lnTo>
                    <a:pt x="758951" y="252983"/>
                  </a:lnTo>
                  <a:lnTo>
                    <a:pt x="754836" y="290366"/>
                  </a:lnTo>
                  <a:lnTo>
                    <a:pt x="723677" y="359632"/>
                  </a:lnTo>
                  <a:lnTo>
                    <a:pt x="697808" y="390733"/>
                  </a:lnTo>
                  <a:lnTo>
                    <a:pt x="665863" y="418957"/>
                  </a:lnTo>
                  <a:lnTo>
                    <a:pt x="628428" y="443913"/>
                  </a:lnTo>
                  <a:lnTo>
                    <a:pt x="586091" y="465209"/>
                  </a:lnTo>
                  <a:lnTo>
                    <a:pt x="539441" y="482453"/>
                  </a:lnTo>
                  <a:lnTo>
                    <a:pt x="489063" y="495256"/>
                  </a:lnTo>
                  <a:lnTo>
                    <a:pt x="435545" y="503224"/>
                  </a:lnTo>
                  <a:lnTo>
                    <a:pt x="379475" y="505967"/>
                  </a:lnTo>
                  <a:lnTo>
                    <a:pt x="323406" y="503224"/>
                  </a:lnTo>
                  <a:lnTo>
                    <a:pt x="269888" y="495256"/>
                  </a:lnTo>
                  <a:lnTo>
                    <a:pt x="219510" y="482453"/>
                  </a:lnTo>
                  <a:lnTo>
                    <a:pt x="172860" y="465209"/>
                  </a:lnTo>
                  <a:lnTo>
                    <a:pt x="130523" y="443913"/>
                  </a:lnTo>
                  <a:lnTo>
                    <a:pt x="93088" y="418957"/>
                  </a:lnTo>
                  <a:lnTo>
                    <a:pt x="61143" y="390733"/>
                  </a:lnTo>
                  <a:lnTo>
                    <a:pt x="35274" y="359632"/>
                  </a:lnTo>
                  <a:lnTo>
                    <a:pt x="16068" y="326046"/>
                  </a:lnTo>
                  <a:lnTo>
                    <a:pt x="0" y="25298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652129" y="629056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14%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600690" y="6176517"/>
            <a:ext cx="772160" cy="518795"/>
            <a:chOff x="10600690" y="6176517"/>
            <a:chExt cx="772160" cy="518795"/>
          </a:xfrm>
        </p:grpSpPr>
        <p:sp>
          <p:nvSpPr>
            <p:cNvPr id="54" name="object 54"/>
            <p:cNvSpPr/>
            <p:nvPr/>
          </p:nvSpPr>
          <p:spPr>
            <a:xfrm>
              <a:off x="10607040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379475" y="0"/>
                  </a:moveTo>
                  <a:lnTo>
                    <a:pt x="323406" y="2742"/>
                  </a:lnTo>
                  <a:lnTo>
                    <a:pt x="269888" y="10710"/>
                  </a:lnTo>
                  <a:lnTo>
                    <a:pt x="219510" y="23511"/>
                  </a:lnTo>
                  <a:lnTo>
                    <a:pt x="172860" y="40755"/>
                  </a:lnTo>
                  <a:lnTo>
                    <a:pt x="130523" y="62050"/>
                  </a:lnTo>
                  <a:lnTo>
                    <a:pt x="93088" y="87005"/>
                  </a:lnTo>
                  <a:lnTo>
                    <a:pt x="61143" y="115228"/>
                  </a:lnTo>
                  <a:lnTo>
                    <a:pt x="35274" y="146329"/>
                  </a:lnTo>
                  <a:lnTo>
                    <a:pt x="16068" y="179916"/>
                  </a:lnTo>
                  <a:lnTo>
                    <a:pt x="0" y="252983"/>
                  </a:lnTo>
                  <a:lnTo>
                    <a:pt x="4115" y="290366"/>
                  </a:lnTo>
                  <a:lnTo>
                    <a:pt x="35274" y="359632"/>
                  </a:lnTo>
                  <a:lnTo>
                    <a:pt x="61143" y="390733"/>
                  </a:lnTo>
                  <a:lnTo>
                    <a:pt x="93088" y="418957"/>
                  </a:lnTo>
                  <a:lnTo>
                    <a:pt x="130523" y="443913"/>
                  </a:lnTo>
                  <a:lnTo>
                    <a:pt x="172860" y="465209"/>
                  </a:lnTo>
                  <a:lnTo>
                    <a:pt x="219510" y="482453"/>
                  </a:lnTo>
                  <a:lnTo>
                    <a:pt x="269888" y="495256"/>
                  </a:lnTo>
                  <a:lnTo>
                    <a:pt x="323406" y="503224"/>
                  </a:lnTo>
                  <a:lnTo>
                    <a:pt x="379475" y="505967"/>
                  </a:lnTo>
                  <a:lnTo>
                    <a:pt x="435545" y="503224"/>
                  </a:lnTo>
                  <a:lnTo>
                    <a:pt x="489063" y="495256"/>
                  </a:lnTo>
                  <a:lnTo>
                    <a:pt x="539441" y="482453"/>
                  </a:lnTo>
                  <a:lnTo>
                    <a:pt x="586091" y="465209"/>
                  </a:lnTo>
                  <a:lnTo>
                    <a:pt x="628428" y="443913"/>
                  </a:lnTo>
                  <a:lnTo>
                    <a:pt x="665863" y="418957"/>
                  </a:lnTo>
                  <a:lnTo>
                    <a:pt x="697808" y="390733"/>
                  </a:lnTo>
                  <a:lnTo>
                    <a:pt x="723677" y="359632"/>
                  </a:lnTo>
                  <a:lnTo>
                    <a:pt x="742883" y="326046"/>
                  </a:lnTo>
                  <a:lnTo>
                    <a:pt x="758951" y="252983"/>
                  </a:lnTo>
                  <a:lnTo>
                    <a:pt x="754836" y="215598"/>
                  </a:lnTo>
                  <a:lnTo>
                    <a:pt x="723677" y="146329"/>
                  </a:lnTo>
                  <a:lnTo>
                    <a:pt x="697808" y="115228"/>
                  </a:lnTo>
                  <a:lnTo>
                    <a:pt x="665863" y="87005"/>
                  </a:lnTo>
                  <a:lnTo>
                    <a:pt x="628428" y="62050"/>
                  </a:lnTo>
                  <a:lnTo>
                    <a:pt x="586091" y="40755"/>
                  </a:lnTo>
                  <a:lnTo>
                    <a:pt x="539441" y="23511"/>
                  </a:lnTo>
                  <a:lnTo>
                    <a:pt x="489063" y="10710"/>
                  </a:lnTo>
                  <a:lnTo>
                    <a:pt x="435545" y="2742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07040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0" y="252983"/>
                  </a:moveTo>
                  <a:lnTo>
                    <a:pt x="16068" y="179916"/>
                  </a:lnTo>
                  <a:lnTo>
                    <a:pt x="35274" y="146329"/>
                  </a:lnTo>
                  <a:lnTo>
                    <a:pt x="61143" y="115228"/>
                  </a:lnTo>
                  <a:lnTo>
                    <a:pt x="93088" y="87005"/>
                  </a:lnTo>
                  <a:lnTo>
                    <a:pt x="130523" y="62050"/>
                  </a:lnTo>
                  <a:lnTo>
                    <a:pt x="172860" y="40755"/>
                  </a:lnTo>
                  <a:lnTo>
                    <a:pt x="219510" y="23511"/>
                  </a:lnTo>
                  <a:lnTo>
                    <a:pt x="269888" y="10710"/>
                  </a:lnTo>
                  <a:lnTo>
                    <a:pt x="323406" y="2742"/>
                  </a:lnTo>
                  <a:lnTo>
                    <a:pt x="379475" y="0"/>
                  </a:lnTo>
                  <a:lnTo>
                    <a:pt x="435545" y="2742"/>
                  </a:lnTo>
                  <a:lnTo>
                    <a:pt x="489063" y="10710"/>
                  </a:lnTo>
                  <a:lnTo>
                    <a:pt x="539441" y="23511"/>
                  </a:lnTo>
                  <a:lnTo>
                    <a:pt x="586091" y="40755"/>
                  </a:lnTo>
                  <a:lnTo>
                    <a:pt x="628428" y="62050"/>
                  </a:lnTo>
                  <a:lnTo>
                    <a:pt x="665863" y="87005"/>
                  </a:lnTo>
                  <a:lnTo>
                    <a:pt x="697808" y="115228"/>
                  </a:lnTo>
                  <a:lnTo>
                    <a:pt x="723677" y="146329"/>
                  </a:lnTo>
                  <a:lnTo>
                    <a:pt x="742883" y="179916"/>
                  </a:lnTo>
                  <a:lnTo>
                    <a:pt x="758951" y="252983"/>
                  </a:lnTo>
                  <a:lnTo>
                    <a:pt x="754836" y="290366"/>
                  </a:lnTo>
                  <a:lnTo>
                    <a:pt x="723677" y="359632"/>
                  </a:lnTo>
                  <a:lnTo>
                    <a:pt x="697808" y="390733"/>
                  </a:lnTo>
                  <a:lnTo>
                    <a:pt x="665863" y="418957"/>
                  </a:lnTo>
                  <a:lnTo>
                    <a:pt x="628428" y="443913"/>
                  </a:lnTo>
                  <a:lnTo>
                    <a:pt x="586091" y="465209"/>
                  </a:lnTo>
                  <a:lnTo>
                    <a:pt x="539441" y="482453"/>
                  </a:lnTo>
                  <a:lnTo>
                    <a:pt x="489063" y="495256"/>
                  </a:lnTo>
                  <a:lnTo>
                    <a:pt x="435545" y="503224"/>
                  </a:lnTo>
                  <a:lnTo>
                    <a:pt x="379475" y="505967"/>
                  </a:lnTo>
                  <a:lnTo>
                    <a:pt x="323406" y="503224"/>
                  </a:lnTo>
                  <a:lnTo>
                    <a:pt x="269888" y="495256"/>
                  </a:lnTo>
                  <a:lnTo>
                    <a:pt x="219510" y="482453"/>
                  </a:lnTo>
                  <a:lnTo>
                    <a:pt x="172860" y="465209"/>
                  </a:lnTo>
                  <a:lnTo>
                    <a:pt x="130523" y="443913"/>
                  </a:lnTo>
                  <a:lnTo>
                    <a:pt x="93088" y="418957"/>
                  </a:lnTo>
                  <a:lnTo>
                    <a:pt x="61143" y="390733"/>
                  </a:lnTo>
                  <a:lnTo>
                    <a:pt x="35274" y="359632"/>
                  </a:lnTo>
                  <a:lnTo>
                    <a:pt x="16068" y="326046"/>
                  </a:lnTo>
                  <a:lnTo>
                    <a:pt x="0" y="25298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800080" y="629056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23%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9240" y="6034836"/>
            <a:ext cx="12166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Reviews*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982450" y="4739969"/>
            <a:ext cx="160020" cy="190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latin typeface="Calibri"/>
                <a:cs typeface="Calibri"/>
              </a:rPr>
              <a:t>*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Sampled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from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50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Critical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reviews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470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How</a:t>
            </a:r>
            <a:r>
              <a:rPr spc="-25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I</a:t>
            </a:r>
            <a:r>
              <a:rPr spc="-5" dirty="0"/>
              <a:t> solve</a:t>
            </a:r>
            <a:r>
              <a:rPr spc="-25" dirty="0"/>
              <a:t> </a:t>
            </a:r>
            <a:r>
              <a:rPr spc="-5" dirty="0"/>
              <a:t>the problems?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7440930" cy="2475865"/>
            <a:chOff x="345693" y="676401"/>
            <a:chExt cx="7440930" cy="247586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4559" y="1819655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80">
                  <a:moveTo>
                    <a:pt x="106044" y="0"/>
                  </a:moveTo>
                  <a:lnTo>
                    <a:pt x="1669414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5"/>
                  </a:lnTo>
                  <a:lnTo>
                    <a:pt x="1775460" y="1325880"/>
                  </a:lnTo>
                  <a:lnTo>
                    <a:pt x="0" y="1325880"/>
                  </a:lnTo>
                  <a:lnTo>
                    <a:pt x="0" y="106045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4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42786" y="1864233"/>
            <a:ext cx="1644014" cy="10915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Delivery </a:t>
            </a:r>
            <a:r>
              <a:rPr sz="1500" spc="-10" dirty="0">
                <a:latin typeface="Calibri"/>
                <a:cs typeface="Calibri"/>
              </a:rPr>
              <a:t>executive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drops off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order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nearest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kiosk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 </a:t>
            </a:r>
            <a:r>
              <a:rPr sz="1500" spc="-30" dirty="0">
                <a:latin typeface="Calibri"/>
                <a:cs typeface="Calibri"/>
              </a:rPr>
              <a:t>Trent 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Hypermarket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98209" y="3139185"/>
            <a:ext cx="1788160" cy="582930"/>
            <a:chOff x="5998209" y="3139185"/>
            <a:chExt cx="1788160" cy="582930"/>
          </a:xfrm>
        </p:grpSpPr>
        <p:sp>
          <p:nvSpPr>
            <p:cNvPr id="9" name="object 9"/>
            <p:cNvSpPr/>
            <p:nvPr/>
          </p:nvSpPr>
          <p:spPr>
            <a:xfrm>
              <a:off x="60045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60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775460" y="569976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45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6"/>
                  </a:moveTo>
                  <a:lnTo>
                    <a:pt x="1775460" y="569976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699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61075" y="3129788"/>
            <a:ext cx="960119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99706" y="1813305"/>
            <a:ext cx="2564130" cy="2052320"/>
            <a:chOff x="7299706" y="1813305"/>
            <a:chExt cx="2564130" cy="20523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6056" y="3236975"/>
              <a:ext cx="620268" cy="6217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06056" y="3236975"/>
              <a:ext cx="620395" cy="622300"/>
            </a:xfrm>
            <a:custGeom>
              <a:avLst/>
              <a:gdLst/>
              <a:ahLst/>
              <a:cxnLst/>
              <a:rect l="l" t="t" r="r" b="b"/>
              <a:pathLst>
                <a:path w="620395" h="622300">
                  <a:moveTo>
                    <a:pt x="0" y="310896"/>
                  </a:moveTo>
                  <a:lnTo>
                    <a:pt x="3361" y="264953"/>
                  </a:lnTo>
                  <a:lnTo>
                    <a:pt x="13127" y="221104"/>
                  </a:lnTo>
                  <a:lnTo>
                    <a:pt x="28818" y="179829"/>
                  </a:lnTo>
                  <a:lnTo>
                    <a:pt x="49954" y="141609"/>
                  </a:lnTo>
                  <a:lnTo>
                    <a:pt x="76056" y="106925"/>
                  </a:lnTo>
                  <a:lnTo>
                    <a:pt x="106646" y="76257"/>
                  </a:lnTo>
                  <a:lnTo>
                    <a:pt x="141244" y="50087"/>
                  </a:lnTo>
                  <a:lnTo>
                    <a:pt x="179371" y="28895"/>
                  </a:lnTo>
                  <a:lnTo>
                    <a:pt x="220548" y="13162"/>
                  </a:lnTo>
                  <a:lnTo>
                    <a:pt x="264295" y="3370"/>
                  </a:lnTo>
                  <a:lnTo>
                    <a:pt x="310134" y="0"/>
                  </a:lnTo>
                  <a:lnTo>
                    <a:pt x="355972" y="3370"/>
                  </a:lnTo>
                  <a:lnTo>
                    <a:pt x="399719" y="13162"/>
                  </a:lnTo>
                  <a:lnTo>
                    <a:pt x="440896" y="28895"/>
                  </a:lnTo>
                  <a:lnTo>
                    <a:pt x="479023" y="50087"/>
                  </a:lnTo>
                  <a:lnTo>
                    <a:pt x="513621" y="76257"/>
                  </a:lnTo>
                  <a:lnTo>
                    <a:pt x="544211" y="106925"/>
                  </a:lnTo>
                  <a:lnTo>
                    <a:pt x="570313" y="141609"/>
                  </a:lnTo>
                  <a:lnTo>
                    <a:pt x="591449" y="179829"/>
                  </a:lnTo>
                  <a:lnTo>
                    <a:pt x="607140" y="221104"/>
                  </a:lnTo>
                  <a:lnTo>
                    <a:pt x="616906" y="264953"/>
                  </a:lnTo>
                  <a:lnTo>
                    <a:pt x="620268" y="310896"/>
                  </a:lnTo>
                  <a:lnTo>
                    <a:pt x="616906" y="356838"/>
                  </a:lnTo>
                  <a:lnTo>
                    <a:pt x="607140" y="400687"/>
                  </a:lnTo>
                  <a:lnTo>
                    <a:pt x="591449" y="441962"/>
                  </a:lnTo>
                  <a:lnTo>
                    <a:pt x="570313" y="480182"/>
                  </a:lnTo>
                  <a:lnTo>
                    <a:pt x="544211" y="514866"/>
                  </a:lnTo>
                  <a:lnTo>
                    <a:pt x="513621" y="545534"/>
                  </a:lnTo>
                  <a:lnTo>
                    <a:pt x="479023" y="571704"/>
                  </a:lnTo>
                  <a:lnTo>
                    <a:pt x="440896" y="592896"/>
                  </a:lnTo>
                  <a:lnTo>
                    <a:pt x="399719" y="608629"/>
                  </a:lnTo>
                  <a:lnTo>
                    <a:pt x="355972" y="618421"/>
                  </a:lnTo>
                  <a:lnTo>
                    <a:pt x="310134" y="621792"/>
                  </a:lnTo>
                  <a:lnTo>
                    <a:pt x="264295" y="618421"/>
                  </a:lnTo>
                  <a:lnTo>
                    <a:pt x="220548" y="608629"/>
                  </a:lnTo>
                  <a:lnTo>
                    <a:pt x="179371" y="592896"/>
                  </a:lnTo>
                  <a:lnTo>
                    <a:pt x="141244" y="571704"/>
                  </a:lnTo>
                  <a:lnTo>
                    <a:pt x="106646" y="545534"/>
                  </a:lnTo>
                  <a:lnTo>
                    <a:pt x="76056" y="514866"/>
                  </a:lnTo>
                  <a:lnTo>
                    <a:pt x="49954" y="480182"/>
                  </a:lnTo>
                  <a:lnTo>
                    <a:pt x="28818" y="441962"/>
                  </a:lnTo>
                  <a:lnTo>
                    <a:pt x="13127" y="400687"/>
                  </a:lnTo>
                  <a:lnTo>
                    <a:pt x="3361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80248" y="1819655"/>
              <a:ext cx="1777364" cy="1325880"/>
            </a:xfrm>
            <a:custGeom>
              <a:avLst/>
              <a:gdLst/>
              <a:ahLst/>
              <a:cxnLst/>
              <a:rect l="l" t="t" r="r" b="b"/>
              <a:pathLst>
                <a:path w="1777365" h="1325880">
                  <a:moveTo>
                    <a:pt x="106045" y="0"/>
                  </a:moveTo>
                  <a:lnTo>
                    <a:pt x="1670938" y="0"/>
                  </a:lnTo>
                  <a:lnTo>
                    <a:pt x="1712208" y="8336"/>
                  </a:lnTo>
                  <a:lnTo>
                    <a:pt x="1745916" y="31067"/>
                  </a:lnTo>
                  <a:lnTo>
                    <a:pt x="1768647" y="64775"/>
                  </a:lnTo>
                  <a:lnTo>
                    <a:pt x="1776983" y="106045"/>
                  </a:lnTo>
                  <a:lnTo>
                    <a:pt x="1776983" y="1325880"/>
                  </a:lnTo>
                  <a:lnTo>
                    <a:pt x="0" y="1325880"/>
                  </a:lnTo>
                  <a:lnTo>
                    <a:pt x="0" y="106045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19364" y="1864233"/>
            <a:ext cx="1628775" cy="10915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dirty="0">
                <a:latin typeface="Calibri"/>
                <a:cs typeface="Calibri"/>
              </a:rPr>
              <a:t>BB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tracks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life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perishables based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15" dirty="0">
                <a:latin typeface="Calibri"/>
                <a:cs typeface="Calibri"/>
              </a:rPr>
              <a:t>it’s </a:t>
            </a:r>
            <a:r>
              <a:rPr sz="1500" spc="-5" dirty="0">
                <a:latin typeface="Calibri"/>
                <a:cs typeface="Calibri"/>
              </a:rPr>
              <a:t>picture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suggests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user.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73897" y="3139185"/>
            <a:ext cx="1790064" cy="582930"/>
            <a:chOff x="8073897" y="3139185"/>
            <a:chExt cx="1790064" cy="582930"/>
          </a:xfrm>
        </p:grpSpPr>
        <p:sp>
          <p:nvSpPr>
            <p:cNvPr id="18" name="object 18"/>
            <p:cNvSpPr/>
            <p:nvPr/>
          </p:nvSpPr>
          <p:spPr>
            <a:xfrm>
              <a:off x="8080247" y="3145535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177698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776983" y="569976"/>
                  </a:lnTo>
                  <a:lnTo>
                    <a:pt x="1776983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0247" y="3145535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0" y="569976"/>
                  </a:moveTo>
                  <a:lnTo>
                    <a:pt x="1776983" y="569976"/>
                  </a:lnTo>
                  <a:lnTo>
                    <a:pt x="1776983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699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37906" y="3129788"/>
            <a:ext cx="112014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Shelf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Tracker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375393" y="1813305"/>
            <a:ext cx="2564130" cy="2052320"/>
            <a:chOff x="9375393" y="1813305"/>
            <a:chExt cx="2564130" cy="205232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1743" y="3236975"/>
              <a:ext cx="621791" cy="6217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81743" y="323697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1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57459" y="1819655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80">
                  <a:moveTo>
                    <a:pt x="106045" y="0"/>
                  </a:moveTo>
                  <a:lnTo>
                    <a:pt x="1669415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5"/>
                  </a:lnTo>
                  <a:lnTo>
                    <a:pt x="1775460" y="1325880"/>
                  </a:lnTo>
                  <a:lnTo>
                    <a:pt x="0" y="1325880"/>
                  </a:lnTo>
                  <a:lnTo>
                    <a:pt x="0" y="106045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96321" y="1864233"/>
            <a:ext cx="1604645" cy="10915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customer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voice </a:t>
            </a:r>
            <a:r>
              <a:rPr sz="1500" spc="-5" dirty="0">
                <a:latin typeface="Calibri"/>
                <a:cs typeface="Calibri"/>
              </a:rPr>
              <a:t>order his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whole list of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groceries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easier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them.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151109" y="3139185"/>
            <a:ext cx="1788160" cy="582930"/>
            <a:chOff x="10151109" y="3139185"/>
            <a:chExt cx="1788160" cy="582930"/>
          </a:xfrm>
        </p:grpSpPr>
        <p:sp>
          <p:nvSpPr>
            <p:cNvPr id="27" name="object 27"/>
            <p:cNvSpPr/>
            <p:nvPr/>
          </p:nvSpPr>
          <p:spPr>
            <a:xfrm>
              <a:off x="101574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59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775459" y="569976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74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6"/>
                  </a:moveTo>
                  <a:lnTo>
                    <a:pt x="1775459" y="569976"/>
                  </a:lnTo>
                  <a:lnTo>
                    <a:pt x="1775459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214864" y="3129788"/>
            <a:ext cx="84518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Voice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98209" y="3230626"/>
            <a:ext cx="6089015" cy="2268220"/>
            <a:chOff x="5998209" y="3230626"/>
            <a:chExt cx="6089015" cy="226822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8955" y="3236976"/>
              <a:ext cx="621792" cy="6217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458955" y="3236976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2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04559" y="4166616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79">
                  <a:moveTo>
                    <a:pt x="106044" y="0"/>
                  </a:moveTo>
                  <a:lnTo>
                    <a:pt x="1669414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4"/>
                  </a:lnTo>
                  <a:lnTo>
                    <a:pt x="1775460" y="1325879"/>
                  </a:lnTo>
                  <a:lnTo>
                    <a:pt x="0" y="1325879"/>
                  </a:lnTo>
                  <a:lnTo>
                    <a:pt x="0" y="106044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4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42786" y="4210557"/>
            <a:ext cx="1598930" cy="1090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10" dirty="0">
                <a:latin typeface="Calibri"/>
                <a:cs typeface="Calibri"/>
              </a:rPr>
              <a:t>Customer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channelized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Chat </a:t>
            </a:r>
            <a:r>
              <a:rPr sz="1500" dirty="0">
                <a:latin typeface="Calibri"/>
                <a:cs typeface="Calibri"/>
              </a:rPr>
              <a:t> Bots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huge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complaints.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998209" y="5486146"/>
            <a:ext cx="1788160" cy="582930"/>
            <a:chOff x="5998209" y="5486146"/>
            <a:chExt cx="1788160" cy="582930"/>
          </a:xfrm>
        </p:grpSpPr>
        <p:sp>
          <p:nvSpPr>
            <p:cNvPr id="36" name="object 36"/>
            <p:cNvSpPr/>
            <p:nvPr/>
          </p:nvSpPr>
          <p:spPr>
            <a:xfrm>
              <a:off x="60045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60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775460" y="569975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45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5"/>
                  </a:moveTo>
                  <a:lnTo>
                    <a:pt x="1775460" y="569975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61075" y="5601716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299706" y="4160265"/>
            <a:ext cx="2564130" cy="2050414"/>
            <a:chOff x="7299706" y="4160265"/>
            <a:chExt cx="2564130" cy="2050414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6056" y="5582411"/>
              <a:ext cx="620268" cy="6217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06056" y="5582411"/>
              <a:ext cx="620395" cy="622300"/>
            </a:xfrm>
            <a:custGeom>
              <a:avLst/>
              <a:gdLst/>
              <a:ahLst/>
              <a:cxnLst/>
              <a:rect l="l" t="t" r="r" b="b"/>
              <a:pathLst>
                <a:path w="620395" h="622300">
                  <a:moveTo>
                    <a:pt x="0" y="310896"/>
                  </a:moveTo>
                  <a:lnTo>
                    <a:pt x="3361" y="264953"/>
                  </a:lnTo>
                  <a:lnTo>
                    <a:pt x="13127" y="221104"/>
                  </a:lnTo>
                  <a:lnTo>
                    <a:pt x="28818" y="179829"/>
                  </a:lnTo>
                  <a:lnTo>
                    <a:pt x="49954" y="141609"/>
                  </a:lnTo>
                  <a:lnTo>
                    <a:pt x="76056" y="106925"/>
                  </a:lnTo>
                  <a:lnTo>
                    <a:pt x="106646" y="76257"/>
                  </a:lnTo>
                  <a:lnTo>
                    <a:pt x="141244" y="50087"/>
                  </a:lnTo>
                  <a:lnTo>
                    <a:pt x="179371" y="28895"/>
                  </a:lnTo>
                  <a:lnTo>
                    <a:pt x="220548" y="13162"/>
                  </a:lnTo>
                  <a:lnTo>
                    <a:pt x="264295" y="3370"/>
                  </a:lnTo>
                  <a:lnTo>
                    <a:pt x="310134" y="0"/>
                  </a:lnTo>
                  <a:lnTo>
                    <a:pt x="355972" y="3370"/>
                  </a:lnTo>
                  <a:lnTo>
                    <a:pt x="399719" y="13162"/>
                  </a:lnTo>
                  <a:lnTo>
                    <a:pt x="440896" y="28895"/>
                  </a:lnTo>
                  <a:lnTo>
                    <a:pt x="479023" y="50087"/>
                  </a:lnTo>
                  <a:lnTo>
                    <a:pt x="513621" y="76257"/>
                  </a:lnTo>
                  <a:lnTo>
                    <a:pt x="544211" y="106925"/>
                  </a:lnTo>
                  <a:lnTo>
                    <a:pt x="570313" y="141609"/>
                  </a:lnTo>
                  <a:lnTo>
                    <a:pt x="591449" y="179829"/>
                  </a:lnTo>
                  <a:lnTo>
                    <a:pt x="607140" y="221104"/>
                  </a:lnTo>
                  <a:lnTo>
                    <a:pt x="616906" y="264953"/>
                  </a:lnTo>
                  <a:lnTo>
                    <a:pt x="620268" y="310896"/>
                  </a:lnTo>
                  <a:lnTo>
                    <a:pt x="616906" y="356838"/>
                  </a:lnTo>
                  <a:lnTo>
                    <a:pt x="607140" y="400687"/>
                  </a:lnTo>
                  <a:lnTo>
                    <a:pt x="591449" y="441962"/>
                  </a:lnTo>
                  <a:lnTo>
                    <a:pt x="570313" y="480182"/>
                  </a:lnTo>
                  <a:lnTo>
                    <a:pt x="544211" y="514866"/>
                  </a:lnTo>
                  <a:lnTo>
                    <a:pt x="513621" y="545534"/>
                  </a:lnTo>
                  <a:lnTo>
                    <a:pt x="479023" y="571704"/>
                  </a:lnTo>
                  <a:lnTo>
                    <a:pt x="440896" y="592896"/>
                  </a:lnTo>
                  <a:lnTo>
                    <a:pt x="399719" y="608629"/>
                  </a:lnTo>
                  <a:lnTo>
                    <a:pt x="355972" y="618421"/>
                  </a:lnTo>
                  <a:lnTo>
                    <a:pt x="310134" y="621792"/>
                  </a:lnTo>
                  <a:lnTo>
                    <a:pt x="264295" y="618421"/>
                  </a:lnTo>
                  <a:lnTo>
                    <a:pt x="220548" y="608629"/>
                  </a:lnTo>
                  <a:lnTo>
                    <a:pt x="179371" y="592896"/>
                  </a:lnTo>
                  <a:lnTo>
                    <a:pt x="141244" y="571704"/>
                  </a:lnTo>
                  <a:lnTo>
                    <a:pt x="106646" y="545534"/>
                  </a:lnTo>
                  <a:lnTo>
                    <a:pt x="76056" y="514866"/>
                  </a:lnTo>
                  <a:lnTo>
                    <a:pt x="49954" y="480182"/>
                  </a:lnTo>
                  <a:lnTo>
                    <a:pt x="28818" y="441962"/>
                  </a:lnTo>
                  <a:lnTo>
                    <a:pt x="13127" y="400687"/>
                  </a:lnTo>
                  <a:lnTo>
                    <a:pt x="3361" y="356838"/>
                  </a:lnTo>
                  <a:lnTo>
                    <a:pt x="0" y="310896"/>
                  </a:lnTo>
                  <a:close/>
                </a:path>
              </a:pathLst>
            </a:custGeom>
            <a:ln w="12699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80248" y="4166615"/>
              <a:ext cx="1777364" cy="1325880"/>
            </a:xfrm>
            <a:custGeom>
              <a:avLst/>
              <a:gdLst/>
              <a:ahLst/>
              <a:cxnLst/>
              <a:rect l="l" t="t" r="r" b="b"/>
              <a:pathLst>
                <a:path w="1777365" h="1325879">
                  <a:moveTo>
                    <a:pt x="106045" y="0"/>
                  </a:moveTo>
                  <a:lnTo>
                    <a:pt x="1670938" y="0"/>
                  </a:lnTo>
                  <a:lnTo>
                    <a:pt x="1712208" y="8336"/>
                  </a:lnTo>
                  <a:lnTo>
                    <a:pt x="1745916" y="31067"/>
                  </a:lnTo>
                  <a:lnTo>
                    <a:pt x="1768647" y="64775"/>
                  </a:lnTo>
                  <a:lnTo>
                    <a:pt x="1776983" y="106044"/>
                  </a:lnTo>
                  <a:lnTo>
                    <a:pt x="1776983" y="1325879"/>
                  </a:lnTo>
                  <a:lnTo>
                    <a:pt x="0" y="1325879"/>
                  </a:lnTo>
                  <a:lnTo>
                    <a:pt x="0" y="106044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119364" y="4210557"/>
            <a:ext cx="1679575" cy="10909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marR="352425" indent="-114300">
              <a:lnSpc>
                <a:spcPts val="1639"/>
              </a:lnSpc>
              <a:spcBef>
                <a:spcPts val="285"/>
              </a:spcBef>
              <a:buChar char="•"/>
              <a:tabLst>
                <a:tab pos="127000" algn="l"/>
              </a:tabLst>
            </a:pP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nearby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kiranawala,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BB</a:t>
            </a:r>
            <a:endParaRPr sz="1500">
              <a:latin typeface="Calibri"/>
              <a:cs typeface="Calibri"/>
            </a:endParaRPr>
          </a:p>
          <a:p>
            <a:pPr marL="127000">
              <a:lnSpc>
                <a:spcPts val="1550"/>
              </a:lnSpc>
            </a:pPr>
            <a:r>
              <a:rPr sz="1500" spc="-5" dirty="0">
                <a:latin typeface="Calibri"/>
                <a:cs typeface="Calibri"/>
              </a:rPr>
              <a:t>allows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it’s </a:t>
            </a:r>
            <a:r>
              <a:rPr sz="1500" spc="-10" dirty="0">
                <a:latin typeface="Calibri"/>
                <a:cs typeface="Calibri"/>
              </a:rPr>
              <a:t>star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 marL="127000" marR="22225">
              <a:lnSpc>
                <a:spcPts val="1639"/>
              </a:lnSpc>
              <a:spcBef>
                <a:spcPts val="114"/>
              </a:spcBef>
            </a:pP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now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later.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73897" y="5486146"/>
            <a:ext cx="1790064" cy="582930"/>
            <a:chOff x="8073897" y="5486146"/>
            <a:chExt cx="1790064" cy="582930"/>
          </a:xfrm>
        </p:grpSpPr>
        <p:sp>
          <p:nvSpPr>
            <p:cNvPr id="45" name="object 45"/>
            <p:cNvSpPr/>
            <p:nvPr/>
          </p:nvSpPr>
          <p:spPr>
            <a:xfrm>
              <a:off x="8080247" y="5492496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1776983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776983" y="569975"/>
                  </a:lnTo>
                  <a:lnTo>
                    <a:pt x="1776983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80247" y="5492496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0" y="569975"/>
                  </a:moveTo>
                  <a:lnTo>
                    <a:pt x="1776983" y="569975"/>
                  </a:lnTo>
                  <a:lnTo>
                    <a:pt x="1776983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37906" y="5601716"/>
            <a:ext cx="85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Khata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375393" y="4160265"/>
            <a:ext cx="2564130" cy="2050414"/>
            <a:chOff x="9375393" y="4160265"/>
            <a:chExt cx="2564130" cy="2050414"/>
          </a:xfrm>
        </p:grpSpPr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1743" y="5582411"/>
              <a:ext cx="621791" cy="6217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381743" y="5582411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1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57459" y="4166615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79">
                  <a:moveTo>
                    <a:pt x="106045" y="0"/>
                  </a:moveTo>
                  <a:lnTo>
                    <a:pt x="1669415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4"/>
                  </a:lnTo>
                  <a:lnTo>
                    <a:pt x="1775460" y="1325879"/>
                  </a:lnTo>
                  <a:lnTo>
                    <a:pt x="0" y="1325879"/>
                  </a:lnTo>
                  <a:lnTo>
                    <a:pt x="0" y="106044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196321" y="4210557"/>
            <a:ext cx="1641475" cy="1090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Just not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direct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search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voice </a:t>
            </a:r>
            <a:r>
              <a:rPr sz="1500" spc="-5" dirty="0">
                <a:latin typeface="Calibri"/>
                <a:cs typeface="Calibri"/>
              </a:rPr>
              <a:t> ordering.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Searching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 </a:t>
            </a:r>
            <a:r>
              <a:rPr sz="1500" spc="-5" dirty="0">
                <a:latin typeface="Calibri"/>
                <a:cs typeface="Calibri"/>
              </a:rPr>
              <a:t>on recipes 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ingredients.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151109" y="5486146"/>
            <a:ext cx="1788160" cy="582930"/>
            <a:chOff x="10151109" y="5486146"/>
            <a:chExt cx="1788160" cy="582930"/>
          </a:xfrm>
        </p:grpSpPr>
        <p:sp>
          <p:nvSpPr>
            <p:cNvPr id="54" name="object 54"/>
            <p:cNvSpPr/>
            <p:nvPr/>
          </p:nvSpPr>
          <p:spPr>
            <a:xfrm>
              <a:off x="101574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59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775459" y="569975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1574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5"/>
                  </a:moveTo>
                  <a:lnTo>
                    <a:pt x="1775459" y="569975"/>
                  </a:lnTo>
                  <a:lnTo>
                    <a:pt x="1775459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214864" y="5476138"/>
            <a:ext cx="940435" cy="5499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Recipe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32918" y="1481074"/>
            <a:ext cx="11854180" cy="4729480"/>
            <a:chOff x="232918" y="1481074"/>
            <a:chExt cx="11854180" cy="472948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8956" y="5582412"/>
              <a:ext cx="621792" cy="62179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1458956" y="5582412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2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6768" y="1548384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5">
                  <a:moveTo>
                    <a:pt x="1772411" y="0"/>
                  </a:moveTo>
                  <a:lnTo>
                    <a:pt x="1772411" y="200405"/>
                  </a:lnTo>
                  <a:lnTo>
                    <a:pt x="0" y="200405"/>
                  </a:lnTo>
                  <a:lnTo>
                    <a:pt x="0" y="601217"/>
                  </a:lnTo>
                  <a:lnTo>
                    <a:pt x="1772411" y="601217"/>
                  </a:lnTo>
                  <a:lnTo>
                    <a:pt x="1772411" y="801624"/>
                  </a:lnTo>
                  <a:lnTo>
                    <a:pt x="2173223" y="400812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6768" y="1548384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5">
                  <a:moveTo>
                    <a:pt x="0" y="200405"/>
                  </a:moveTo>
                  <a:lnTo>
                    <a:pt x="1772411" y="200405"/>
                  </a:lnTo>
                  <a:lnTo>
                    <a:pt x="1772411" y="0"/>
                  </a:lnTo>
                  <a:lnTo>
                    <a:pt x="2173223" y="400812"/>
                  </a:lnTo>
                  <a:lnTo>
                    <a:pt x="1772411" y="801624"/>
                  </a:lnTo>
                  <a:lnTo>
                    <a:pt x="1772411" y="601217"/>
                  </a:lnTo>
                  <a:lnTo>
                    <a:pt x="0" y="60121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9268" y="1487424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2962656" y="0"/>
                  </a:moveTo>
                  <a:lnTo>
                    <a:pt x="153924" y="0"/>
                  </a:lnTo>
                  <a:lnTo>
                    <a:pt x="105270" y="7851"/>
                  </a:lnTo>
                  <a:lnTo>
                    <a:pt x="63016" y="29711"/>
                  </a:lnTo>
                  <a:lnTo>
                    <a:pt x="29697" y="63038"/>
                  </a:lnTo>
                  <a:lnTo>
                    <a:pt x="7846" y="10529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53"/>
                  </a:lnTo>
                  <a:lnTo>
                    <a:pt x="29697" y="860505"/>
                  </a:lnTo>
                  <a:lnTo>
                    <a:pt x="63016" y="893832"/>
                  </a:lnTo>
                  <a:lnTo>
                    <a:pt x="105270" y="915692"/>
                  </a:lnTo>
                  <a:lnTo>
                    <a:pt x="153924" y="923543"/>
                  </a:lnTo>
                  <a:lnTo>
                    <a:pt x="2962656" y="923543"/>
                  </a:lnTo>
                  <a:lnTo>
                    <a:pt x="3011289" y="915692"/>
                  </a:lnTo>
                  <a:lnTo>
                    <a:pt x="3053541" y="893832"/>
                  </a:lnTo>
                  <a:lnTo>
                    <a:pt x="3086868" y="860505"/>
                  </a:lnTo>
                  <a:lnTo>
                    <a:pt x="3108728" y="818253"/>
                  </a:lnTo>
                  <a:lnTo>
                    <a:pt x="3116580" y="769620"/>
                  </a:lnTo>
                  <a:lnTo>
                    <a:pt x="3116580" y="153924"/>
                  </a:lnTo>
                  <a:lnTo>
                    <a:pt x="3108728" y="105290"/>
                  </a:lnTo>
                  <a:lnTo>
                    <a:pt x="3086868" y="63038"/>
                  </a:lnTo>
                  <a:lnTo>
                    <a:pt x="3053541" y="29711"/>
                  </a:lnTo>
                  <a:lnTo>
                    <a:pt x="3011289" y="7851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9268" y="1487424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0" y="153924"/>
                  </a:moveTo>
                  <a:lnTo>
                    <a:pt x="7846" y="105290"/>
                  </a:lnTo>
                  <a:lnTo>
                    <a:pt x="29697" y="63038"/>
                  </a:lnTo>
                  <a:lnTo>
                    <a:pt x="63016" y="29711"/>
                  </a:lnTo>
                  <a:lnTo>
                    <a:pt x="105270" y="7851"/>
                  </a:lnTo>
                  <a:lnTo>
                    <a:pt x="153924" y="0"/>
                  </a:lnTo>
                  <a:lnTo>
                    <a:pt x="2962656" y="0"/>
                  </a:lnTo>
                  <a:lnTo>
                    <a:pt x="3011289" y="7851"/>
                  </a:lnTo>
                  <a:lnTo>
                    <a:pt x="3053541" y="29711"/>
                  </a:lnTo>
                  <a:lnTo>
                    <a:pt x="3086868" y="63038"/>
                  </a:lnTo>
                  <a:lnTo>
                    <a:pt x="3108728" y="105290"/>
                  </a:lnTo>
                  <a:lnTo>
                    <a:pt x="3116580" y="153924"/>
                  </a:lnTo>
                  <a:lnTo>
                    <a:pt x="3116580" y="769620"/>
                  </a:lnTo>
                  <a:lnTo>
                    <a:pt x="3108728" y="818253"/>
                  </a:lnTo>
                  <a:lnTo>
                    <a:pt x="3086868" y="860505"/>
                  </a:lnTo>
                  <a:lnTo>
                    <a:pt x="3053541" y="893832"/>
                  </a:lnTo>
                  <a:lnTo>
                    <a:pt x="3011289" y="915692"/>
                  </a:lnTo>
                  <a:lnTo>
                    <a:pt x="2962656" y="923543"/>
                  </a:lnTo>
                  <a:lnTo>
                    <a:pt x="153924" y="923543"/>
                  </a:lnTo>
                  <a:lnTo>
                    <a:pt x="105270" y="915692"/>
                  </a:lnTo>
                  <a:lnTo>
                    <a:pt x="63016" y="893832"/>
                  </a:lnTo>
                  <a:lnTo>
                    <a:pt x="29697" y="860505"/>
                  </a:lnTo>
                  <a:lnTo>
                    <a:pt x="7846" y="818253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05992" y="1615186"/>
            <a:ext cx="198373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2918" y="2811526"/>
            <a:ext cx="5043805" cy="936625"/>
            <a:chOff x="232918" y="2811526"/>
            <a:chExt cx="5043805" cy="936625"/>
          </a:xfrm>
        </p:grpSpPr>
        <p:sp>
          <p:nvSpPr>
            <p:cNvPr id="66" name="object 66"/>
            <p:cNvSpPr/>
            <p:nvPr/>
          </p:nvSpPr>
          <p:spPr>
            <a:xfrm>
              <a:off x="3096768" y="2878836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1772411" y="0"/>
                  </a:moveTo>
                  <a:lnTo>
                    <a:pt x="1772411" y="200405"/>
                  </a:lnTo>
                  <a:lnTo>
                    <a:pt x="0" y="200405"/>
                  </a:lnTo>
                  <a:lnTo>
                    <a:pt x="0" y="601217"/>
                  </a:lnTo>
                  <a:lnTo>
                    <a:pt x="1772411" y="601217"/>
                  </a:lnTo>
                  <a:lnTo>
                    <a:pt x="1772411" y="801624"/>
                  </a:lnTo>
                  <a:lnTo>
                    <a:pt x="2173223" y="400812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96768" y="2878836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0" y="200405"/>
                  </a:moveTo>
                  <a:lnTo>
                    <a:pt x="1772411" y="200405"/>
                  </a:lnTo>
                  <a:lnTo>
                    <a:pt x="1772411" y="0"/>
                  </a:lnTo>
                  <a:lnTo>
                    <a:pt x="2173223" y="400812"/>
                  </a:lnTo>
                  <a:lnTo>
                    <a:pt x="1772411" y="801624"/>
                  </a:lnTo>
                  <a:lnTo>
                    <a:pt x="1772411" y="601217"/>
                  </a:lnTo>
                  <a:lnTo>
                    <a:pt x="0" y="60121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9268" y="2817876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2962656" y="0"/>
                  </a:moveTo>
                  <a:lnTo>
                    <a:pt x="153924" y="0"/>
                  </a:lnTo>
                  <a:lnTo>
                    <a:pt x="105270" y="7851"/>
                  </a:lnTo>
                  <a:lnTo>
                    <a:pt x="63016" y="29711"/>
                  </a:lnTo>
                  <a:lnTo>
                    <a:pt x="29697" y="63038"/>
                  </a:lnTo>
                  <a:lnTo>
                    <a:pt x="7846" y="10529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53"/>
                  </a:lnTo>
                  <a:lnTo>
                    <a:pt x="29697" y="860505"/>
                  </a:lnTo>
                  <a:lnTo>
                    <a:pt x="63016" y="893832"/>
                  </a:lnTo>
                  <a:lnTo>
                    <a:pt x="105270" y="915692"/>
                  </a:lnTo>
                  <a:lnTo>
                    <a:pt x="153924" y="923544"/>
                  </a:lnTo>
                  <a:lnTo>
                    <a:pt x="2962656" y="923544"/>
                  </a:lnTo>
                  <a:lnTo>
                    <a:pt x="3011289" y="915692"/>
                  </a:lnTo>
                  <a:lnTo>
                    <a:pt x="3053541" y="893832"/>
                  </a:lnTo>
                  <a:lnTo>
                    <a:pt x="3086868" y="860505"/>
                  </a:lnTo>
                  <a:lnTo>
                    <a:pt x="3108728" y="818253"/>
                  </a:lnTo>
                  <a:lnTo>
                    <a:pt x="3116580" y="769620"/>
                  </a:lnTo>
                  <a:lnTo>
                    <a:pt x="3116580" y="153924"/>
                  </a:lnTo>
                  <a:lnTo>
                    <a:pt x="3108728" y="105290"/>
                  </a:lnTo>
                  <a:lnTo>
                    <a:pt x="3086868" y="63038"/>
                  </a:lnTo>
                  <a:lnTo>
                    <a:pt x="3053541" y="29711"/>
                  </a:lnTo>
                  <a:lnTo>
                    <a:pt x="3011289" y="7851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9268" y="2817876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0" y="153924"/>
                  </a:moveTo>
                  <a:lnTo>
                    <a:pt x="7846" y="105290"/>
                  </a:lnTo>
                  <a:lnTo>
                    <a:pt x="29697" y="63038"/>
                  </a:lnTo>
                  <a:lnTo>
                    <a:pt x="63016" y="29711"/>
                  </a:lnTo>
                  <a:lnTo>
                    <a:pt x="105270" y="7851"/>
                  </a:lnTo>
                  <a:lnTo>
                    <a:pt x="153924" y="0"/>
                  </a:lnTo>
                  <a:lnTo>
                    <a:pt x="2962656" y="0"/>
                  </a:lnTo>
                  <a:lnTo>
                    <a:pt x="3011289" y="7851"/>
                  </a:lnTo>
                  <a:lnTo>
                    <a:pt x="3053541" y="29711"/>
                  </a:lnTo>
                  <a:lnTo>
                    <a:pt x="3086868" y="63038"/>
                  </a:lnTo>
                  <a:lnTo>
                    <a:pt x="3108728" y="105290"/>
                  </a:lnTo>
                  <a:lnTo>
                    <a:pt x="3116580" y="153924"/>
                  </a:lnTo>
                  <a:lnTo>
                    <a:pt x="3116580" y="769620"/>
                  </a:lnTo>
                  <a:lnTo>
                    <a:pt x="3108728" y="818253"/>
                  </a:lnTo>
                  <a:lnTo>
                    <a:pt x="3086868" y="860505"/>
                  </a:lnTo>
                  <a:lnTo>
                    <a:pt x="3053541" y="893832"/>
                  </a:lnTo>
                  <a:lnTo>
                    <a:pt x="3011289" y="915692"/>
                  </a:lnTo>
                  <a:lnTo>
                    <a:pt x="2962656" y="923544"/>
                  </a:lnTo>
                  <a:lnTo>
                    <a:pt x="153924" y="923544"/>
                  </a:lnTo>
                  <a:lnTo>
                    <a:pt x="105270" y="915692"/>
                  </a:lnTo>
                  <a:lnTo>
                    <a:pt x="63016" y="893832"/>
                  </a:lnTo>
                  <a:lnTo>
                    <a:pt x="29697" y="860505"/>
                  </a:lnTo>
                  <a:lnTo>
                    <a:pt x="7846" y="818253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89280" y="2946019"/>
            <a:ext cx="24149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3570" marR="5080" indent="-61150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2918" y="4163314"/>
            <a:ext cx="5043805" cy="937894"/>
            <a:chOff x="232918" y="4163314"/>
            <a:chExt cx="5043805" cy="937894"/>
          </a:xfrm>
        </p:grpSpPr>
        <p:sp>
          <p:nvSpPr>
            <p:cNvPr id="72" name="object 72"/>
            <p:cNvSpPr/>
            <p:nvPr/>
          </p:nvSpPr>
          <p:spPr>
            <a:xfrm>
              <a:off x="3096768" y="4232148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1772411" y="0"/>
                  </a:moveTo>
                  <a:lnTo>
                    <a:pt x="1772411" y="200406"/>
                  </a:lnTo>
                  <a:lnTo>
                    <a:pt x="0" y="200406"/>
                  </a:lnTo>
                  <a:lnTo>
                    <a:pt x="0" y="601218"/>
                  </a:lnTo>
                  <a:lnTo>
                    <a:pt x="1772411" y="601218"/>
                  </a:lnTo>
                  <a:lnTo>
                    <a:pt x="1772411" y="801624"/>
                  </a:lnTo>
                  <a:lnTo>
                    <a:pt x="2173223" y="400812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96768" y="4232148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0" y="200406"/>
                  </a:moveTo>
                  <a:lnTo>
                    <a:pt x="1772411" y="200406"/>
                  </a:lnTo>
                  <a:lnTo>
                    <a:pt x="1772411" y="0"/>
                  </a:lnTo>
                  <a:lnTo>
                    <a:pt x="2173223" y="400812"/>
                  </a:lnTo>
                  <a:lnTo>
                    <a:pt x="1772411" y="801624"/>
                  </a:lnTo>
                  <a:lnTo>
                    <a:pt x="1772411" y="601218"/>
                  </a:lnTo>
                  <a:lnTo>
                    <a:pt x="0" y="601218"/>
                  </a:lnTo>
                  <a:lnTo>
                    <a:pt x="0" y="200406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9268" y="4169664"/>
              <a:ext cx="3116580" cy="925194"/>
            </a:xfrm>
            <a:custGeom>
              <a:avLst/>
              <a:gdLst/>
              <a:ahLst/>
              <a:cxnLst/>
              <a:rect l="l" t="t" r="r" b="b"/>
              <a:pathLst>
                <a:path w="3116579" h="925195">
                  <a:moveTo>
                    <a:pt x="2962402" y="0"/>
                  </a:moveTo>
                  <a:lnTo>
                    <a:pt x="154178" y="0"/>
                  </a:lnTo>
                  <a:lnTo>
                    <a:pt x="105444" y="7865"/>
                  </a:lnTo>
                  <a:lnTo>
                    <a:pt x="63121" y="29764"/>
                  </a:lnTo>
                  <a:lnTo>
                    <a:pt x="29746" y="63148"/>
                  </a:lnTo>
                  <a:lnTo>
                    <a:pt x="7859" y="105468"/>
                  </a:lnTo>
                  <a:lnTo>
                    <a:pt x="0" y="154178"/>
                  </a:lnTo>
                  <a:lnTo>
                    <a:pt x="0" y="770890"/>
                  </a:lnTo>
                  <a:lnTo>
                    <a:pt x="7859" y="819599"/>
                  </a:lnTo>
                  <a:lnTo>
                    <a:pt x="29746" y="861919"/>
                  </a:lnTo>
                  <a:lnTo>
                    <a:pt x="63121" y="895303"/>
                  </a:lnTo>
                  <a:lnTo>
                    <a:pt x="105444" y="917202"/>
                  </a:lnTo>
                  <a:lnTo>
                    <a:pt x="154178" y="925068"/>
                  </a:lnTo>
                  <a:lnTo>
                    <a:pt x="2962402" y="925068"/>
                  </a:lnTo>
                  <a:lnTo>
                    <a:pt x="3011111" y="917202"/>
                  </a:lnTo>
                  <a:lnTo>
                    <a:pt x="3053431" y="895303"/>
                  </a:lnTo>
                  <a:lnTo>
                    <a:pt x="3086815" y="861919"/>
                  </a:lnTo>
                  <a:lnTo>
                    <a:pt x="3108714" y="819599"/>
                  </a:lnTo>
                  <a:lnTo>
                    <a:pt x="3116580" y="770890"/>
                  </a:lnTo>
                  <a:lnTo>
                    <a:pt x="3116580" y="154178"/>
                  </a:lnTo>
                  <a:lnTo>
                    <a:pt x="3108714" y="105468"/>
                  </a:lnTo>
                  <a:lnTo>
                    <a:pt x="3086815" y="63148"/>
                  </a:lnTo>
                  <a:lnTo>
                    <a:pt x="3053431" y="29764"/>
                  </a:lnTo>
                  <a:lnTo>
                    <a:pt x="3011111" y="7865"/>
                  </a:lnTo>
                  <a:lnTo>
                    <a:pt x="296240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9268" y="4169664"/>
              <a:ext cx="3116580" cy="925194"/>
            </a:xfrm>
            <a:custGeom>
              <a:avLst/>
              <a:gdLst/>
              <a:ahLst/>
              <a:cxnLst/>
              <a:rect l="l" t="t" r="r" b="b"/>
              <a:pathLst>
                <a:path w="3116579" h="925195">
                  <a:moveTo>
                    <a:pt x="0" y="154178"/>
                  </a:moveTo>
                  <a:lnTo>
                    <a:pt x="7859" y="105468"/>
                  </a:lnTo>
                  <a:lnTo>
                    <a:pt x="29746" y="63148"/>
                  </a:lnTo>
                  <a:lnTo>
                    <a:pt x="63121" y="29764"/>
                  </a:lnTo>
                  <a:lnTo>
                    <a:pt x="105444" y="7865"/>
                  </a:lnTo>
                  <a:lnTo>
                    <a:pt x="154178" y="0"/>
                  </a:lnTo>
                  <a:lnTo>
                    <a:pt x="2962402" y="0"/>
                  </a:lnTo>
                  <a:lnTo>
                    <a:pt x="3011111" y="7865"/>
                  </a:lnTo>
                  <a:lnTo>
                    <a:pt x="3053431" y="29764"/>
                  </a:lnTo>
                  <a:lnTo>
                    <a:pt x="3086815" y="63148"/>
                  </a:lnTo>
                  <a:lnTo>
                    <a:pt x="3108714" y="105468"/>
                  </a:lnTo>
                  <a:lnTo>
                    <a:pt x="3116580" y="154178"/>
                  </a:lnTo>
                  <a:lnTo>
                    <a:pt x="3116580" y="770890"/>
                  </a:lnTo>
                  <a:lnTo>
                    <a:pt x="3108714" y="819599"/>
                  </a:lnTo>
                  <a:lnTo>
                    <a:pt x="3086815" y="861919"/>
                  </a:lnTo>
                  <a:lnTo>
                    <a:pt x="3053431" y="895303"/>
                  </a:lnTo>
                  <a:lnTo>
                    <a:pt x="3011111" y="917202"/>
                  </a:lnTo>
                  <a:lnTo>
                    <a:pt x="2962402" y="925068"/>
                  </a:lnTo>
                  <a:lnTo>
                    <a:pt x="154178" y="925068"/>
                  </a:lnTo>
                  <a:lnTo>
                    <a:pt x="105444" y="917202"/>
                  </a:lnTo>
                  <a:lnTo>
                    <a:pt x="63121" y="895303"/>
                  </a:lnTo>
                  <a:lnTo>
                    <a:pt x="29746" y="861919"/>
                  </a:lnTo>
                  <a:lnTo>
                    <a:pt x="7859" y="819599"/>
                  </a:lnTo>
                  <a:lnTo>
                    <a:pt x="0" y="770890"/>
                  </a:lnTo>
                  <a:lnTo>
                    <a:pt x="0" y="154178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83132" y="4451044"/>
            <a:ext cx="20281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Rate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32918" y="5556250"/>
            <a:ext cx="5043805" cy="936625"/>
            <a:chOff x="232918" y="5556250"/>
            <a:chExt cx="5043805" cy="936625"/>
          </a:xfrm>
        </p:grpSpPr>
        <p:sp>
          <p:nvSpPr>
            <p:cNvPr id="78" name="object 78"/>
            <p:cNvSpPr/>
            <p:nvPr/>
          </p:nvSpPr>
          <p:spPr>
            <a:xfrm>
              <a:off x="3096768" y="5623560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1772411" y="0"/>
                  </a:moveTo>
                  <a:lnTo>
                    <a:pt x="1772411" y="200405"/>
                  </a:lnTo>
                  <a:lnTo>
                    <a:pt x="0" y="200405"/>
                  </a:lnTo>
                  <a:lnTo>
                    <a:pt x="0" y="601217"/>
                  </a:lnTo>
                  <a:lnTo>
                    <a:pt x="1772411" y="601217"/>
                  </a:lnTo>
                  <a:lnTo>
                    <a:pt x="1772411" y="801623"/>
                  </a:lnTo>
                  <a:lnTo>
                    <a:pt x="2173223" y="400811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96768" y="5623560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0" y="200405"/>
                  </a:moveTo>
                  <a:lnTo>
                    <a:pt x="1772411" y="200405"/>
                  </a:lnTo>
                  <a:lnTo>
                    <a:pt x="1772411" y="0"/>
                  </a:lnTo>
                  <a:lnTo>
                    <a:pt x="2173223" y="400811"/>
                  </a:lnTo>
                  <a:lnTo>
                    <a:pt x="1772411" y="801623"/>
                  </a:lnTo>
                  <a:lnTo>
                    <a:pt x="1772411" y="601217"/>
                  </a:lnTo>
                  <a:lnTo>
                    <a:pt x="0" y="60121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9268" y="5562600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2962656" y="0"/>
                  </a:moveTo>
                  <a:lnTo>
                    <a:pt x="153924" y="0"/>
                  </a:lnTo>
                  <a:lnTo>
                    <a:pt x="105270" y="7846"/>
                  </a:lnTo>
                  <a:lnTo>
                    <a:pt x="63016" y="29697"/>
                  </a:lnTo>
                  <a:lnTo>
                    <a:pt x="29697" y="63016"/>
                  </a:lnTo>
                  <a:lnTo>
                    <a:pt x="7846" y="10527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73"/>
                  </a:lnTo>
                  <a:lnTo>
                    <a:pt x="29697" y="860527"/>
                  </a:lnTo>
                  <a:lnTo>
                    <a:pt x="63016" y="893846"/>
                  </a:lnTo>
                  <a:lnTo>
                    <a:pt x="105270" y="915697"/>
                  </a:lnTo>
                  <a:lnTo>
                    <a:pt x="153924" y="923544"/>
                  </a:lnTo>
                  <a:lnTo>
                    <a:pt x="2962656" y="923544"/>
                  </a:lnTo>
                  <a:lnTo>
                    <a:pt x="3011289" y="915697"/>
                  </a:lnTo>
                  <a:lnTo>
                    <a:pt x="3053541" y="893846"/>
                  </a:lnTo>
                  <a:lnTo>
                    <a:pt x="3086868" y="860527"/>
                  </a:lnTo>
                  <a:lnTo>
                    <a:pt x="3108728" y="818273"/>
                  </a:lnTo>
                  <a:lnTo>
                    <a:pt x="3116580" y="769620"/>
                  </a:lnTo>
                  <a:lnTo>
                    <a:pt x="3116580" y="153924"/>
                  </a:lnTo>
                  <a:lnTo>
                    <a:pt x="3108728" y="105270"/>
                  </a:lnTo>
                  <a:lnTo>
                    <a:pt x="3086868" y="63016"/>
                  </a:lnTo>
                  <a:lnTo>
                    <a:pt x="3053541" y="29697"/>
                  </a:lnTo>
                  <a:lnTo>
                    <a:pt x="3011289" y="7846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9268" y="5562600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0" y="153924"/>
                  </a:moveTo>
                  <a:lnTo>
                    <a:pt x="7846" y="105270"/>
                  </a:lnTo>
                  <a:lnTo>
                    <a:pt x="29697" y="63016"/>
                  </a:lnTo>
                  <a:lnTo>
                    <a:pt x="63016" y="29697"/>
                  </a:lnTo>
                  <a:lnTo>
                    <a:pt x="105270" y="7846"/>
                  </a:lnTo>
                  <a:lnTo>
                    <a:pt x="153924" y="0"/>
                  </a:lnTo>
                  <a:lnTo>
                    <a:pt x="2962656" y="0"/>
                  </a:lnTo>
                  <a:lnTo>
                    <a:pt x="3011289" y="7846"/>
                  </a:lnTo>
                  <a:lnTo>
                    <a:pt x="3053541" y="29697"/>
                  </a:lnTo>
                  <a:lnTo>
                    <a:pt x="3086868" y="63016"/>
                  </a:lnTo>
                  <a:lnTo>
                    <a:pt x="3108728" y="105270"/>
                  </a:lnTo>
                  <a:lnTo>
                    <a:pt x="3116580" y="153924"/>
                  </a:lnTo>
                  <a:lnTo>
                    <a:pt x="3116580" y="769620"/>
                  </a:lnTo>
                  <a:lnTo>
                    <a:pt x="3108728" y="818273"/>
                  </a:lnTo>
                  <a:lnTo>
                    <a:pt x="3086868" y="860527"/>
                  </a:lnTo>
                  <a:lnTo>
                    <a:pt x="3053541" y="893846"/>
                  </a:lnTo>
                  <a:lnTo>
                    <a:pt x="3011289" y="915697"/>
                  </a:lnTo>
                  <a:lnTo>
                    <a:pt x="2962656" y="923544"/>
                  </a:lnTo>
                  <a:lnTo>
                    <a:pt x="153924" y="923544"/>
                  </a:lnTo>
                  <a:lnTo>
                    <a:pt x="105270" y="915697"/>
                  </a:lnTo>
                  <a:lnTo>
                    <a:pt x="63016" y="893846"/>
                  </a:lnTo>
                  <a:lnTo>
                    <a:pt x="29697" y="860527"/>
                  </a:lnTo>
                  <a:lnTo>
                    <a:pt x="7846" y="818273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46836" y="5844032"/>
            <a:ext cx="1903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Referrals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21307" y="926084"/>
            <a:ext cx="846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5611F"/>
                </a:solidFill>
                <a:latin typeface="Calibri"/>
                <a:cs typeface="Calibri"/>
              </a:rPr>
              <a:t>G</a:t>
            </a:r>
            <a:r>
              <a:rPr sz="2800" b="1" spc="-15" dirty="0">
                <a:solidFill>
                  <a:srgbClr val="45611F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46185" y="926084"/>
            <a:ext cx="1394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So</a:t>
            </a:r>
            <a:r>
              <a:rPr sz="2800" b="1" spc="-20" dirty="0">
                <a:solidFill>
                  <a:srgbClr val="45611F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utio</a:t>
            </a:r>
            <a:r>
              <a:rPr sz="2800" b="1" spc="-15" dirty="0">
                <a:solidFill>
                  <a:srgbClr val="45611F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35077"/>
            <a:ext cx="357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</a:t>
            </a:r>
            <a:r>
              <a:rPr spc="-25" dirty="0"/>
              <a:t> </a:t>
            </a:r>
            <a:r>
              <a:rPr dirty="0"/>
              <a:t>1:</a:t>
            </a:r>
            <a:r>
              <a:rPr spc="-20" dirty="0"/>
              <a:t> </a:t>
            </a:r>
            <a:r>
              <a:rPr dirty="0"/>
              <a:t>BB</a:t>
            </a:r>
            <a:r>
              <a:rPr spc="-20" dirty="0"/>
              <a:t> </a:t>
            </a:r>
            <a:r>
              <a:rPr dirty="0"/>
              <a:t>Click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Collect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2614295" cy="67945"/>
            <a:chOff x="345693" y="676401"/>
            <a:chExt cx="2614295" cy="6794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552" y="2124455"/>
            <a:ext cx="858519" cy="307975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latin typeface="Calibri"/>
                <a:cs typeface="Calibri"/>
              </a:rPr>
              <a:t>Order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832" y="1484375"/>
            <a:ext cx="1001394" cy="73914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7320" marR="138430" indent="13335" algn="just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Didn’t </a:t>
            </a:r>
            <a:r>
              <a:rPr sz="1400" dirty="0">
                <a:latin typeface="Calibri"/>
                <a:cs typeface="Calibri"/>
              </a:rPr>
              <a:t>lift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Delivery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9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4100" y="2534411"/>
            <a:ext cx="1176655" cy="52451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Dropping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Points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970" y="1816607"/>
            <a:ext cx="2301240" cy="1017905"/>
          </a:xfrm>
          <a:custGeom>
            <a:avLst/>
            <a:gdLst/>
            <a:ahLst/>
            <a:cxnLst/>
            <a:rect l="l" t="t" r="r" b="b"/>
            <a:pathLst>
              <a:path w="2301240" h="1017905">
                <a:moveTo>
                  <a:pt x="674624" y="38100"/>
                </a:moveTo>
                <a:lnTo>
                  <a:pt x="661911" y="31750"/>
                </a:lnTo>
                <a:lnTo>
                  <a:pt x="598360" y="0"/>
                </a:lnTo>
                <a:lnTo>
                  <a:pt x="598360" y="31750"/>
                </a:lnTo>
                <a:lnTo>
                  <a:pt x="0" y="31750"/>
                </a:lnTo>
                <a:lnTo>
                  <a:pt x="0" y="308610"/>
                </a:lnTo>
                <a:lnTo>
                  <a:pt x="12700" y="308610"/>
                </a:lnTo>
                <a:lnTo>
                  <a:pt x="12700" y="44450"/>
                </a:lnTo>
                <a:lnTo>
                  <a:pt x="598360" y="44450"/>
                </a:lnTo>
                <a:lnTo>
                  <a:pt x="598360" y="76200"/>
                </a:lnTo>
                <a:lnTo>
                  <a:pt x="661911" y="44450"/>
                </a:lnTo>
                <a:lnTo>
                  <a:pt x="674624" y="38100"/>
                </a:lnTo>
                <a:close/>
              </a:path>
              <a:path w="2301240" h="1017905">
                <a:moveTo>
                  <a:pt x="1676019" y="979805"/>
                </a:moveTo>
                <a:lnTo>
                  <a:pt x="1663319" y="973455"/>
                </a:lnTo>
                <a:lnTo>
                  <a:pt x="1599819" y="941705"/>
                </a:lnTo>
                <a:lnTo>
                  <a:pt x="1599819" y="973455"/>
                </a:lnTo>
                <a:lnTo>
                  <a:pt x="12700" y="973455"/>
                </a:lnTo>
                <a:lnTo>
                  <a:pt x="12700" y="615696"/>
                </a:lnTo>
                <a:lnTo>
                  <a:pt x="0" y="615696"/>
                </a:lnTo>
                <a:lnTo>
                  <a:pt x="0" y="986155"/>
                </a:lnTo>
                <a:lnTo>
                  <a:pt x="1599819" y="986155"/>
                </a:lnTo>
                <a:lnTo>
                  <a:pt x="1599819" y="1017905"/>
                </a:lnTo>
                <a:lnTo>
                  <a:pt x="1663319" y="986155"/>
                </a:lnTo>
                <a:lnTo>
                  <a:pt x="1676019" y="979805"/>
                </a:lnTo>
                <a:close/>
              </a:path>
              <a:path w="2301240" h="1017905">
                <a:moveTo>
                  <a:pt x="2301240" y="642747"/>
                </a:moveTo>
                <a:lnTo>
                  <a:pt x="2269490" y="642747"/>
                </a:lnTo>
                <a:lnTo>
                  <a:pt x="2269490" y="44450"/>
                </a:lnTo>
                <a:lnTo>
                  <a:pt x="2269490" y="38100"/>
                </a:lnTo>
                <a:lnTo>
                  <a:pt x="2269490" y="31750"/>
                </a:lnTo>
                <a:lnTo>
                  <a:pt x="1675130" y="31750"/>
                </a:lnTo>
                <a:lnTo>
                  <a:pt x="1675130" y="44450"/>
                </a:lnTo>
                <a:lnTo>
                  <a:pt x="2256790" y="44450"/>
                </a:lnTo>
                <a:lnTo>
                  <a:pt x="2256790" y="642747"/>
                </a:lnTo>
                <a:lnTo>
                  <a:pt x="2225040" y="642747"/>
                </a:lnTo>
                <a:lnTo>
                  <a:pt x="2263140" y="718947"/>
                </a:lnTo>
                <a:lnTo>
                  <a:pt x="2294890" y="655447"/>
                </a:lnTo>
                <a:lnTo>
                  <a:pt x="2301240" y="642747"/>
                </a:lnTo>
                <a:close/>
              </a:path>
            </a:pathLst>
          </a:custGeom>
          <a:solidFill>
            <a:srgbClr val="456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770" y="2584678"/>
            <a:ext cx="163957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211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Direct click &amp; Collect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drops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932" y="1372870"/>
            <a:ext cx="492759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Home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0435" y="1844167"/>
            <a:ext cx="502920" cy="6413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Delivery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3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exec</a:t>
            </a:r>
            <a:r>
              <a:rPr sz="1100" spc="-5" dirty="0">
                <a:latin typeface="Calibri"/>
                <a:cs typeface="Calibri"/>
              </a:rPr>
              <a:t> d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s  off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9917" y="899540"/>
            <a:ext cx="1108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424" y="3141121"/>
            <a:ext cx="3432175" cy="12312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18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Dropping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Points: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299"/>
              </a:lnSpc>
              <a:spcBef>
                <a:spcPts val="955"/>
              </a:spcBef>
              <a:tabLst>
                <a:tab pos="355600" algn="l"/>
              </a:tabLst>
            </a:pP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1.	</a:t>
            </a:r>
            <a:r>
              <a:rPr sz="1600" b="1" spc="-10" dirty="0">
                <a:solidFill>
                  <a:srgbClr val="45611F"/>
                </a:solidFill>
                <a:latin typeface="Calibri"/>
                <a:cs typeface="Calibri"/>
              </a:rPr>
              <a:t>Super</a:t>
            </a:r>
            <a:r>
              <a:rPr sz="1600" b="1" spc="20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5611F"/>
                </a:solidFill>
                <a:latin typeface="Calibri"/>
                <a:cs typeface="Calibri"/>
              </a:rPr>
              <a:t>Market:</a:t>
            </a: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latest </a:t>
            </a:r>
            <a:r>
              <a:rPr sz="1400" spc="-5" dirty="0">
                <a:latin typeface="Calibri"/>
                <a:cs typeface="Calibri"/>
              </a:rPr>
              <a:t> acquisition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Tata</a:t>
            </a:r>
            <a:r>
              <a:rPr sz="1400" spc="-25" dirty="0">
                <a:latin typeface="Calibri"/>
                <a:cs typeface="Calibri"/>
              </a:rPr>
              <a:t>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leverage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it’s</a:t>
            </a:r>
            <a:r>
              <a:rPr sz="1400" dirty="0">
                <a:latin typeface="Calibri"/>
                <a:cs typeface="Calibri"/>
              </a:rPr>
              <a:t> 36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Trent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Hyper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Supermarkets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424" y="4559300"/>
            <a:ext cx="3327400" cy="1023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2.</a:t>
            </a:r>
            <a:r>
              <a:rPr sz="1600" b="1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Kiosks: </a:t>
            </a:r>
            <a:r>
              <a:rPr sz="1400" dirty="0">
                <a:latin typeface="Calibri"/>
                <a:cs typeface="Calibri"/>
              </a:rPr>
              <a:t>BB </a:t>
            </a:r>
            <a:r>
              <a:rPr sz="1400" spc="-5" dirty="0">
                <a:latin typeface="Calibri"/>
                <a:cs typeface="Calibri"/>
              </a:rPr>
              <a:t>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great </a:t>
            </a:r>
            <a:r>
              <a:rPr sz="1400" spc="-5" dirty="0">
                <a:latin typeface="Calibri"/>
                <a:cs typeface="Calibri"/>
              </a:rPr>
              <a:t>network of kiosks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under </a:t>
            </a:r>
            <a:r>
              <a:rPr sz="1400" b="1" dirty="0">
                <a:latin typeface="Calibri"/>
                <a:cs typeface="Calibri"/>
              </a:rPr>
              <a:t>BB </a:t>
            </a:r>
            <a:r>
              <a:rPr sz="1400" b="1" spc="-5" dirty="0">
                <a:latin typeface="Calibri"/>
                <a:cs typeface="Calibri"/>
              </a:rPr>
              <a:t>instant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sz="1400" dirty="0">
                <a:latin typeface="Calibri"/>
                <a:cs typeface="Calibri"/>
              </a:rPr>
              <a:t>Using them as </a:t>
            </a:r>
            <a:r>
              <a:rPr sz="1400" spc="-1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nearby.</a:t>
            </a:r>
            <a:endParaRPr sz="1400">
              <a:latin typeface="Calibri"/>
              <a:cs typeface="Calibri"/>
            </a:endParaRPr>
          </a:p>
          <a:p>
            <a:pPr marL="50800" algn="ctr">
              <a:lnSpc>
                <a:spcPct val="100000"/>
              </a:lnSpc>
              <a:spcBef>
                <a:spcPts val="42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87596" y="537972"/>
            <a:ext cx="7675245" cy="5885815"/>
            <a:chOff x="4387596" y="537972"/>
            <a:chExt cx="7675245" cy="588581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7596" y="537972"/>
              <a:ext cx="2990088" cy="58856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372" y="537972"/>
              <a:ext cx="2990087" cy="58856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87873" y="6431991"/>
            <a:ext cx="1380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8F24"/>
                </a:solidFill>
                <a:latin typeface="Calibri"/>
                <a:cs typeface="Calibri"/>
              </a:rPr>
              <a:t>1.</a:t>
            </a:r>
            <a:r>
              <a:rPr sz="1800" b="1" spc="-4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738F24"/>
                </a:solidFill>
                <a:latin typeface="Calibri"/>
                <a:cs typeface="Calibri"/>
              </a:rPr>
              <a:t>Notification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0284" y="6415227"/>
            <a:ext cx="133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8F24"/>
                </a:solidFill>
                <a:latin typeface="Calibri"/>
                <a:cs typeface="Calibri"/>
              </a:rPr>
              <a:t>2.</a:t>
            </a:r>
            <a:r>
              <a:rPr sz="1800" b="1" spc="-6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738F24"/>
                </a:solidFill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8643" y="5315711"/>
            <a:ext cx="1572895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64465" marR="154940" indent="5334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Current </a:t>
            </a:r>
            <a:r>
              <a:rPr sz="1200" spc="-10" dirty="0">
                <a:latin typeface="Calibri"/>
                <a:cs typeface="Calibri"/>
              </a:rPr>
              <a:t>process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 un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deli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38138" y="5359019"/>
            <a:ext cx="1004569" cy="207645"/>
          </a:xfrm>
          <a:custGeom>
            <a:avLst/>
            <a:gdLst/>
            <a:ahLst/>
            <a:cxnLst/>
            <a:rect l="l" t="t" r="r" b="b"/>
            <a:pathLst>
              <a:path w="1004570" h="207645">
                <a:moveTo>
                  <a:pt x="115823" y="37721"/>
                </a:moveTo>
                <a:lnTo>
                  <a:pt x="110235" y="75440"/>
                </a:lnTo>
                <a:lnTo>
                  <a:pt x="998855" y="207644"/>
                </a:lnTo>
                <a:lnTo>
                  <a:pt x="1004442" y="169925"/>
                </a:lnTo>
                <a:lnTo>
                  <a:pt x="115823" y="37721"/>
                </a:lnTo>
                <a:close/>
              </a:path>
              <a:path w="1004570" h="207645">
                <a:moveTo>
                  <a:pt x="121412" y="0"/>
                </a:moveTo>
                <a:lnTo>
                  <a:pt x="0" y="39750"/>
                </a:lnTo>
                <a:lnTo>
                  <a:pt x="104647" y="113156"/>
                </a:lnTo>
                <a:lnTo>
                  <a:pt x="110235" y="75440"/>
                </a:lnTo>
                <a:lnTo>
                  <a:pt x="91439" y="72643"/>
                </a:lnTo>
                <a:lnTo>
                  <a:pt x="97028" y="34924"/>
                </a:lnTo>
                <a:lnTo>
                  <a:pt x="116237" y="34924"/>
                </a:lnTo>
                <a:lnTo>
                  <a:pt x="121412" y="0"/>
                </a:lnTo>
                <a:close/>
              </a:path>
              <a:path w="1004570" h="207645">
                <a:moveTo>
                  <a:pt x="97028" y="34924"/>
                </a:moveTo>
                <a:lnTo>
                  <a:pt x="91439" y="72643"/>
                </a:lnTo>
                <a:lnTo>
                  <a:pt x="110235" y="75440"/>
                </a:lnTo>
                <a:lnTo>
                  <a:pt x="115823" y="37721"/>
                </a:lnTo>
                <a:lnTo>
                  <a:pt x="97028" y="34924"/>
                </a:lnTo>
                <a:close/>
              </a:path>
              <a:path w="1004570" h="207645">
                <a:moveTo>
                  <a:pt x="116237" y="34924"/>
                </a:moveTo>
                <a:lnTo>
                  <a:pt x="97028" y="34924"/>
                </a:lnTo>
                <a:lnTo>
                  <a:pt x="115823" y="37721"/>
                </a:lnTo>
                <a:lnTo>
                  <a:pt x="116237" y="34924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38643" y="1839467"/>
            <a:ext cx="1572895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86715" marR="110489" indent="-26860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alibri"/>
                <a:cs typeface="Calibri"/>
              </a:rPr>
              <a:t>Location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kiosk/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Supermarket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09380" y="2051557"/>
            <a:ext cx="760730" cy="169545"/>
          </a:xfrm>
          <a:custGeom>
            <a:avLst/>
            <a:gdLst/>
            <a:ahLst/>
            <a:cxnLst/>
            <a:rect l="l" t="t" r="r" b="b"/>
            <a:pathLst>
              <a:path w="760729" h="169544">
                <a:moveTo>
                  <a:pt x="644770" y="131376"/>
                </a:moveTo>
                <a:lnTo>
                  <a:pt x="639318" y="169037"/>
                </a:lnTo>
                <a:lnTo>
                  <a:pt x="744866" y="134112"/>
                </a:lnTo>
                <a:lnTo>
                  <a:pt x="663575" y="134112"/>
                </a:lnTo>
                <a:lnTo>
                  <a:pt x="644770" y="131376"/>
                </a:lnTo>
                <a:close/>
              </a:path>
              <a:path w="760729" h="169544">
                <a:moveTo>
                  <a:pt x="650231" y="93660"/>
                </a:moveTo>
                <a:lnTo>
                  <a:pt x="644770" y="131376"/>
                </a:lnTo>
                <a:lnTo>
                  <a:pt x="663575" y="134112"/>
                </a:lnTo>
                <a:lnTo>
                  <a:pt x="669036" y="96392"/>
                </a:lnTo>
                <a:lnTo>
                  <a:pt x="650231" y="93660"/>
                </a:lnTo>
                <a:close/>
              </a:path>
              <a:path w="760729" h="169544">
                <a:moveTo>
                  <a:pt x="655701" y="55879"/>
                </a:moveTo>
                <a:lnTo>
                  <a:pt x="650231" y="93660"/>
                </a:lnTo>
                <a:lnTo>
                  <a:pt x="669036" y="96392"/>
                </a:lnTo>
                <a:lnTo>
                  <a:pt x="663575" y="134112"/>
                </a:lnTo>
                <a:lnTo>
                  <a:pt x="744866" y="134112"/>
                </a:lnTo>
                <a:lnTo>
                  <a:pt x="760602" y="128904"/>
                </a:lnTo>
                <a:lnTo>
                  <a:pt x="655701" y="55879"/>
                </a:lnTo>
                <a:close/>
              </a:path>
              <a:path w="760729" h="169544">
                <a:moveTo>
                  <a:pt x="5588" y="0"/>
                </a:moveTo>
                <a:lnTo>
                  <a:pt x="0" y="37591"/>
                </a:lnTo>
                <a:lnTo>
                  <a:pt x="644770" y="131376"/>
                </a:lnTo>
                <a:lnTo>
                  <a:pt x="650231" y="93660"/>
                </a:lnTo>
                <a:lnTo>
                  <a:pt x="5588" y="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37119" y="3653028"/>
            <a:ext cx="1574800" cy="64643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2740" marR="324485" indent="-1905" algn="ctr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BB code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authe</a:t>
            </a:r>
            <a:r>
              <a:rPr sz="1200" spc="-10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tion  </a:t>
            </a:r>
            <a:r>
              <a:rPr sz="1200" spc="-5" dirty="0">
                <a:latin typeface="Calibri"/>
                <a:cs typeface="Calibri"/>
              </a:rPr>
              <a:t>purposes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6679" y="3967607"/>
            <a:ext cx="9796780" cy="2547620"/>
            <a:chOff x="106679" y="3967607"/>
            <a:chExt cx="9796780" cy="2547620"/>
          </a:xfrm>
        </p:grpSpPr>
        <p:sp>
          <p:nvSpPr>
            <p:cNvPr id="27" name="object 27"/>
            <p:cNvSpPr/>
            <p:nvPr/>
          </p:nvSpPr>
          <p:spPr>
            <a:xfrm>
              <a:off x="8995536" y="3967607"/>
              <a:ext cx="908050" cy="1614805"/>
            </a:xfrm>
            <a:custGeom>
              <a:avLst/>
              <a:gdLst/>
              <a:ahLst/>
              <a:cxnLst/>
              <a:rect l="l" t="t" r="r" b="b"/>
              <a:pathLst>
                <a:path w="908050" h="1614804">
                  <a:moveTo>
                    <a:pt x="835588" y="1523907"/>
                  </a:moveTo>
                  <a:lnTo>
                    <a:pt x="802259" y="1542415"/>
                  </a:lnTo>
                  <a:lnTo>
                    <a:pt x="907669" y="1614551"/>
                  </a:lnTo>
                  <a:lnTo>
                    <a:pt x="904501" y="1540510"/>
                  </a:lnTo>
                  <a:lnTo>
                    <a:pt x="844804" y="1540510"/>
                  </a:lnTo>
                  <a:lnTo>
                    <a:pt x="835588" y="1523907"/>
                  </a:lnTo>
                  <a:close/>
                </a:path>
                <a:path w="908050" h="1614804">
                  <a:moveTo>
                    <a:pt x="868837" y="1505445"/>
                  </a:moveTo>
                  <a:lnTo>
                    <a:pt x="835588" y="1523907"/>
                  </a:lnTo>
                  <a:lnTo>
                    <a:pt x="844804" y="1540510"/>
                  </a:lnTo>
                  <a:lnTo>
                    <a:pt x="878078" y="1522095"/>
                  </a:lnTo>
                  <a:lnTo>
                    <a:pt x="868837" y="1505445"/>
                  </a:lnTo>
                  <a:close/>
                </a:path>
                <a:path w="908050" h="1614804">
                  <a:moveTo>
                    <a:pt x="902208" y="1486916"/>
                  </a:moveTo>
                  <a:lnTo>
                    <a:pt x="868837" y="1505445"/>
                  </a:lnTo>
                  <a:lnTo>
                    <a:pt x="878078" y="1522095"/>
                  </a:lnTo>
                  <a:lnTo>
                    <a:pt x="844804" y="1540510"/>
                  </a:lnTo>
                  <a:lnTo>
                    <a:pt x="904501" y="1540510"/>
                  </a:lnTo>
                  <a:lnTo>
                    <a:pt x="902208" y="1486916"/>
                  </a:lnTo>
                  <a:close/>
                </a:path>
                <a:path w="908050" h="1614804">
                  <a:moveTo>
                    <a:pt x="33274" y="0"/>
                  </a:moveTo>
                  <a:lnTo>
                    <a:pt x="0" y="18542"/>
                  </a:lnTo>
                  <a:lnTo>
                    <a:pt x="835588" y="1523907"/>
                  </a:lnTo>
                  <a:lnTo>
                    <a:pt x="868837" y="1505445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0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6679" y="5756148"/>
              <a:ext cx="2086610" cy="759460"/>
            </a:xfrm>
            <a:custGeom>
              <a:avLst/>
              <a:gdLst/>
              <a:ahLst/>
              <a:cxnLst/>
              <a:rect l="l" t="t" r="r" b="b"/>
              <a:pathLst>
                <a:path w="2086610" h="759459">
                  <a:moveTo>
                    <a:pt x="2086356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086356" y="758951"/>
                  </a:lnTo>
                  <a:lnTo>
                    <a:pt x="2086356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0852" y="6217920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5" h="13970">
                  <a:moveTo>
                    <a:pt x="18303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4" y="1371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8468" y="5794959"/>
            <a:ext cx="189674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%</a:t>
            </a:r>
            <a:r>
              <a:rPr sz="1400" b="1" spc="-3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Unattended</a:t>
            </a:r>
            <a:r>
              <a:rPr sz="1400" b="1" spc="-5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Deliveries:</a:t>
            </a:r>
            <a:endParaRPr sz="1400">
              <a:latin typeface="Calibri"/>
              <a:cs typeface="Calibri"/>
            </a:endParaRPr>
          </a:p>
          <a:p>
            <a:pPr marL="32384">
              <a:lnSpc>
                <a:spcPts val="1365"/>
              </a:lnSpc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𝑅𝑒𝑝𝑟𝑜𝑐𝑒𝑠𝑠𝑒𝑑</a:t>
            </a:r>
            <a:r>
              <a:rPr sz="1150" spc="50" dirty="0">
                <a:latin typeface="Cambria Math"/>
                <a:cs typeface="Cambria Math"/>
              </a:rPr>
              <a:t> 𝑂𝑟𝑑𝑒𝑟𝑠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9008" y="6224727"/>
            <a:ext cx="871219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spc="-1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20" dirty="0">
                <a:latin typeface="Cambria Math"/>
                <a:cs typeface="Cambria Math"/>
              </a:rPr>
              <a:t> </a:t>
            </a:r>
            <a:r>
              <a:rPr sz="1150" spc="50" dirty="0">
                <a:latin typeface="Cambria Math"/>
                <a:cs typeface="Cambria Math"/>
              </a:rPr>
              <a:t>𝑂𝑟𝑑𝑒𝑟𝑠</a:t>
            </a:r>
            <a:endParaRPr sz="115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67711" y="5750052"/>
            <a:ext cx="2087880" cy="759460"/>
            <a:chOff x="2267711" y="5750052"/>
            <a:chExt cx="2087880" cy="759460"/>
          </a:xfrm>
        </p:grpSpPr>
        <p:sp>
          <p:nvSpPr>
            <p:cNvPr id="33" name="object 33"/>
            <p:cNvSpPr/>
            <p:nvPr/>
          </p:nvSpPr>
          <p:spPr>
            <a:xfrm>
              <a:off x="2267711" y="5750052"/>
              <a:ext cx="2087880" cy="759460"/>
            </a:xfrm>
            <a:custGeom>
              <a:avLst/>
              <a:gdLst/>
              <a:ahLst/>
              <a:cxnLst/>
              <a:rect l="l" t="t" r="r" b="b"/>
              <a:pathLst>
                <a:path w="2087879" h="759459">
                  <a:moveTo>
                    <a:pt x="2087880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2087880" y="758952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99156" y="6211417"/>
              <a:ext cx="1798320" cy="13970"/>
            </a:xfrm>
            <a:custGeom>
              <a:avLst/>
              <a:gdLst/>
              <a:ahLst/>
              <a:cxnLst/>
              <a:rect l="l" t="t" r="r" b="b"/>
              <a:pathLst>
                <a:path w="1798320" h="13970">
                  <a:moveTo>
                    <a:pt x="17983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98320" y="13715"/>
                  </a:lnTo>
                  <a:lnTo>
                    <a:pt x="1798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67711" y="5750052"/>
            <a:ext cx="2087880" cy="7594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19685" algn="ctr">
              <a:lnSpc>
                <a:spcPts val="1664"/>
              </a:lnSpc>
              <a:spcBef>
                <a:spcPts val="405"/>
              </a:spcBef>
            </a:pP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CC</a:t>
            </a:r>
            <a:r>
              <a:rPr sz="1400" b="1" spc="-3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to</a:t>
            </a:r>
            <a:r>
              <a:rPr sz="1400" b="1" spc="-3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RP</a:t>
            </a:r>
            <a:r>
              <a:rPr sz="1400" b="1" spc="-2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Ratio:</a:t>
            </a:r>
            <a:endParaRPr sz="1400">
              <a:latin typeface="Calibri"/>
              <a:cs typeface="Calibri"/>
            </a:endParaRPr>
          </a:p>
          <a:p>
            <a:pPr marR="55880" algn="ctr">
              <a:lnSpc>
                <a:spcPts val="1365"/>
              </a:lnSpc>
            </a:pPr>
            <a:r>
              <a:rPr sz="1150" spc="5" dirty="0">
                <a:latin typeface="Cambria Math"/>
                <a:cs typeface="Cambria Math"/>
              </a:rPr>
              <a:t>#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30" dirty="0">
                <a:latin typeface="Cambria Math"/>
                <a:cs typeface="Cambria Math"/>
              </a:rPr>
              <a:t> </a:t>
            </a:r>
            <a:r>
              <a:rPr sz="1150" spc="50" dirty="0">
                <a:latin typeface="Cambria Math"/>
                <a:cs typeface="Cambria Math"/>
              </a:rPr>
              <a:t>𝐶𝑜𝑙𝑙𝑒𝑐𝑡𝑒𝑑</a:t>
            </a:r>
            <a:r>
              <a:rPr sz="1150" spc="60" dirty="0">
                <a:latin typeface="Cambria Math"/>
                <a:cs typeface="Cambria Math"/>
              </a:rPr>
              <a:t> 𝑜𝑟𝑑𝑒𝑟𝑠</a:t>
            </a:r>
            <a:endParaRPr sz="1150">
              <a:latin typeface="Cambria Math"/>
              <a:cs typeface="Cambria Math"/>
            </a:endParaRPr>
          </a:p>
          <a:p>
            <a:pPr marR="22860" algn="ctr">
              <a:lnSpc>
                <a:spcPct val="100000"/>
              </a:lnSpc>
              <a:spcBef>
                <a:spcPts val="360"/>
              </a:spcBef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𝑅𝑒𝑝𝑟𝑜𝑐𝑒𝑠𝑠𝑒𝑑</a:t>
            </a:r>
            <a:r>
              <a:rPr sz="1150" spc="50" dirty="0">
                <a:latin typeface="Cambria Math"/>
                <a:cs typeface="Cambria Math"/>
              </a:rPr>
              <a:t> 𝑂𝑟𝑑𝑒𝑟𝑠</a:t>
            </a:r>
            <a:endParaRPr sz="11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3913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</a:t>
            </a:r>
            <a:r>
              <a:rPr spc="-25" dirty="0"/>
              <a:t> </a:t>
            </a:r>
            <a:r>
              <a:rPr dirty="0"/>
              <a:t>2:</a:t>
            </a:r>
            <a:r>
              <a:rPr spc="-25" dirty="0"/>
              <a:t> </a:t>
            </a:r>
            <a:r>
              <a:rPr dirty="0"/>
              <a:t>BB</a:t>
            </a:r>
            <a:r>
              <a:rPr spc="-15" dirty="0"/>
              <a:t> </a:t>
            </a:r>
            <a:r>
              <a:rPr dirty="0"/>
              <a:t>Shelf</a:t>
            </a:r>
            <a:r>
              <a:rPr spc="-15" dirty="0"/>
              <a:t> </a:t>
            </a:r>
            <a:r>
              <a:rPr spc="-10" dirty="0"/>
              <a:t>Life</a:t>
            </a:r>
            <a:r>
              <a:rPr spc="-30" dirty="0"/>
              <a:t> </a:t>
            </a:r>
            <a:r>
              <a:rPr spc="-35" dirty="0"/>
              <a:t>Tracker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11730990" cy="5972810"/>
            <a:chOff x="345693" y="676401"/>
            <a:chExt cx="11730990" cy="597281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8655" y="710183"/>
              <a:ext cx="3017520" cy="59390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1311" y="682751"/>
              <a:ext cx="3017519" cy="59390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52359" y="2241804"/>
            <a:ext cx="1572895" cy="64643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1600" marR="93980"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Notification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perishable near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 being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spoilt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3145" y="2547111"/>
            <a:ext cx="574675" cy="188595"/>
          </a:xfrm>
          <a:custGeom>
            <a:avLst/>
            <a:gdLst/>
            <a:ahLst/>
            <a:cxnLst/>
            <a:rect l="l" t="t" r="r" b="b"/>
            <a:pathLst>
              <a:path w="574675" h="188594">
                <a:moveTo>
                  <a:pt x="97154" y="77342"/>
                </a:moveTo>
                <a:lnTo>
                  <a:pt x="0" y="160400"/>
                </a:lnTo>
                <a:lnTo>
                  <a:pt x="124713" y="188213"/>
                </a:lnTo>
                <a:lnTo>
                  <a:pt x="116664" y="155828"/>
                </a:lnTo>
                <a:lnTo>
                  <a:pt x="97027" y="155828"/>
                </a:lnTo>
                <a:lnTo>
                  <a:pt x="87883" y="118872"/>
                </a:lnTo>
                <a:lnTo>
                  <a:pt x="106335" y="114276"/>
                </a:lnTo>
                <a:lnTo>
                  <a:pt x="97154" y="77342"/>
                </a:lnTo>
                <a:close/>
              </a:path>
              <a:path w="574675" h="188594">
                <a:moveTo>
                  <a:pt x="106335" y="114276"/>
                </a:moveTo>
                <a:lnTo>
                  <a:pt x="87883" y="118872"/>
                </a:lnTo>
                <a:lnTo>
                  <a:pt x="97027" y="155828"/>
                </a:lnTo>
                <a:lnTo>
                  <a:pt x="115520" y="151228"/>
                </a:lnTo>
                <a:lnTo>
                  <a:pt x="106335" y="114276"/>
                </a:lnTo>
                <a:close/>
              </a:path>
              <a:path w="574675" h="188594">
                <a:moveTo>
                  <a:pt x="115520" y="151228"/>
                </a:moveTo>
                <a:lnTo>
                  <a:pt x="97027" y="155828"/>
                </a:lnTo>
                <a:lnTo>
                  <a:pt x="116664" y="155828"/>
                </a:lnTo>
                <a:lnTo>
                  <a:pt x="115520" y="151228"/>
                </a:lnTo>
                <a:close/>
              </a:path>
              <a:path w="574675" h="188594">
                <a:moveTo>
                  <a:pt x="565150" y="0"/>
                </a:moveTo>
                <a:lnTo>
                  <a:pt x="106335" y="114276"/>
                </a:lnTo>
                <a:lnTo>
                  <a:pt x="115520" y="151228"/>
                </a:lnTo>
                <a:lnTo>
                  <a:pt x="574294" y="37084"/>
                </a:lnTo>
                <a:lnTo>
                  <a:pt x="565150" y="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4364" y="3105911"/>
            <a:ext cx="1574800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52425" marR="92075" indent="-25336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Nudging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mer 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09766" y="3339084"/>
            <a:ext cx="956944" cy="139065"/>
          </a:xfrm>
          <a:custGeom>
            <a:avLst/>
            <a:gdLst/>
            <a:ahLst/>
            <a:cxnLst/>
            <a:rect l="l" t="t" r="r" b="b"/>
            <a:pathLst>
              <a:path w="956945" h="139064">
                <a:moveTo>
                  <a:pt x="109727" y="24511"/>
                </a:moveTo>
                <a:lnTo>
                  <a:pt x="0" y="90042"/>
                </a:lnTo>
                <a:lnTo>
                  <a:pt x="118236" y="138556"/>
                </a:lnTo>
                <a:lnTo>
                  <a:pt x="115508" y="101980"/>
                </a:lnTo>
                <a:lnTo>
                  <a:pt x="96392" y="101980"/>
                </a:lnTo>
                <a:lnTo>
                  <a:pt x="93599" y="63880"/>
                </a:lnTo>
                <a:lnTo>
                  <a:pt x="112560" y="62473"/>
                </a:lnTo>
                <a:lnTo>
                  <a:pt x="109727" y="24511"/>
                </a:lnTo>
                <a:close/>
              </a:path>
              <a:path w="956945" h="139064">
                <a:moveTo>
                  <a:pt x="112560" y="62473"/>
                </a:moveTo>
                <a:lnTo>
                  <a:pt x="93599" y="63880"/>
                </a:lnTo>
                <a:lnTo>
                  <a:pt x="96392" y="101980"/>
                </a:lnTo>
                <a:lnTo>
                  <a:pt x="115402" y="100569"/>
                </a:lnTo>
                <a:lnTo>
                  <a:pt x="112560" y="62473"/>
                </a:lnTo>
                <a:close/>
              </a:path>
              <a:path w="956945" h="139064">
                <a:moveTo>
                  <a:pt x="115402" y="100569"/>
                </a:moveTo>
                <a:lnTo>
                  <a:pt x="96392" y="101980"/>
                </a:lnTo>
                <a:lnTo>
                  <a:pt x="115508" y="101980"/>
                </a:lnTo>
                <a:lnTo>
                  <a:pt x="115402" y="100569"/>
                </a:lnTo>
                <a:close/>
              </a:path>
              <a:path w="956945" h="139064">
                <a:moveTo>
                  <a:pt x="954151" y="0"/>
                </a:moveTo>
                <a:lnTo>
                  <a:pt x="112560" y="62473"/>
                </a:lnTo>
                <a:lnTo>
                  <a:pt x="115402" y="100569"/>
                </a:lnTo>
                <a:lnTo>
                  <a:pt x="956944" y="38100"/>
                </a:lnTo>
                <a:lnTo>
                  <a:pt x="954151" y="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44740" y="4770120"/>
            <a:ext cx="1574800" cy="8305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4615" marR="85725" algn="ctr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Life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tracking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 the </a:t>
            </a:r>
            <a:r>
              <a:rPr sz="1200" spc="-10" dirty="0">
                <a:latin typeface="Calibri"/>
                <a:cs typeface="Calibri"/>
              </a:rPr>
              <a:t>orders, </a:t>
            </a:r>
            <a:r>
              <a:rPr sz="1200" dirty="0">
                <a:latin typeface="Calibri"/>
                <a:cs typeface="Calibri"/>
              </a:rPr>
              <a:t>in the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shape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a heart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battery.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204" y="5124069"/>
            <a:ext cx="11262360" cy="1589405"/>
            <a:chOff x="108204" y="5124069"/>
            <a:chExt cx="11262360" cy="1589405"/>
          </a:xfrm>
        </p:grpSpPr>
        <p:sp>
          <p:nvSpPr>
            <p:cNvPr id="14" name="object 14"/>
            <p:cNvSpPr/>
            <p:nvPr/>
          </p:nvSpPr>
          <p:spPr>
            <a:xfrm>
              <a:off x="9022207" y="5124069"/>
              <a:ext cx="2348865" cy="513080"/>
            </a:xfrm>
            <a:custGeom>
              <a:avLst/>
              <a:gdLst/>
              <a:ahLst/>
              <a:cxnLst/>
              <a:rect l="l" t="t" r="r" b="b"/>
              <a:pathLst>
                <a:path w="2348865" h="513079">
                  <a:moveTo>
                    <a:pt x="2232620" y="475184"/>
                  </a:moveTo>
                  <a:lnTo>
                    <a:pt x="2225294" y="512584"/>
                  </a:lnTo>
                  <a:lnTo>
                    <a:pt x="2347073" y="478853"/>
                  </a:lnTo>
                  <a:lnTo>
                    <a:pt x="2251329" y="478853"/>
                  </a:lnTo>
                  <a:lnTo>
                    <a:pt x="2232620" y="475184"/>
                  </a:lnTo>
                  <a:close/>
                </a:path>
                <a:path w="2348865" h="513079">
                  <a:moveTo>
                    <a:pt x="2239944" y="437799"/>
                  </a:moveTo>
                  <a:lnTo>
                    <a:pt x="2232620" y="475184"/>
                  </a:lnTo>
                  <a:lnTo>
                    <a:pt x="2251329" y="478853"/>
                  </a:lnTo>
                  <a:lnTo>
                    <a:pt x="2258568" y="441451"/>
                  </a:lnTo>
                  <a:lnTo>
                    <a:pt x="2239944" y="437799"/>
                  </a:lnTo>
                  <a:close/>
                </a:path>
                <a:path w="2348865" h="513079">
                  <a:moveTo>
                    <a:pt x="2247265" y="400430"/>
                  </a:moveTo>
                  <a:lnTo>
                    <a:pt x="2239944" y="437799"/>
                  </a:lnTo>
                  <a:lnTo>
                    <a:pt x="2258568" y="441451"/>
                  </a:lnTo>
                  <a:lnTo>
                    <a:pt x="2251329" y="478853"/>
                  </a:lnTo>
                  <a:lnTo>
                    <a:pt x="2347073" y="478853"/>
                  </a:lnTo>
                  <a:lnTo>
                    <a:pt x="2348357" y="478497"/>
                  </a:lnTo>
                  <a:lnTo>
                    <a:pt x="2247265" y="400430"/>
                  </a:lnTo>
                  <a:close/>
                </a:path>
                <a:path w="2348865" h="513079">
                  <a:moveTo>
                    <a:pt x="7366" y="0"/>
                  </a:moveTo>
                  <a:lnTo>
                    <a:pt x="0" y="37337"/>
                  </a:lnTo>
                  <a:lnTo>
                    <a:pt x="2232620" y="475184"/>
                  </a:lnTo>
                  <a:lnTo>
                    <a:pt x="2239944" y="437799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F0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204" y="5954268"/>
              <a:ext cx="2087880" cy="759460"/>
            </a:xfrm>
            <a:custGeom>
              <a:avLst/>
              <a:gdLst/>
              <a:ahLst/>
              <a:cxnLst/>
              <a:rect l="l" t="t" r="r" b="b"/>
              <a:pathLst>
                <a:path w="2087880" h="759459">
                  <a:moveTo>
                    <a:pt x="2087880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087880" y="758951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936" y="6418300"/>
              <a:ext cx="1922145" cy="13970"/>
            </a:xfrm>
            <a:custGeom>
              <a:avLst/>
              <a:gdLst/>
              <a:ahLst/>
              <a:cxnLst/>
              <a:rect l="l" t="t" r="r" b="b"/>
              <a:pathLst>
                <a:path w="1922145" h="13970">
                  <a:moveTo>
                    <a:pt x="192173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1738" y="13716"/>
                  </a:lnTo>
                  <a:lnTo>
                    <a:pt x="1921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40154" y="5480405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708" y="6425285"/>
            <a:ext cx="136144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spc="-5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30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𝑁𝑜𝑡𝑖𝑓𝑖𝑐𝑎𝑡𝑖𝑜𝑛𝑠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9235" y="5948171"/>
            <a:ext cx="2087880" cy="323215"/>
          </a:xfrm>
          <a:custGeom>
            <a:avLst/>
            <a:gdLst/>
            <a:ahLst/>
            <a:cxnLst/>
            <a:rect l="l" t="t" r="r" b="b"/>
            <a:pathLst>
              <a:path w="2087879" h="323214">
                <a:moveTo>
                  <a:pt x="2087880" y="0"/>
                </a:moveTo>
                <a:lnTo>
                  <a:pt x="0" y="0"/>
                </a:lnTo>
                <a:lnTo>
                  <a:pt x="0" y="323087"/>
                </a:lnTo>
                <a:lnTo>
                  <a:pt x="2087880" y="323087"/>
                </a:lnTo>
                <a:lnTo>
                  <a:pt x="208788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388" y="5991859"/>
            <a:ext cx="4062729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  <a:tabLst>
                <a:tab pos="2221230" algn="l"/>
              </a:tabLst>
            </a:pP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Click-through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E6D24"/>
                </a:solidFill>
                <a:latin typeface="Calibri"/>
                <a:cs typeface="Calibri"/>
              </a:rPr>
              <a:t>Rate:	</a:t>
            </a:r>
            <a:r>
              <a:rPr sz="2100" b="1" spc="-22" baseline="1984" dirty="0">
                <a:solidFill>
                  <a:srgbClr val="4E6D24"/>
                </a:solidFill>
                <a:latin typeface="Calibri"/>
                <a:cs typeface="Calibri"/>
              </a:rPr>
              <a:t>Average</a:t>
            </a:r>
            <a:r>
              <a:rPr sz="2100" b="1" spc="-60" baseline="1984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2100" b="1" spc="-7" baseline="1984" dirty="0">
                <a:solidFill>
                  <a:srgbClr val="4E6D24"/>
                </a:solidFill>
                <a:latin typeface="Calibri"/>
                <a:cs typeface="Calibri"/>
              </a:rPr>
              <a:t>Time</a:t>
            </a:r>
            <a:r>
              <a:rPr sz="2100" b="1" spc="-37" baseline="1984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2100" b="1" spc="-7" baseline="1984" dirty="0">
                <a:solidFill>
                  <a:srgbClr val="4E6D24"/>
                </a:solidFill>
                <a:latin typeface="Calibri"/>
                <a:cs typeface="Calibri"/>
              </a:rPr>
              <a:t>to</a:t>
            </a:r>
            <a:r>
              <a:rPr sz="2100" b="1" spc="-44" baseline="1984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2100" b="1" spc="-15" baseline="1984" dirty="0">
                <a:solidFill>
                  <a:srgbClr val="4E6D24"/>
                </a:solidFill>
                <a:latin typeface="Calibri"/>
                <a:cs typeface="Calibri"/>
              </a:rPr>
              <a:t>Reorder</a:t>
            </a:r>
            <a:endParaRPr sz="2100" baseline="1984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50" dirty="0">
                <a:latin typeface="Cambria Math"/>
                <a:cs typeface="Cambria Math"/>
              </a:rPr>
              <a:t>𝑐𝑙𝑖𝑐𝑘𝑠</a:t>
            </a:r>
            <a:r>
              <a:rPr sz="1150" spc="35" dirty="0">
                <a:latin typeface="Cambria Math"/>
                <a:cs typeface="Cambria Math"/>
              </a:rPr>
              <a:t> </a:t>
            </a:r>
            <a:r>
              <a:rPr sz="1150" spc="80" dirty="0">
                <a:latin typeface="Cambria Math"/>
                <a:cs typeface="Cambria Math"/>
              </a:rPr>
              <a:t>𝑜𝑛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45" dirty="0">
                <a:latin typeface="Cambria Math"/>
                <a:cs typeface="Cambria Math"/>
              </a:rPr>
              <a:t>"𝑂𝑟𝑑𝑒𝑟 </a:t>
            </a:r>
            <a:r>
              <a:rPr sz="1150" spc="50" dirty="0">
                <a:latin typeface="Cambria Math"/>
                <a:cs typeface="Cambria Math"/>
              </a:rPr>
              <a:t>𝑁𝑜𝑤"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9235" y="6373367"/>
            <a:ext cx="2077720" cy="32512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514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Frequency</a:t>
            </a:r>
            <a:r>
              <a:rPr sz="1400" b="1" spc="-6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of</a:t>
            </a:r>
            <a:r>
              <a:rPr sz="1400" b="1" spc="-3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E6D24"/>
                </a:solidFill>
                <a:latin typeface="Calibri"/>
                <a:cs typeface="Calibri"/>
              </a:rPr>
              <a:t>Reorders/mo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087" y="4272534"/>
            <a:ext cx="42005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Fruit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freshness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grading</a:t>
            </a:r>
            <a:r>
              <a:rPr sz="1400" dirty="0">
                <a:latin typeface="Calibri"/>
                <a:cs typeface="Calibri"/>
              </a:rPr>
              <a:t> via </a:t>
            </a:r>
            <a:r>
              <a:rPr sz="1400" spc="-10" dirty="0">
                <a:latin typeface="Calibri"/>
                <a:cs typeface="Calibri"/>
              </a:rPr>
              <a:t>computer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vision </a:t>
            </a:r>
            <a:r>
              <a:rPr sz="1400" spc="-5" dirty="0">
                <a:latin typeface="Calibri"/>
                <a:cs typeface="Calibri"/>
              </a:rPr>
              <a:t>technology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exploits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fruit </a:t>
            </a:r>
            <a:r>
              <a:rPr sz="1400" spc="-10" dirty="0">
                <a:latin typeface="Calibri"/>
                <a:cs typeface="Calibri"/>
              </a:rPr>
              <a:t>texture,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colour,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shape,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wholeness,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spots,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bruises,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blemishes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visual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feature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evaluation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reflect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fruit deterioration.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Check</a:t>
            </a:r>
            <a:r>
              <a:rPr sz="1400" dirty="0">
                <a:latin typeface="Calibri"/>
                <a:cs typeface="Calibri"/>
              </a:rPr>
              <a:t> out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research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paper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info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0234" y="3806190"/>
            <a:ext cx="238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Science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Tech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Behind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535" y="2881883"/>
            <a:ext cx="733425" cy="323215"/>
          </a:xfrm>
          <a:custGeom>
            <a:avLst/>
            <a:gdLst/>
            <a:ahLst/>
            <a:cxnLst/>
            <a:rect l="l" t="t" r="r" b="b"/>
            <a:pathLst>
              <a:path w="733425" h="323214">
                <a:moveTo>
                  <a:pt x="733044" y="0"/>
                </a:moveTo>
                <a:lnTo>
                  <a:pt x="0" y="0"/>
                </a:lnTo>
                <a:lnTo>
                  <a:pt x="0" y="323088"/>
                </a:lnTo>
                <a:lnTo>
                  <a:pt x="733044" y="323088"/>
                </a:lnTo>
                <a:lnTo>
                  <a:pt x="73304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2534" y="2854579"/>
            <a:ext cx="40132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Order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872" y="2237232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7366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580"/>
              </a:spcBef>
            </a:pPr>
            <a:r>
              <a:rPr sz="1050" spc="-5" dirty="0">
                <a:latin typeface="Calibri"/>
                <a:cs typeface="Calibri"/>
              </a:rPr>
              <a:t>Perishables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0016" y="3304032"/>
            <a:ext cx="840105" cy="32512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10489" marR="102870" indent="194945">
              <a:lnSpc>
                <a:spcPts val="1260"/>
              </a:lnSpc>
            </a:pPr>
            <a:r>
              <a:rPr sz="1050" dirty="0">
                <a:latin typeface="Calibri"/>
                <a:cs typeface="Calibri"/>
              </a:rPr>
              <a:t>Non 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eri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hab</a:t>
            </a:r>
            <a:r>
              <a:rPr sz="1050" spc="-10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6946" y="2360675"/>
            <a:ext cx="433705" cy="1143635"/>
          </a:xfrm>
          <a:custGeom>
            <a:avLst/>
            <a:gdLst/>
            <a:ahLst/>
            <a:cxnLst/>
            <a:rect l="l" t="t" r="r" b="b"/>
            <a:pathLst>
              <a:path w="433705" h="1143635">
                <a:moveTo>
                  <a:pt x="423214" y="38100"/>
                </a:moveTo>
                <a:lnTo>
                  <a:pt x="410514" y="31750"/>
                </a:lnTo>
                <a:lnTo>
                  <a:pt x="347014" y="0"/>
                </a:lnTo>
                <a:lnTo>
                  <a:pt x="347014" y="31750"/>
                </a:lnTo>
                <a:lnTo>
                  <a:pt x="0" y="31750"/>
                </a:lnTo>
                <a:lnTo>
                  <a:pt x="0" y="521462"/>
                </a:lnTo>
                <a:lnTo>
                  <a:pt x="12700" y="521462"/>
                </a:lnTo>
                <a:lnTo>
                  <a:pt x="12700" y="44450"/>
                </a:lnTo>
                <a:lnTo>
                  <a:pt x="347014" y="44450"/>
                </a:lnTo>
                <a:lnTo>
                  <a:pt x="347014" y="76200"/>
                </a:lnTo>
                <a:lnTo>
                  <a:pt x="410514" y="44450"/>
                </a:lnTo>
                <a:lnTo>
                  <a:pt x="423214" y="38100"/>
                </a:lnTo>
                <a:close/>
              </a:path>
              <a:path w="433705" h="1143635">
                <a:moveTo>
                  <a:pt x="433082" y="1105535"/>
                </a:moveTo>
                <a:lnTo>
                  <a:pt x="420382" y="1099185"/>
                </a:lnTo>
                <a:lnTo>
                  <a:pt x="356882" y="1067435"/>
                </a:lnTo>
                <a:lnTo>
                  <a:pt x="356882" y="1099185"/>
                </a:lnTo>
                <a:lnTo>
                  <a:pt x="12700" y="1099185"/>
                </a:lnTo>
                <a:lnTo>
                  <a:pt x="12700" y="844296"/>
                </a:lnTo>
                <a:lnTo>
                  <a:pt x="0" y="844296"/>
                </a:lnTo>
                <a:lnTo>
                  <a:pt x="0" y="1111885"/>
                </a:lnTo>
                <a:lnTo>
                  <a:pt x="356882" y="1111885"/>
                </a:lnTo>
                <a:lnTo>
                  <a:pt x="356882" y="1143635"/>
                </a:lnTo>
                <a:lnTo>
                  <a:pt x="420382" y="1111885"/>
                </a:lnTo>
                <a:lnTo>
                  <a:pt x="433082" y="1105535"/>
                </a:lnTo>
                <a:close/>
              </a:path>
            </a:pathLst>
          </a:custGeom>
          <a:solidFill>
            <a:srgbClr val="456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47088" y="2182367"/>
            <a:ext cx="835660" cy="451484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115"/>
              </a:lnSpc>
            </a:pPr>
            <a:r>
              <a:rPr sz="1000" spc="-5" dirty="0">
                <a:latin typeface="Calibri"/>
                <a:cs typeface="Calibri"/>
              </a:rPr>
              <a:t>Fruits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photo</a:t>
            </a:r>
            <a:endParaRPr sz="1000">
              <a:latin typeface="Calibri"/>
              <a:cs typeface="Calibri"/>
            </a:endParaRPr>
          </a:p>
          <a:p>
            <a:pPr marL="131445" marR="125095" indent="8890">
              <a:lnSpc>
                <a:spcPct val="100000"/>
              </a:lnSpc>
            </a:pP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ca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  </a:t>
            </a:r>
            <a:r>
              <a:rPr sz="1000" spc="-1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ar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hou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47088" y="3304032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ts val="1210"/>
              </a:lnSpc>
            </a:pPr>
            <a:r>
              <a:rPr sz="1050" dirty="0">
                <a:latin typeface="Calibri"/>
                <a:cs typeface="Calibri"/>
              </a:rPr>
              <a:t>Bar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de</a:t>
            </a:r>
            <a:endParaRPr sz="105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scanned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1800" y="1970532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210"/>
              </a:lnSpc>
            </a:pPr>
            <a:r>
              <a:rPr sz="1050" dirty="0">
                <a:latin typeface="Calibri"/>
                <a:cs typeface="Calibri"/>
              </a:rPr>
              <a:t>Huge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data</a:t>
            </a:r>
            <a:endParaRPr sz="1050">
              <a:latin typeface="Calibri"/>
              <a:cs typeface="Calibri"/>
            </a:endParaRPr>
          </a:p>
          <a:p>
            <a:pPr marL="109220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set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fruits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3304" y="2590800"/>
            <a:ext cx="1158240" cy="44704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55244" rIns="0" bIns="0" rtlCol="0">
            <a:spAutoFit/>
          </a:bodyPr>
          <a:lstStyle/>
          <a:p>
            <a:pPr marL="248285" marR="98425" indent="-142240">
              <a:lnSpc>
                <a:spcPct val="100000"/>
              </a:lnSpc>
              <a:spcBef>
                <a:spcPts val="434"/>
              </a:spcBef>
            </a:pPr>
            <a:r>
              <a:rPr sz="1050" spc="-5" dirty="0">
                <a:latin typeface="Calibri"/>
                <a:cs typeface="Calibri"/>
              </a:rPr>
              <a:t>Comp</a:t>
            </a:r>
            <a:r>
              <a:rPr sz="1050" spc="-10" dirty="0">
                <a:latin typeface="Calibri"/>
                <a:cs typeface="Calibri"/>
              </a:rPr>
              <a:t>ut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Vi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n-  </a:t>
            </a:r>
            <a:r>
              <a:rPr sz="1050" spc="-5" dirty="0">
                <a:latin typeface="Calibri"/>
                <a:cs typeface="Calibri"/>
              </a:rPr>
              <a:t>Life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tracking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20088" y="2293620"/>
            <a:ext cx="1711325" cy="1210945"/>
            <a:chOff x="1720088" y="2293620"/>
            <a:chExt cx="1711325" cy="1210945"/>
          </a:xfrm>
        </p:grpSpPr>
        <p:sp>
          <p:nvSpPr>
            <p:cNvPr id="34" name="object 34"/>
            <p:cNvSpPr/>
            <p:nvPr/>
          </p:nvSpPr>
          <p:spPr>
            <a:xfrm>
              <a:off x="2682240" y="2293619"/>
              <a:ext cx="748665" cy="297815"/>
            </a:xfrm>
            <a:custGeom>
              <a:avLst/>
              <a:gdLst/>
              <a:ahLst/>
              <a:cxnLst/>
              <a:rect l="l" t="t" r="r" b="b"/>
              <a:pathLst>
                <a:path w="748664" h="297814">
                  <a:moveTo>
                    <a:pt x="748665" y="221488"/>
                  </a:moveTo>
                  <a:lnTo>
                    <a:pt x="748220" y="221488"/>
                  </a:lnTo>
                  <a:lnTo>
                    <a:pt x="748284" y="221361"/>
                  </a:lnTo>
                  <a:lnTo>
                    <a:pt x="716915" y="221361"/>
                  </a:lnTo>
                  <a:lnTo>
                    <a:pt x="716915" y="120650"/>
                  </a:lnTo>
                  <a:lnTo>
                    <a:pt x="716915" y="114300"/>
                  </a:lnTo>
                  <a:lnTo>
                    <a:pt x="716915" y="107950"/>
                  </a:lnTo>
                  <a:lnTo>
                    <a:pt x="716534" y="107950"/>
                  </a:lnTo>
                  <a:lnTo>
                    <a:pt x="716534" y="0"/>
                  </a:lnTo>
                  <a:lnTo>
                    <a:pt x="703834" y="0"/>
                  </a:lnTo>
                  <a:lnTo>
                    <a:pt x="703834" y="107950"/>
                  </a:lnTo>
                  <a:lnTo>
                    <a:pt x="0" y="107950"/>
                  </a:lnTo>
                  <a:lnTo>
                    <a:pt x="0" y="120650"/>
                  </a:lnTo>
                  <a:lnTo>
                    <a:pt x="703834" y="120650"/>
                  </a:lnTo>
                  <a:lnTo>
                    <a:pt x="703834" y="148717"/>
                  </a:lnTo>
                  <a:lnTo>
                    <a:pt x="703834" y="221361"/>
                  </a:lnTo>
                  <a:lnTo>
                    <a:pt x="672084" y="221361"/>
                  </a:lnTo>
                  <a:lnTo>
                    <a:pt x="710184" y="297561"/>
                  </a:lnTo>
                  <a:lnTo>
                    <a:pt x="710336" y="297243"/>
                  </a:lnTo>
                  <a:lnTo>
                    <a:pt x="710565" y="297688"/>
                  </a:lnTo>
                  <a:lnTo>
                    <a:pt x="742315" y="234188"/>
                  </a:lnTo>
                  <a:lnTo>
                    <a:pt x="748665" y="221488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088" y="2364359"/>
              <a:ext cx="127635" cy="760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9740" y="3428111"/>
              <a:ext cx="117348" cy="762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795016" y="3299459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215"/>
              </a:lnSpc>
            </a:pPr>
            <a:r>
              <a:rPr sz="1050" dirty="0">
                <a:latin typeface="Calibri"/>
                <a:cs typeface="Calibri"/>
              </a:rPr>
              <a:t>Know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it’s</a:t>
            </a:r>
            <a:endParaRPr sz="105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exp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ry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6557" y="3425952"/>
            <a:ext cx="107442" cy="7607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92404" y="960882"/>
            <a:ext cx="3832860" cy="98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BB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Shelf </a:t>
            </a:r>
            <a:r>
              <a:rPr sz="1400" spc="-10" dirty="0">
                <a:latin typeface="Calibri"/>
                <a:cs typeface="Calibri"/>
              </a:rPr>
              <a:t>life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tracker</a:t>
            </a:r>
            <a:r>
              <a:rPr sz="1400" spc="-5" dirty="0">
                <a:latin typeface="Calibri"/>
                <a:cs typeface="Calibri"/>
              </a:rPr>
              <a:t> helps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life </a:t>
            </a:r>
            <a:r>
              <a:rPr sz="1400" spc="-5" dirty="0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perishables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notifies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they’re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about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spoilt.</a:t>
            </a:r>
            <a:endParaRPr sz="1400">
              <a:latin typeface="Calibri"/>
              <a:cs typeface="Calibri"/>
            </a:endParaRPr>
          </a:p>
          <a:p>
            <a:pPr marR="123189" algn="ctr">
              <a:lnSpc>
                <a:spcPct val="100000"/>
              </a:lnSpc>
              <a:spcBef>
                <a:spcPts val="38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388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 </a:t>
            </a:r>
            <a:r>
              <a:rPr dirty="0"/>
              <a:t>3:</a:t>
            </a:r>
            <a:r>
              <a:rPr spc="-15" dirty="0"/>
              <a:t> Innovative</a:t>
            </a:r>
            <a:r>
              <a:rPr spc="-5" dirty="0"/>
              <a:t> </a:t>
            </a:r>
            <a:r>
              <a:rPr spc="-10" dirty="0"/>
              <a:t>Ordering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9254490" cy="5977890"/>
            <a:chOff x="345693" y="676401"/>
            <a:chExt cx="9254490" cy="597789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9108" y="710183"/>
              <a:ext cx="3020568" cy="594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5027" y="3797807"/>
              <a:ext cx="5101590" cy="12065"/>
            </a:xfrm>
            <a:custGeom>
              <a:avLst/>
              <a:gdLst/>
              <a:ahLst/>
              <a:cxnLst/>
              <a:rect l="l" t="t" r="r" b="b"/>
              <a:pathLst>
                <a:path w="5101590" h="12064">
                  <a:moveTo>
                    <a:pt x="0" y="12065"/>
                  </a:moveTo>
                  <a:lnTo>
                    <a:pt x="5101336" y="0"/>
                  </a:lnTo>
                </a:path>
              </a:pathLst>
            </a:custGeom>
            <a:ln w="635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2547" y="1022096"/>
            <a:ext cx="225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5" dirty="0">
                <a:solidFill>
                  <a:srgbClr val="4E6D24"/>
                </a:solidFill>
                <a:latin typeface="Calibri"/>
                <a:cs typeface="Calibri"/>
              </a:rPr>
              <a:t>a)	</a:t>
            </a:r>
            <a:r>
              <a:rPr sz="1800" b="1" dirty="0">
                <a:solidFill>
                  <a:srgbClr val="4E6D24"/>
                </a:solidFill>
                <a:latin typeface="Calibri"/>
                <a:cs typeface="Calibri"/>
              </a:rPr>
              <a:t>BB</a:t>
            </a:r>
            <a:r>
              <a:rPr sz="1800" b="1" spc="-2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6D24"/>
                </a:solidFill>
                <a:latin typeface="Calibri"/>
                <a:cs typeface="Calibri"/>
              </a:rPr>
              <a:t>Recipe</a:t>
            </a:r>
            <a:r>
              <a:rPr sz="1800" b="1" spc="-3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6D24"/>
                </a:solidFill>
                <a:latin typeface="Calibri"/>
                <a:cs typeface="Calibri"/>
              </a:rPr>
              <a:t>Ordering: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47" y="1459483"/>
            <a:ext cx="556958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1664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Job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cooking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recipe,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hence</a:t>
            </a:r>
            <a:r>
              <a:rPr sz="1400" dirty="0">
                <a:latin typeface="Calibri"/>
                <a:cs typeface="Calibri"/>
              </a:rPr>
              <a:t> it </a:t>
            </a:r>
            <a:r>
              <a:rPr sz="1400" spc="-15" dirty="0">
                <a:latin typeface="Calibri"/>
                <a:cs typeface="Calibri"/>
              </a:rPr>
              <a:t>make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logical sense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ts val="2145"/>
              </a:lnSpc>
            </a:pP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recipe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making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technologically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possible,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directory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recipes,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directly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scraped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many</a:t>
            </a:r>
            <a:r>
              <a:rPr sz="1400" spc="-5" dirty="0">
                <a:latin typeface="Calibri"/>
                <a:cs typeface="Calibri"/>
              </a:rPr>
              <a:t> cookbooks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using</a:t>
            </a:r>
            <a:r>
              <a:rPr sz="1400" dirty="0">
                <a:latin typeface="Calibri"/>
                <a:cs typeface="Calibri"/>
              </a:rPr>
              <a:t> NLP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dictionary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ingredients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recipe.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47" y="2892298"/>
            <a:ext cx="55543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Use Case: </a:t>
            </a:r>
            <a:r>
              <a:rPr sz="1400" spc="-25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nudge </a:t>
            </a:r>
            <a:r>
              <a:rPr sz="1400" dirty="0">
                <a:latin typeface="Calibri"/>
                <a:cs typeface="Calibri"/>
              </a:rPr>
              <a:t>people </a:t>
            </a:r>
            <a:r>
              <a:rPr sz="1400" spc="-10" dirty="0">
                <a:latin typeface="Calibri"/>
                <a:cs typeface="Calibri"/>
              </a:rPr>
              <a:t>to order more </a:t>
            </a:r>
            <a:r>
              <a:rPr sz="1400" dirty="0">
                <a:latin typeface="Calibri"/>
                <a:cs typeface="Calibri"/>
              </a:rPr>
              <a:t>especially </a:t>
            </a:r>
            <a:r>
              <a:rPr sz="1400" spc="-5" dirty="0">
                <a:latin typeface="Calibri"/>
                <a:cs typeface="Calibri"/>
              </a:rPr>
              <a:t>during </a:t>
            </a:r>
            <a:r>
              <a:rPr sz="1400" spc="-10" dirty="0">
                <a:latin typeface="Calibri"/>
                <a:cs typeface="Calibri"/>
              </a:rPr>
              <a:t>festives,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events </a:t>
            </a:r>
            <a:r>
              <a:rPr sz="1400" dirty="0">
                <a:latin typeface="Calibri"/>
                <a:cs typeface="Calibri"/>
              </a:rPr>
              <a:t>; </a:t>
            </a:r>
            <a:r>
              <a:rPr sz="1400" spc="-10" dirty="0">
                <a:latin typeface="Calibri"/>
                <a:cs typeface="Calibri"/>
              </a:rPr>
              <a:t>for example: </a:t>
            </a:r>
            <a:r>
              <a:rPr sz="1400" b="1" dirty="0">
                <a:latin typeface="Calibri"/>
                <a:cs typeface="Calibri"/>
              </a:rPr>
              <a:t>“ </a:t>
            </a:r>
            <a:r>
              <a:rPr sz="1400" b="1" spc="-10" dirty="0">
                <a:latin typeface="Calibri"/>
                <a:cs typeface="Calibri"/>
              </a:rPr>
              <a:t>Make </a:t>
            </a:r>
            <a:r>
              <a:rPr sz="1400" b="1" spc="-5" dirty="0">
                <a:latin typeface="Calibri"/>
                <a:cs typeface="Calibri"/>
              </a:rPr>
              <a:t>yourself </a:t>
            </a:r>
            <a:r>
              <a:rPr sz="1400" b="1" dirty="0">
                <a:latin typeface="Calibri"/>
                <a:cs typeface="Calibri"/>
              </a:rPr>
              <a:t>Sabudhana Kichidi this </a:t>
            </a:r>
            <a:r>
              <a:rPr sz="1400" b="1" spc="-10" dirty="0">
                <a:latin typeface="Calibri"/>
                <a:cs typeface="Calibri"/>
              </a:rPr>
              <a:t>Navaratri, 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order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ingredients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from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here”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770" y="3911549"/>
            <a:ext cx="2205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290" algn="l"/>
              </a:tabLst>
            </a:pPr>
            <a:r>
              <a:rPr sz="1800" b="1" dirty="0">
                <a:solidFill>
                  <a:srgbClr val="4E6D24"/>
                </a:solidFill>
                <a:latin typeface="Calibri"/>
                <a:cs typeface="Calibri"/>
              </a:rPr>
              <a:t>b)	BB</a:t>
            </a:r>
            <a:r>
              <a:rPr sz="1800" b="1" spc="-20" dirty="0">
                <a:solidFill>
                  <a:srgbClr val="4E6D24"/>
                </a:solidFill>
                <a:latin typeface="Calibri"/>
                <a:cs typeface="Calibri"/>
              </a:rPr>
              <a:t> Voice</a:t>
            </a:r>
            <a:r>
              <a:rPr sz="1800" b="1" spc="-3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6D24"/>
                </a:solidFill>
                <a:latin typeface="Calibri"/>
                <a:cs typeface="Calibri"/>
              </a:rPr>
              <a:t>Ordering: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970" y="4349622"/>
            <a:ext cx="55968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latin typeface="Calibri"/>
                <a:cs typeface="Calibri"/>
              </a:rPr>
              <a:t>Voice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place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directly,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basically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eliminate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tedious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process,</a:t>
            </a:r>
            <a:r>
              <a:rPr sz="1400" spc="-5" dirty="0">
                <a:latin typeface="Calibri"/>
                <a:cs typeface="Calibri"/>
              </a:rPr>
              <a:t> decrease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25" dirty="0">
                <a:latin typeface="Calibri"/>
                <a:cs typeface="Calibri"/>
              </a:rPr>
              <a:t>order,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save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user's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970" y="5142103"/>
            <a:ext cx="5629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increase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adoption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Big </a:t>
            </a:r>
            <a:r>
              <a:rPr sz="1400" spc="-15" dirty="0">
                <a:latin typeface="Calibri"/>
                <a:cs typeface="Calibri"/>
              </a:rPr>
              <a:t>basket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among Baby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Boomers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 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970" y="5782462"/>
            <a:ext cx="54743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libri"/>
                <a:cs typeface="Calibri"/>
              </a:rPr>
              <a:t>Technologically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speech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breaks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down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audio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speech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individual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sounds,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analyzes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sound,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algorithms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probable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language,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transcribes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those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sounds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text.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6376" y="1363980"/>
            <a:ext cx="1574800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Recipe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search</a:t>
            </a:r>
            <a:endParaRPr sz="12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Voice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89542" y="1539239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7912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79120" h="114300">
                <a:moveTo>
                  <a:pt x="57873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78738" y="76200"/>
                </a:lnTo>
                <a:lnTo>
                  <a:pt x="578738" y="3810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65435" y="4981955"/>
            <a:ext cx="1897380" cy="8305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3825" marR="113664" indent="-635"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Price Ranges shown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 each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ingredient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allows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 </a:t>
            </a:r>
            <a:r>
              <a:rPr sz="1200" spc="-5" dirty="0">
                <a:latin typeface="Calibri"/>
                <a:cs typeface="Calibri"/>
              </a:rPr>
              <a:t>to select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10" dirty="0">
                <a:latin typeface="Calibri"/>
                <a:cs typeface="Calibri"/>
              </a:rPr>
              <a:t>favourite </a:t>
            </a:r>
            <a:r>
              <a:rPr sz="1200" spc="-5" dirty="0">
                <a:latin typeface="Calibri"/>
                <a:cs typeface="Calibri"/>
              </a:rPr>
              <a:t> brand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95538" y="4770246"/>
            <a:ext cx="1478915" cy="645795"/>
          </a:xfrm>
          <a:custGeom>
            <a:avLst/>
            <a:gdLst/>
            <a:ahLst/>
            <a:cxnLst/>
            <a:rect l="l" t="t" r="r" b="b"/>
            <a:pathLst>
              <a:path w="1478915" h="645795">
                <a:moveTo>
                  <a:pt x="112730" y="35101"/>
                </a:moveTo>
                <a:lnTo>
                  <a:pt x="97977" y="70146"/>
                </a:lnTo>
                <a:lnTo>
                  <a:pt x="1463928" y="645540"/>
                </a:lnTo>
                <a:lnTo>
                  <a:pt x="1478660" y="610361"/>
                </a:lnTo>
                <a:lnTo>
                  <a:pt x="112730" y="35101"/>
                </a:lnTo>
                <a:close/>
              </a:path>
              <a:path w="1478915" h="645795">
                <a:moveTo>
                  <a:pt x="127507" y="0"/>
                </a:moveTo>
                <a:lnTo>
                  <a:pt x="0" y="8254"/>
                </a:lnTo>
                <a:lnTo>
                  <a:pt x="83184" y="105282"/>
                </a:lnTo>
                <a:lnTo>
                  <a:pt x="97977" y="70146"/>
                </a:lnTo>
                <a:lnTo>
                  <a:pt x="80390" y="62737"/>
                </a:lnTo>
                <a:lnTo>
                  <a:pt x="95122" y="27685"/>
                </a:lnTo>
                <a:lnTo>
                  <a:pt x="115852" y="27685"/>
                </a:lnTo>
                <a:lnTo>
                  <a:pt x="127507" y="0"/>
                </a:lnTo>
                <a:close/>
              </a:path>
              <a:path w="1478915" h="645795">
                <a:moveTo>
                  <a:pt x="95122" y="27685"/>
                </a:moveTo>
                <a:lnTo>
                  <a:pt x="80390" y="62737"/>
                </a:lnTo>
                <a:lnTo>
                  <a:pt x="97977" y="70146"/>
                </a:lnTo>
                <a:lnTo>
                  <a:pt x="112730" y="35101"/>
                </a:lnTo>
                <a:lnTo>
                  <a:pt x="95122" y="27685"/>
                </a:lnTo>
                <a:close/>
              </a:path>
              <a:path w="1478915" h="645795">
                <a:moveTo>
                  <a:pt x="115852" y="27685"/>
                </a:moveTo>
                <a:lnTo>
                  <a:pt x="95122" y="27685"/>
                </a:lnTo>
                <a:lnTo>
                  <a:pt x="112730" y="35101"/>
                </a:lnTo>
                <a:lnTo>
                  <a:pt x="115852" y="27685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66376" y="2084832"/>
            <a:ext cx="1897380" cy="120142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4775" marR="93980" indent="-1270"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Shows </a:t>
            </a:r>
            <a:r>
              <a:rPr sz="1200" dirty="0">
                <a:latin typeface="Calibri"/>
                <a:cs typeface="Calibri"/>
              </a:rPr>
              <a:t>us the </a:t>
            </a:r>
            <a:r>
              <a:rPr sz="1200" spc="-5" dirty="0">
                <a:latin typeface="Calibri"/>
                <a:cs typeface="Calibri"/>
              </a:rPr>
              <a:t>results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available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price,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ratings or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best combo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available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benchmark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the actual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“Chicken</a:t>
            </a:r>
            <a:r>
              <a:rPr sz="1200" spc="-5" dirty="0">
                <a:latin typeface="Calibri"/>
                <a:cs typeface="Calibri"/>
              </a:rPr>
              <a:t> Sandwich”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4385" y="2192273"/>
            <a:ext cx="695325" cy="509270"/>
          </a:xfrm>
          <a:custGeom>
            <a:avLst/>
            <a:gdLst/>
            <a:ahLst/>
            <a:cxnLst/>
            <a:rect l="l" t="t" r="r" b="b"/>
            <a:pathLst>
              <a:path w="695325" h="509269">
                <a:moveTo>
                  <a:pt x="103784" y="51500"/>
                </a:moveTo>
                <a:lnTo>
                  <a:pt x="81480" y="82396"/>
                </a:lnTo>
                <a:lnTo>
                  <a:pt x="672465" y="509142"/>
                </a:lnTo>
                <a:lnTo>
                  <a:pt x="694817" y="478281"/>
                </a:lnTo>
                <a:lnTo>
                  <a:pt x="103784" y="51500"/>
                </a:lnTo>
                <a:close/>
              </a:path>
              <a:path w="695325" h="509269">
                <a:moveTo>
                  <a:pt x="0" y="0"/>
                </a:moveTo>
                <a:lnTo>
                  <a:pt x="59182" y="113284"/>
                </a:lnTo>
                <a:lnTo>
                  <a:pt x="81480" y="82396"/>
                </a:lnTo>
                <a:lnTo>
                  <a:pt x="66040" y="71247"/>
                </a:lnTo>
                <a:lnTo>
                  <a:pt x="88392" y="40386"/>
                </a:lnTo>
                <a:lnTo>
                  <a:pt x="111808" y="40386"/>
                </a:lnTo>
                <a:lnTo>
                  <a:pt x="126111" y="20574"/>
                </a:lnTo>
                <a:lnTo>
                  <a:pt x="0" y="0"/>
                </a:lnTo>
                <a:close/>
              </a:path>
              <a:path w="695325" h="509269">
                <a:moveTo>
                  <a:pt x="88392" y="40386"/>
                </a:moveTo>
                <a:lnTo>
                  <a:pt x="66040" y="71247"/>
                </a:lnTo>
                <a:lnTo>
                  <a:pt x="81480" y="82396"/>
                </a:lnTo>
                <a:lnTo>
                  <a:pt x="103784" y="51500"/>
                </a:lnTo>
                <a:lnTo>
                  <a:pt x="88392" y="40386"/>
                </a:lnTo>
                <a:close/>
              </a:path>
              <a:path w="695325" h="509269">
                <a:moveTo>
                  <a:pt x="111808" y="40386"/>
                </a:moveTo>
                <a:lnTo>
                  <a:pt x="88392" y="40386"/>
                </a:lnTo>
                <a:lnTo>
                  <a:pt x="103784" y="51500"/>
                </a:lnTo>
                <a:lnTo>
                  <a:pt x="111808" y="40386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65435" y="3803903"/>
            <a:ext cx="1574800" cy="64643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0965" marR="92710" indent="112395" algn="just">
              <a:lnSpc>
                <a:spcPct val="100000"/>
              </a:lnSpc>
              <a:spcBef>
                <a:spcPts val="290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delete </a:t>
            </a:r>
            <a:r>
              <a:rPr sz="1200" spc="-10" dirty="0">
                <a:latin typeface="Calibri"/>
                <a:cs typeface="Calibri"/>
              </a:rPr>
              <a:t>few </a:t>
            </a:r>
            <a:r>
              <a:rPr sz="1200" spc="-5" dirty="0">
                <a:latin typeface="Calibri"/>
                <a:cs typeface="Calibri"/>
              </a:rPr>
              <a:t> items or change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quantity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wish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289542" y="3831844"/>
            <a:ext cx="685165" cy="313055"/>
          </a:xfrm>
          <a:custGeom>
            <a:avLst/>
            <a:gdLst/>
            <a:ahLst/>
            <a:cxnLst/>
            <a:rect l="l" t="t" r="r" b="b"/>
            <a:pathLst>
              <a:path w="685165" h="313054">
                <a:moveTo>
                  <a:pt x="112666" y="35010"/>
                </a:moveTo>
                <a:lnTo>
                  <a:pt x="97807" y="70062"/>
                </a:lnTo>
                <a:lnTo>
                  <a:pt x="669925" y="313054"/>
                </a:lnTo>
                <a:lnTo>
                  <a:pt x="684783" y="278002"/>
                </a:lnTo>
                <a:lnTo>
                  <a:pt x="112666" y="35010"/>
                </a:lnTo>
                <a:close/>
              </a:path>
              <a:path w="685165" h="313054">
                <a:moveTo>
                  <a:pt x="127507" y="0"/>
                </a:moveTo>
                <a:lnTo>
                  <a:pt x="0" y="7873"/>
                </a:lnTo>
                <a:lnTo>
                  <a:pt x="82930" y="105155"/>
                </a:lnTo>
                <a:lnTo>
                  <a:pt x="97807" y="70062"/>
                </a:lnTo>
                <a:lnTo>
                  <a:pt x="80263" y="62610"/>
                </a:lnTo>
                <a:lnTo>
                  <a:pt x="95123" y="27558"/>
                </a:lnTo>
                <a:lnTo>
                  <a:pt x="115825" y="27558"/>
                </a:lnTo>
                <a:lnTo>
                  <a:pt x="127507" y="0"/>
                </a:lnTo>
                <a:close/>
              </a:path>
              <a:path w="685165" h="313054">
                <a:moveTo>
                  <a:pt x="95123" y="27558"/>
                </a:moveTo>
                <a:lnTo>
                  <a:pt x="80263" y="62610"/>
                </a:lnTo>
                <a:lnTo>
                  <a:pt x="97807" y="70062"/>
                </a:lnTo>
                <a:lnTo>
                  <a:pt x="112666" y="35010"/>
                </a:lnTo>
                <a:lnTo>
                  <a:pt x="95123" y="27558"/>
                </a:lnTo>
                <a:close/>
              </a:path>
              <a:path w="685165" h="313054">
                <a:moveTo>
                  <a:pt x="115825" y="27558"/>
                </a:moveTo>
                <a:lnTo>
                  <a:pt x="95123" y="27558"/>
                </a:lnTo>
                <a:lnTo>
                  <a:pt x="112666" y="35010"/>
                </a:lnTo>
                <a:lnTo>
                  <a:pt x="115825" y="27558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349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 </a:t>
            </a:r>
            <a:r>
              <a:rPr spc="-10" dirty="0"/>
              <a:t>Explorable</a:t>
            </a:r>
            <a:r>
              <a:rPr spc="-20" dirty="0"/>
              <a:t> </a:t>
            </a:r>
            <a:r>
              <a:rPr spc="-5" dirty="0"/>
              <a:t>Solutions: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5796280" cy="6012180"/>
            <a:chOff x="345693" y="676401"/>
            <a:chExt cx="5796280" cy="601218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7241" y="966977"/>
              <a:ext cx="0" cy="5721985"/>
            </a:xfrm>
            <a:custGeom>
              <a:avLst/>
              <a:gdLst/>
              <a:ahLst/>
              <a:cxnLst/>
              <a:rect l="l" t="t" r="r" b="b"/>
              <a:pathLst>
                <a:path h="5721984">
                  <a:moveTo>
                    <a:pt x="0" y="0"/>
                  </a:moveTo>
                  <a:lnTo>
                    <a:pt x="0" y="5721527"/>
                  </a:lnTo>
                </a:path>
              </a:pathLst>
            </a:custGeom>
            <a:ln w="28575">
              <a:solidFill>
                <a:srgbClr val="4561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4631" y="6025896"/>
            <a:ext cx="5278120" cy="584200"/>
          </a:xfrm>
          <a:prstGeom prst="rect">
            <a:avLst/>
          </a:prstGeom>
          <a:ln w="12700">
            <a:solidFill>
              <a:srgbClr val="738F2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solidFill>
                  <a:srgbClr val="45611F"/>
                </a:solidFill>
                <a:latin typeface="Calibri"/>
                <a:cs typeface="Calibri"/>
              </a:rPr>
              <a:t>Metrics</a:t>
            </a:r>
            <a:r>
              <a:rPr sz="1800" spc="-15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5611F"/>
                </a:solidFill>
                <a:latin typeface="Calibri"/>
                <a:cs typeface="Calibri"/>
              </a:rPr>
              <a:t>Used: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Number of Khatas,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Credit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total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consumption,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Average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Payback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82450" y="3558538"/>
            <a:ext cx="160020" cy="3086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latin typeface="Calibri"/>
                <a:cs typeface="Calibri"/>
              </a:rPr>
              <a:t>* </a:t>
            </a:r>
            <a:r>
              <a:rPr sz="1050" spc="-5" dirty="0">
                <a:latin typeface="Calibri"/>
                <a:cs typeface="Calibri"/>
              </a:rPr>
              <a:t>Sampled </a:t>
            </a:r>
            <a:r>
              <a:rPr sz="1050" dirty="0">
                <a:latin typeface="Calibri"/>
                <a:cs typeface="Calibri"/>
              </a:rPr>
              <a:t>from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30</a:t>
            </a:r>
            <a:r>
              <a:rPr sz="1050" spc="2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Critical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reviews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about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customer</a:t>
            </a:r>
            <a:r>
              <a:rPr sz="1050" dirty="0">
                <a:latin typeface="Calibri"/>
                <a:cs typeface="Calibri"/>
              </a:rPr>
              <a:t> care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0091" y="967486"/>
            <a:ext cx="5172710" cy="466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7995" algn="ctr">
              <a:lnSpc>
                <a:spcPct val="100000"/>
              </a:lnSpc>
              <a:spcBef>
                <a:spcPts val="95"/>
              </a:spcBef>
            </a:pPr>
            <a:r>
              <a:rPr sz="2800" b="1" u="heavy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BB</a:t>
            </a:r>
            <a:r>
              <a:rPr sz="2800" b="1" u="heavy" spc="-25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Chatbot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Current</a:t>
            </a:r>
            <a:r>
              <a:rPr sz="1800" spc="-2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Problem: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No(queries)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&gt;&gt;&gt;&gt;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No(Queries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Capacity).</a:t>
            </a:r>
            <a:r>
              <a:rPr sz="1600" spc="-10" dirty="0">
                <a:latin typeface="Calibri"/>
                <a:cs typeface="Calibri"/>
              </a:rPr>
              <a:t> Hence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there’s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lag</a:t>
            </a:r>
            <a:endParaRPr sz="1600">
              <a:latin typeface="Calibri"/>
              <a:cs typeface="Calibri"/>
            </a:endParaRPr>
          </a:p>
          <a:p>
            <a:pPr marL="299085" marR="401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40%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availability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certain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groceries/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increased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45%</a:t>
            </a:r>
            <a:r>
              <a:rPr sz="16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delivery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issues and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refund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money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BB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wallet rather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bank.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10%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BB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membership</a:t>
            </a:r>
            <a:endParaRPr sz="1600">
              <a:latin typeface="Calibri"/>
              <a:cs typeface="Calibri"/>
            </a:endParaRPr>
          </a:p>
          <a:p>
            <a:pPr marL="71120">
              <a:lnSpc>
                <a:spcPct val="100000"/>
              </a:lnSpc>
              <a:spcBef>
                <a:spcPts val="985"/>
              </a:spcBef>
            </a:pP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How</a:t>
            </a:r>
            <a:r>
              <a:rPr sz="1800" spc="1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BB</a:t>
            </a:r>
            <a:r>
              <a:rPr sz="1800" spc="-2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chatbot solves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 problem?</a:t>
            </a:r>
            <a:endParaRPr sz="1800">
              <a:latin typeface="Calibri"/>
              <a:cs typeface="Calibri"/>
            </a:endParaRPr>
          </a:p>
          <a:p>
            <a:pPr marL="348615" marR="123189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classifies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buckets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tickets.</a:t>
            </a:r>
            <a:endParaRPr sz="1600">
              <a:latin typeface="Calibri"/>
              <a:cs typeface="Calibri"/>
            </a:endParaRPr>
          </a:p>
          <a:p>
            <a:pPr marL="348615" marR="471805" indent="-28702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600" spc="-10" dirty="0">
                <a:latin typeface="Calibri"/>
                <a:cs typeface="Calibri"/>
              </a:rPr>
              <a:t>Solves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few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problems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Membership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 </a:t>
            </a:r>
            <a:r>
              <a:rPr sz="1600" spc="-10" dirty="0">
                <a:latin typeface="Calibri"/>
                <a:cs typeface="Calibri"/>
              </a:rPr>
              <a:t>refunds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chat.</a:t>
            </a:r>
            <a:endParaRPr sz="1600">
              <a:latin typeface="Calibri"/>
              <a:cs typeface="Calibri"/>
            </a:endParaRPr>
          </a:p>
          <a:p>
            <a:pPr marL="348615" marR="157480" indent="-28702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600" spc="-10" dirty="0">
                <a:latin typeface="Calibri"/>
                <a:cs typeface="Calibri"/>
              </a:rPr>
              <a:t>Better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analytics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investigate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make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faster.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479" y="967486"/>
            <a:ext cx="5227320" cy="453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97205" algn="ctr">
              <a:lnSpc>
                <a:spcPct val="100000"/>
              </a:lnSpc>
              <a:spcBef>
                <a:spcPts val="95"/>
              </a:spcBef>
            </a:pPr>
            <a:r>
              <a:rPr sz="2800" b="1" u="heavy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BB</a:t>
            </a:r>
            <a:r>
              <a:rPr sz="2800" b="1" u="heavy" spc="-25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Khata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How</a:t>
            </a:r>
            <a:r>
              <a:rPr sz="1800" spc="1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BB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Khata</a:t>
            </a:r>
            <a:r>
              <a:rPr sz="1800" spc="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38F24"/>
                </a:solidFill>
                <a:latin typeface="Calibri"/>
                <a:cs typeface="Calibri"/>
              </a:rPr>
              <a:t>revolutionize</a:t>
            </a:r>
            <a:r>
              <a:rPr sz="1800" spc="3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Grocery</a:t>
            </a:r>
            <a:r>
              <a:rPr sz="1800" spc="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industry?</a:t>
            </a:r>
            <a:endParaRPr sz="1800">
              <a:latin typeface="Calibri"/>
              <a:cs typeface="Calibri"/>
            </a:endParaRPr>
          </a:p>
          <a:p>
            <a:pPr marL="400685" marR="17145" indent="-28702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600" spc="-10" dirty="0">
                <a:latin typeface="Calibri"/>
                <a:cs typeface="Calibri"/>
              </a:rPr>
              <a:t>Khata</a:t>
            </a:r>
            <a:r>
              <a:rPr sz="1600" spc="-5" dirty="0">
                <a:latin typeface="Calibri"/>
                <a:cs typeface="Calibri"/>
              </a:rPr>
              <a:t> basically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 account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merchant,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connotation</a:t>
            </a:r>
            <a:r>
              <a:rPr sz="1600" spc="-5" dirty="0">
                <a:latin typeface="Calibri"/>
                <a:cs typeface="Calibri"/>
              </a:rPr>
              <a:t> when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debit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credit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relation </a:t>
            </a:r>
            <a:r>
              <a:rPr sz="1600" spc="-5" dirty="0">
                <a:latin typeface="Calibri"/>
                <a:cs typeface="Calibri"/>
              </a:rPr>
              <a:t>with the </a:t>
            </a:r>
            <a:r>
              <a:rPr sz="1600" spc="-10" dirty="0">
                <a:latin typeface="Calibri"/>
                <a:cs typeface="Calibri"/>
              </a:rPr>
              <a:t>merchant.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00685" marR="36195" indent="-287020">
              <a:lnSpc>
                <a:spcPct val="100000"/>
              </a:lnSpc>
              <a:buFont typeface="Arial MT"/>
              <a:buChar char="•"/>
              <a:tabLst>
                <a:tab pos="400685" algn="l"/>
                <a:tab pos="401320" algn="l"/>
                <a:tab pos="4789805" algn="l"/>
              </a:tabLst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ana</a:t>
            </a:r>
            <a:r>
              <a:rPr sz="1600" spc="-105" dirty="0">
                <a:latin typeface="Calibri"/>
                <a:cs typeface="Calibri"/>
              </a:rPr>
              <a:t>’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ly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ru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henc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“Buy  Now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Later”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(BNPL)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regular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00685" marR="5080" indent="-287020" algn="just">
              <a:lnSpc>
                <a:spcPct val="100000"/>
              </a:lnSpc>
              <a:buFont typeface="Arial MT"/>
              <a:buChar char="•"/>
              <a:tabLst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So BB </a:t>
            </a:r>
            <a:r>
              <a:rPr sz="1600" spc="-10" dirty="0">
                <a:latin typeface="Calibri"/>
                <a:cs typeface="Calibri"/>
              </a:rPr>
              <a:t>Khata </a:t>
            </a:r>
            <a:r>
              <a:rPr sz="1600" spc="-5" dirty="0">
                <a:latin typeface="Calibri"/>
                <a:cs typeface="Calibri"/>
              </a:rPr>
              <a:t>is a </a:t>
            </a:r>
            <a:r>
              <a:rPr sz="1600" spc="-10" dirty="0">
                <a:latin typeface="Calibri"/>
                <a:cs typeface="Calibri"/>
              </a:rPr>
              <a:t>microcredit facility </a:t>
            </a:r>
            <a:r>
              <a:rPr sz="1600" spc="-5" dirty="0">
                <a:latin typeface="Calibri"/>
                <a:cs typeface="Calibri"/>
              </a:rPr>
              <a:t>mainly </a:t>
            </a:r>
            <a:r>
              <a:rPr sz="1600" spc="-10" dirty="0">
                <a:latin typeface="Calibri"/>
                <a:cs typeface="Calibri"/>
              </a:rPr>
              <a:t>available to </a:t>
            </a:r>
            <a:r>
              <a:rPr sz="1600" spc="-20" dirty="0">
                <a:latin typeface="Calibri"/>
                <a:cs typeface="Calibri"/>
              </a:rPr>
              <a:t>few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creditworthy </a:t>
            </a:r>
            <a:r>
              <a:rPr sz="1600" spc="-15" dirty="0">
                <a:latin typeface="Calibri"/>
                <a:cs typeface="Calibri"/>
              </a:rPr>
              <a:t>customers </a:t>
            </a:r>
            <a:r>
              <a:rPr sz="1600" spc="-5" dirty="0">
                <a:latin typeface="Calibri"/>
                <a:cs typeface="Calibri"/>
              </a:rPr>
              <a:t>(or simply BB </a:t>
            </a:r>
            <a:r>
              <a:rPr sz="1600" spc="-10" dirty="0">
                <a:latin typeface="Calibri"/>
                <a:cs typeface="Calibri"/>
              </a:rPr>
              <a:t>star) where </a:t>
            </a:r>
            <a:r>
              <a:rPr sz="1600" spc="-15" dirty="0">
                <a:latin typeface="Calibri"/>
                <a:cs typeface="Calibri"/>
              </a:rPr>
              <a:t>you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 buy</a:t>
            </a:r>
            <a:r>
              <a:rPr sz="1600" spc="-10" dirty="0">
                <a:latin typeface="Calibri"/>
                <a:cs typeface="Calibri"/>
              </a:rPr>
              <a:t> now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pay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later</a:t>
            </a:r>
            <a:r>
              <a:rPr sz="1600" spc="-10" dirty="0">
                <a:latin typeface="Calibri"/>
                <a:cs typeface="Calibri"/>
              </a:rPr>
              <a:t> maybe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10" dirty="0">
                <a:latin typeface="Calibri"/>
                <a:cs typeface="Calibri"/>
              </a:rPr>
              <a:t>end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month.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00685" marR="4064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paid</a:t>
            </a:r>
            <a:r>
              <a:rPr sz="1600" spc="-10" dirty="0">
                <a:latin typeface="Calibri"/>
                <a:cs typeface="Calibri"/>
              </a:rPr>
              <a:t> grocery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appeal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millennials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Gen-Z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relatively extend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expenditures.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7500" y="6033515"/>
            <a:ext cx="5219700" cy="585470"/>
          </a:xfrm>
          <a:prstGeom prst="rect">
            <a:avLst/>
          </a:prstGeom>
          <a:ln w="12700">
            <a:solidFill>
              <a:srgbClr val="738F2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45611F"/>
                </a:solidFill>
                <a:latin typeface="Calibri"/>
                <a:cs typeface="Calibri"/>
              </a:rPr>
              <a:t>Metrics</a:t>
            </a:r>
            <a:r>
              <a:rPr sz="1800" spc="-20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5611F"/>
                </a:solidFill>
                <a:latin typeface="Calibri"/>
                <a:cs typeface="Calibri"/>
              </a:rPr>
              <a:t>Used: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Number 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Queries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resolved,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Average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taken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resolve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query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1478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</vt:lpstr>
      <vt:lpstr>Arial MT</vt:lpstr>
      <vt:lpstr>Calibri</vt:lpstr>
      <vt:lpstr>Cambria Math</vt:lpstr>
      <vt:lpstr>Times New Roman</vt:lpstr>
      <vt:lpstr>Wingdings</vt:lpstr>
      <vt:lpstr>Office Theme</vt:lpstr>
      <vt:lpstr>Big Basket: Creating Power Users</vt:lpstr>
      <vt:lpstr>About Big Basket:</vt:lpstr>
      <vt:lpstr>User Personas</vt:lpstr>
      <vt:lpstr>What problems are they facing?</vt:lpstr>
      <vt:lpstr>Why &amp; How do I solve the problems?</vt:lpstr>
      <vt:lpstr>Feature 1: BB Click &amp; Collect</vt:lpstr>
      <vt:lpstr>Feature 2: BB Shelf Life Tracker</vt:lpstr>
      <vt:lpstr>Feature 3: Innovative Ordering</vt:lpstr>
      <vt:lpstr>Other Explorable Solutions: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DODDI MOHIT</dc:creator>
  <cp:lastModifiedBy>Subhadip Samanta</cp:lastModifiedBy>
  <cp:revision>1</cp:revision>
  <dcterms:created xsi:type="dcterms:W3CDTF">2021-03-31T12:57:54Z</dcterms:created>
  <dcterms:modified xsi:type="dcterms:W3CDTF">2021-03-31T13:00:25Z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2021-03-31T00:00:00Z</vt:filetime>
  </property>
</Properties>
</file>