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3010" y="208140"/>
            <a:ext cx="3358079" cy="91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 u="heavy">
                <a:solidFill>
                  <a:srgbClr val="284E8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2059" y="3023856"/>
            <a:ext cx="16359981" cy="5412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8.jp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uardian.com/business/2020/aug/03/hobbycraft-reports-boom-in-online-sales-since-start-of-pandemic-crafts-coronavir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9236" y="690903"/>
            <a:ext cx="4838065" cy="9926955"/>
            <a:chOff x="12439236" y="690903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12465589" y="717255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5007" y="1680577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4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77728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6" y="-31412"/>
                  </a:moveTo>
                  <a:lnTo>
                    <a:pt x="126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91404" y="98544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05270" y="98560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19090" y="985843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0" y="-31412"/>
                  </a:moveTo>
                  <a:lnTo>
                    <a:pt x="10" y="3141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32522" y="98613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1" y="-31412"/>
                  </a:moveTo>
                  <a:lnTo>
                    <a:pt x="151" y="314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45734" y="98649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578"/>
                  </a:lnTo>
                </a:path>
              </a:pathLst>
            </a:custGeom>
            <a:ln w="6338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59008" y="98692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6" y="-31412"/>
                  </a:moveTo>
                  <a:lnTo>
                    <a:pt x="146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72122" y="98742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" y="-31412"/>
                  </a:moveTo>
                  <a:lnTo>
                    <a:pt x="12" y="3142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84723" y="98796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7" y="-31412"/>
                  </a:moveTo>
                  <a:lnTo>
                    <a:pt x="127" y="315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96987" y="98857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6" y="-31412"/>
                  </a:moveTo>
                  <a:lnTo>
                    <a:pt x="226" y="31649"/>
                  </a:lnTo>
                </a:path>
              </a:pathLst>
            </a:custGeom>
            <a:ln w="632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09164" y="98925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32316" y="99076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51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43140" y="99159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4" y="-31412"/>
                  </a:moveTo>
                  <a:lnTo>
                    <a:pt x="154" y="31661"/>
                  </a:lnTo>
                </a:path>
              </a:pathLst>
            </a:custGeom>
            <a:ln w="6313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53778" y="9893511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0" y="0"/>
                  </a:moveTo>
                  <a:lnTo>
                    <a:pt x="0" y="62893"/>
                  </a:lnTo>
                </a:path>
                <a:path w="19684" h="82550">
                  <a:moveTo>
                    <a:pt x="19667" y="19307"/>
                  </a:moveTo>
                  <a:lnTo>
                    <a:pt x="19667" y="821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82362" y="99544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3" y="-31412"/>
                  </a:moveTo>
                  <a:lnTo>
                    <a:pt x="123" y="31707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90940" y="99651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537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99008" y="99764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" y="-31412"/>
                  </a:moveTo>
                  <a:lnTo>
                    <a:pt x="5" y="3142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06400" y="9987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0"/>
                  </a:moveTo>
                  <a:lnTo>
                    <a:pt x="31521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13174" y="99995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783"/>
                  </a:lnTo>
                </a:path>
              </a:pathLst>
            </a:custGeom>
            <a:ln w="630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19471" y="10011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0" y="-31412"/>
                  </a:moveTo>
                  <a:lnTo>
                    <a:pt x="30" y="315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30118" y="100370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466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34421" y="10049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824"/>
                  </a:lnTo>
                </a:path>
              </a:pathLst>
            </a:custGeom>
            <a:ln w="629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38159" y="100630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7"/>
                  </a:moveTo>
                  <a:lnTo>
                    <a:pt x="31453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43602" y="10089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45282" y="101032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5"/>
                  </a:moveTo>
                  <a:lnTo>
                    <a:pt x="31445" y="1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46315" y="101168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20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046319" y="10099167"/>
              <a:ext cx="635" cy="76835"/>
            </a:xfrm>
            <a:custGeom>
              <a:avLst/>
              <a:gdLst/>
              <a:ahLst/>
              <a:cxnLst/>
              <a:rect l="l" t="t" r="r" b="b"/>
              <a:pathLst>
                <a:path w="634" h="76834">
                  <a:moveTo>
                    <a:pt x="342" y="0"/>
                  </a:moveTo>
                  <a:lnTo>
                    <a:pt x="342" y="62828"/>
                  </a:lnTo>
                </a:path>
                <a:path w="634" h="76834">
                  <a:moveTo>
                    <a:pt x="0" y="13586"/>
                  </a:moveTo>
                  <a:lnTo>
                    <a:pt x="0" y="765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45285" y="101576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0"/>
                  </a:moveTo>
                  <a:lnTo>
                    <a:pt x="31440" y="14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034452" y="102110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1"/>
                  </a:moveTo>
                  <a:lnTo>
                    <a:pt x="31481" y="1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19509" y="10192616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4" h="88265">
                  <a:moveTo>
                    <a:pt x="10633" y="0"/>
                  </a:moveTo>
                  <a:lnTo>
                    <a:pt x="10633" y="62846"/>
                  </a:lnTo>
                </a:path>
                <a:path w="10794" h="88265">
                  <a:moveTo>
                    <a:pt x="0" y="25201"/>
                  </a:moveTo>
                  <a:lnTo>
                    <a:pt x="0" y="880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013213" y="102612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4" y="-31412"/>
                  </a:moveTo>
                  <a:lnTo>
                    <a:pt x="64" y="31648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991011" y="10241776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3" y="0"/>
                  </a:moveTo>
                  <a:lnTo>
                    <a:pt x="15443" y="62866"/>
                  </a:lnTo>
                </a:path>
                <a:path w="15875" h="85725">
                  <a:moveTo>
                    <a:pt x="0" y="22692"/>
                  </a:moveTo>
                  <a:lnTo>
                    <a:pt x="0" y="8554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82415" y="10306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585"/>
                  </a:lnTo>
                </a:path>
              </a:pathLst>
            </a:custGeom>
            <a:ln w="629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43222" y="103450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97146" y="103752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845906" y="103960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14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805400" y="10368322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5" y="0"/>
                  </a:moveTo>
                  <a:lnTo>
                    <a:pt x="27265" y="62831"/>
                  </a:lnTo>
                </a:path>
                <a:path w="27305" h="68579">
                  <a:moveTo>
                    <a:pt x="0" y="5319"/>
                  </a:moveTo>
                  <a:lnTo>
                    <a:pt x="0" y="6815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91458" y="104067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0" y="-31412"/>
                  </a:moveTo>
                  <a:lnTo>
                    <a:pt x="200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777751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763943" y="1040806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5" y="-31412"/>
                  </a:moveTo>
                  <a:lnTo>
                    <a:pt x="5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749934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736030" y="104067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8" y="-31412"/>
                  </a:moveTo>
                  <a:lnTo>
                    <a:pt x="208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95224" y="10368317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7" y="5325"/>
                  </a:moveTo>
                  <a:lnTo>
                    <a:pt x="27277" y="68163"/>
                  </a:lnTo>
                </a:path>
                <a:path w="27305" h="68579">
                  <a:moveTo>
                    <a:pt x="0" y="0"/>
                  </a:moveTo>
                  <a:lnTo>
                    <a:pt x="0" y="628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681720" y="10396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8" y="-31412"/>
                  </a:moveTo>
                  <a:lnTo>
                    <a:pt x="158" y="3150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643039" y="10349962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94" y="10461"/>
                  </a:moveTo>
                  <a:lnTo>
                    <a:pt x="25694" y="73313"/>
                  </a:lnTo>
                </a:path>
                <a:path w="26034" h="73659">
                  <a:moveTo>
                    <a:pt x="0" y="0"/>
                  </a:moveTo>
                  <a:lnTo>
                    <a:pt x="0" y="6288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630482" y="103751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3" y="-31412"/>
                  </a:moveTo>
                  <a:lnTo>
                    <a:pt x="193" y="31615"/>
                  </a:lnTo>
                </a:path>
              </a:pathLst>
            </a:custGeom>
            <a:ln w="632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618529" y="103685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5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606861" y="103612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" y="-31412"/>
                  </a:moveTo>
                  <a:lnTo>
                    <a:pt x="15" y="314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505369" y="10264349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19" h="120650">
                  <a:moveTo>
                    <a:pt x="121666" y="57581"/>
                  </a:moveTo>
                  <a:lnTo>
                    <a:pt x="110845" y="57581"/>
                  </a:lnTo>
                  <a:lnTo>
                    <a:pt x="110845" y="49149"/>
                  </a:lnTo>
                  <a:lnTo>
                    <a:pt x="100253" y="49149"/>
                  </a:lnTo>
                  <a:lnTo>
                    <a:pt x="100253" y="40360"/>
                  </a:lnTo>
                  <a:lnTo>
                    <a:pt x="80581" y="40360"/>
                  </a:lnTo>
                  <a:lnTo>
                    <a:pt x="80581" y="21031"/>
                  </a:lnTo>
                  <a:lnTo>
                    <a:pt x="71628" y="21031"/>
                  </a:lnTo>
                  <a:lnTo>
                    <a:pt x="71628" y="10629"/>
                  </a:lnTo>
                  <a:lnTo>
                    <a:pt x="63030" y="10629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8432" y="63106"/>
                  </a:lnTo>
                  <a:lnTo>
                    <a:pt x="8432" y="73901"/>
                  </a:lnTo>
                  <a:lnTo>
                    <a:pt x="17564" y="73901"/>
                  </a:lnTo>
                  <a:lnTo>
                    <a:pt x="17564" y="84074"/>
                  </a:lnTo>
                  <a:lnTo>
                    <a:pt x="37223" y="84074"/>
                  </a:lnTo>
                  <a:lnTo>
                    <a:pt x="37223" y="103365"/>
                  </a:lnTo>
                  <a:lnTo>
                    <a:pt x="47599" y="103365"/>
                  </a:lnTo>
                  <a:lnTo>
                    <a:pt x="47599" y="112306"/>
                  </a:lnTo>
                  <a:lnTo>
                    <a:pt x="58597" y="112306"/>
                  </a:lnTo>
                  <a:lnTo>
                    <a:pt x="58597" y="120586"/>
                  </a:lnTo>
                  <a:lnTo>
                    <a:pt x="121666" y="120586"/>
                  </a:lnTo>
                  <a:lnTo>
                    <a:pt x="121666" y="5758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528843" y="102846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5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521342" y="102730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733"/>
                  </a:lnTo>
                </a:path>
              </a:pathLst>
            </a:custGeom>
            <a:ln w="6302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514474" y="102611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5" y="-31412"/>
                  </a:moveTo>
                  <a:lnTo>
                    <a:pt x="145" y="31947"/>
                  </a:lnTo>
                </a:path>
              </a:pathLst>
            </a:custGeom>
            <a:ln w="6311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508321" y="10249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713"/>
                  </a:lnTo>
                </a:path>
              </a:pathLst>
            </a:custGeom>
            <a:ln w="629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502738" y="102367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" y="-31412"/>
                  </a:moveTo>
                  <a:lnTo>
                    <a:pt x="16" y="314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497686" y="102238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766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493320" y="10210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2001"/>
                  </a:lnTo>
                </a:path>
              </a:pathLst>
            </a:custGeom>
            <a:ln w="6300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489679" y="101978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7"/>
                  </a:moveTo>
                  <a:lnTo>
                    <a:pt x="31488" y="1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484274" y="101711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8"/>
                  </a:moveTo>
                  <a:lnTo>
                    <a:pt x="31444" y="1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482574" y="101575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2"/>
                  </a:moveTo>
                  <a:lnTo>
                    <a:pt x="31461" y="2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81571" y="101441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4"/>
                  </a:moveTo>
                  <a:lnTo>
                    <a:pt x="31425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481571" y="101168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6"/>
                  </a:moveTo>
                  <a:lnTo>
                    <a:pt x="31426" y="1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482574" y="101031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1"/>
                  </a:moveTo>
                  <a:lnTo>
                    <a:pt x="31463" y="2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484272" y="100897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8"/>
                  </a:moveTo>
                  <a:lnTo>
                    <a:pt x="31450" y="1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486663" y="100764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489671" y="100629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4"/>
                  </a:moveTo>
                  <a:lnTo>
                    <a:pt x="31507" y="1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493308" y="1004969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5" y="-31412"/>
                  </a:moveTo>
                  <a:lnTo>
                    <a:pt x="105" y="32094"/>
                  </a:lnTo>
                </a:path>
              </a:pathLst>
            </a:custGeom>
            <a:ln w="6303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497667" y="100368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885"/>
                  </a:lnTo>
                </a:path>
              </a:pathLst>
            </a:custGeom>
            <a:ln w="629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502711" y="100242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504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508292" y="100116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846"/>
                  </a:lnTo>
                </a:path>
              </a:pathLst>
            </a:custGeom>
            <a:ln w="6303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514442" y="999944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0" y="-31412"/>
                  </a:moveTo>
                  <a:lnTo>
                    <a:pt x="180" y="32075"/>
                  </a:lnTo>
                </a:path>
              </a:pathLst>
            </a:custGeom>
            <a:ln w="631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521305" y="9987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7" y="-31412"/>
                  </a:moveTo>
                  <a:lnTo>
                    <a:pt x="137" y="31863"/>
                  </a:lnTo>
                </a:path>
              </a:pathLst>
            </a:custGeom>
            <a:ln w="630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497381" y="9912699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20" y="0"/>
                  </a:moveTo>
                  <a:lnTo>
                    <a:pt x="25501" y="0"/>
                  </a:lnTo>
                  <a:lnTo>
                    <a:pt x="25501" y="10172"/>
                  </a:lnTo>
                  <a:lnTo>
                    <a:pt x="16383" y="10172"/>
                  </a:lnTo>
                  <a:lnTo>
                    <a:pt x="16383" y="20955"/>
                  </a:lnTo>
                  <a:lnTo>
                    <a:pt x="7950" y="20955"/>
                  </a:lnTo>
                  <a:lnTo>
                    <a:pt x="7950" y="32194"/>
                  </a:lnTo>
                  <a:lnTo>
                    <a:pt x="0" y="32194"/>
                  </a:lnTo>
                  <a:lnTo>
                    <a:pt x="0" y="95262"/>
                  </a:lnTo>
                  <a:lnTo>
                    <a:pt x="62992" y="95262"/>
                  </a:lnTo>
                  <a:lnTo>
                    <a:pt x="62992" y="84175"/>
                  </a:lnTo>
                  <a:lnTo>
                    <a:pt x="71069" y="84175"/>
                  </a:lnTo>
                  <a:lnTo>
                    <a:pt x="71069" y="73545"/>
                  </a:lnTo>
                  <a:lnTo>
                    <a:pt x="79667" y="73545"/>
                  </a:lnTo>
                  <a:lnTo>
                    <a:pt x="79667" y="63144"/>
                  </a:lnTo>
                  <a:lnTo>
                    <a:pt x="88620" y="63144"/>
                  </a:lnTo>
                  <a:lnTo>
                    <a:pt x="8862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563995" y="99343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4" y="-31412"/>
                  </a:moveTo>
                  <a:lnTo>
                    <a:pt x="44" y="3150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4542529" y="9848246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43" y="0"/>
                  </a:moveTo>
                  <a:lnTo>
                    <a:pt x="68859" y="0"/>
                  </a:lnTo>
                  <a:lnTo>
                    <a:pt x="68859" y="6032"/>
                  </a:lnTo>
                  <a:lnTo>
                    <a:pt x="56388" y="6032"/>
                  </a:lnTo>
                  <a:lnTo>
                    <a:pt x="56388" y="12776"/>
                  </a:lnTo>
                  <a:lnTo>
                    <a:pt x="44462" y="12776"/>
                  </a:lnTo>
                  <a:lnTo>
                    <a:pt x="44462" y="20142"/>
                  </a:lnTo>
                  <a:lnTo>
                    <a:pt x="32816" y="20142"/>
                  </a:lnTo>
                  <a:lnTo>
                    <a:pt x="32816" y="27927"/>
                  </a:lnTo>
                  <a:lnTo>
                    <a:pt x="21348" y="27927"/>
                  </a:lnTo>
                  <a:lnTo>
                    <a:pt x="21348" y="36207"/>
                  </a:lnTo>
                  <a:lnTo>
                    <a:pt x="10363" y="36207"/>
                  </a:lnTo>
                  <a:lnTo>
                    <a:pt x="10363" y="45161"/>
                  </a:lnTo>
                  <a:lnTo>
                    <a:pt x="0" y="45161"/>
                  </a:lnTo>
                  <a:lnTo>
                    <a:pt x="0" y="108280"/>
                  </a:lnTo>
                  <a:lnTo>
                    <a:pt x="63157" y="108280"/>
                  </a:lnTo>
                  <a:lnTo>
                    <a:pt x="63157" y="99491"/>
                  </a:lnTo>
                  <a:lnTo>
                    <a:pt x="73761" y="99491"/>
                  </a:lnTo>
                  <a:lnTo>
                    <a:pt x="73761" y="91059"/>
                  </a:lnTo>
                  <a:lnTo>
                    <a:pt x="84594" y="91059"/>
                  </a:lnTo>
                  <a:lnTo>
                    <a:pt x="84594" y="83108"/>
                  </a:lnTo>
                  <a:lnTo>
                    <a:pt x="95859" y="83108"/>
                  </a:lnTo>
                  <a:lnTo>
                    <a:pt x="95859" y="75869"/>
                  </a:lnTo>
                  <a:lnTo>
                    <a:pt x="107734" y="75869"/>
                  </a:lnTo>
                  <a:lnTo>
                    <a:pt x="107734" y="69227"/>
                  </a:lnTo>
                  <a:lnTo>
                    <a:pt x="119900" y="69227"/>
                  </a:lnTo>
                  <a:lnTo>
                    <a:pt x="119900" y="63042"/>
                  </a:lnTo>
                  <a:lnTo>
                    <a:pt x="132143" y="63042"/>
                  </a:lnTo>
                  <a:lnTo>
                    <a:pt x="1321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4655673" y="98741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637106" y="983355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17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59"/>
                  </a:lnTo>
                  <a:lnTo>
                    <a:pt x="63246" y="67259"/>
                  </a:lnTo>
                  <a:lnTo>
                    <a:pt x="63246" y="63017"/>
                  </a:lnTo>
                  <a:lnTo>
                    <a:pt x="76517" y="63017"/>
                  </a:lnTo>
                  <a:lnTo>
                    <a:pt x="765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695030" y="98613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9" y="-31412"/>
                  </a:moveTo>
                  <a:lnTo>
                    <a:pt x="189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708764" y="98584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9" y="-31412"/>
                  </a:moveTo>
                  <a:lnTo>
                    <a:pt x="29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722354" y="98560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4" y="-31412"/>
                  </a:moveTo>
                  <a:lnTo>
                    <a:pt x="144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735970" y="98544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5" y="-31412"/>
                  </a:moveTo>
                  <a:lnTo>
                    <a:pt x="265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749911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277052" y="1193680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5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292082" y="1205506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91" y="54"/>
                  </a:lnTo>
                  <a:lnTo>
                    <a:pt x="577" y="107"/>
                  </a:lnTo>
                </a:path>
                <a:path w="50800" h="31750">
                  <a:moveTo>
                    <a:pt x="28374" y="10857"/>
                  </a:moveTo>
                  <a:lnTo>
                    <a:pt x="28600" y="10998"/>
                  </a:lnTo>
                  <a:lnTo>
                    <a:pt x="28821" y="11136"/>
                  </a:lnTo>
                </a:path>
                <a:path w="50800" h="31750">
                  <a:moveTo>
                    <a:pt x="50123" y="31020"/>
                  </a:moveTo>
                  <a:lnTo>
                    <a:pt x="50266" y="31220"/>
                  </a:lnTo>
                  <a:lnTo>
                    <a:pt x="50408" y="31418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354025" y="12629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33"/>
                  </a:moveTo>
                  <a:lnTo>
                    <a:pt x="10570" y="23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354026" y="12915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30"/>
                  </a:moveTo>
                  <a:lnTo>
                    <a:pt x="10569" y="230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204487" y="1305471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7997" y="12507"/>
                  </a:moveTo>
                  <a:lnTo>
                    <a:pt x="137861" y="12697"/>
                  </a:lnTo>
                  <a:lnTo>
                    <a:pt x="137724" y="12889"/>
                  </a:lnTo>
                </a:path>
                <a:path w="138430" h="44450">
                  <a:moveTo>
                    <a:pt x="116403" y="32789"/>
                  </a:moveTo>
                  <a:lnTo>
                    <a:pt x="116194" y="32919"/>
                  </a:lnTo>
                  <a:lnTo>
                    <a:pt x="115981" y="33052"/>
                  </a:lnTo>
                </a:path>
                <a:path w="138430" h="44450">
                  <a:moveTo>
                    <a:pt x="88157" y="43813"/>
                  </a:moveTo>
                  <a:lnTo>
                    <a:pt x="87885" y="43863"/>
                  </a:lnTo>
                  <a:lnTo>
                    <a:pt x="87609" y="43915"/>
                  </a:lnTo>
                </a:path>
                <a:path w="138430" h="44450">
                  <a:moveTo>
                    <a:pt x="57529" y="43916"/>
                  </a:moveTo>
                  <a:lnTo>
                    <a:pt x="57244" y="43863"/>
                  </a:lnTo>
                  <a:lnTo>
                    <a:pt x="56957" y="43810"/>
                  </a:lnTo>
                </a:path>
                <a:path w="138430" h="44450">
                  <a:moveTo>
                    <a:pt x="42514" y="39693"/>
                  </a:moveTo>
                  <a:lnTo>
                    <a:pt x="42512" y="39692"/>
                  </a:lnTo>
                  <a:lnTo>
                    <a:pt x="42506" y="39690"/>
                  </a:lnTo>
                </a:path>
                <a:path w="138430" h="44450">
                  <a:moveTo>
                    <a:pt x="29187" y="33076"/>
                  </a:moveTo>
                  <a:lnTo>
                    <a:pt x="28935" y="32919"/>
                  </a:lnTo>
                  <a:lnTo>
                    <a:pt x="28681" y="32761"/>
                  </a:lnTo>
                </a:path>
                <a:path w="138430" h="44450">
                  <a:moveTo>
                    <a:pt x="17041" y="23810"/>
                  </a:moveTo>
                  <a:lnTo>
                    <a:pt x="17034" y="23804"/>
                  </a:lnTo>
                  <a:lnTo>
                    <a:pt x="17026" y="23796"/>
                  </a:lnTo>
                </a:path>
                <a:path w="138430" h="44450">
                  <a:moveTo>
                    <a:pt x="7441" y="12939"/>
                  </a:moveTo>
                  <a:lnTo>
                    <a:pt x="7268" y="12697"/>
                  </a:lnTo>
                  <a:lnTo>
                    <a:pt x="7093" y="12453"/>
                  </a:lnTo>
                </a:path>
                <a:path w="138430" h="44450">
                  <a:moveTo>
                    <a:pt x="21" y="49"/>
                  </a:moveTo>
                  <a:lnTo>
                    <a:pt x="11" y="2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199969" y="12914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4"/>
                  </a:moveTo>
                  <a:lnTo>
                    <a:pt x="10592" y="28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4198520" y="127743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23"/>
                  </a:move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199968" y="12628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7"/>
                  </a:moveTo>
                  <a:lnTo>
                    <a:pt x="10593" y="28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204484" y="1205504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25"/>
                  </a:moveTo>
                  <a:lnTo>
                    <a:pt x="13" y="43894"/>
                  </a:lnTo>
                  <a:lnTo>
                    <a:pt x="27" y="43863"/>
                  </a:lnTo>
                </a:path>
                <a:path w="57784" h="44450">
                  <a:moveTo>
                    <a:pt x="7090" y="31474"/>
                  </a:moveTo>
                  <a:lnTo>
                    <a:pt x="7271" y="31222"/>
                  </a:lnTo>
                  <a:lnTo>
                    <a:pt x="7450" y="30971"/>
                  </a:lnTo>
                </a:path>
                <a:path w="57784" h="44450">
                  <a:moveTo>
                    <a:pt x="17021" y="20130"/>
                  </a:moveTo>
                  <a:lnTo>
                    <a:pt x="17037" y="20115"/>
                  </a:lnTo>
                  <a:lnTo>
                    <a:pt x="17053" y="20100"/>
                  </a:lnTo>
                </a:path>
                <a:path w="57784" h="44450">
                  <a:moveTo>
                    <a:pt x="28671" y="11165"/>
                  </a:moveTo>
                  <a:lnTo>
                    <a:pt x="28937" y="10999"/>
                  </a:lnTo>
                  <a:lnTo>
                    <a:pt x="29202" y="10834"/>
                  </a:lnTo>
                </a:path>
                <a:path w="57784" h="44450">
                  <a:moveTo>
                    <a:pt x="42491" y="4235"/>
                  </a:moveTo>
                  <a:lnTo>
                    <a:pt x="42514" y="4226"/>
                  </a:lnTo>
                  <a:lnTo>
                    <a:pt x="42535" y="4218"/>
                  </a:lnTo>
                </a:path>
                <a:path w="57784" h="44450">
                  <a:moveTo>
                    <a:pt x="56946" y="111"/>
                  </a:moveTo>
                  <a:lnTo>
                    <a:pt x="57246" y="55"/>
                  </a:lnTo>
                  <a:lnTo>
                    <a:pt x="5754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277045" y="1193680"/>
              <a:ext cx="635" cy="20955"/>
            </a:xfrm>
            <a:custGeom>
              <a:avLst/>
              <a:gdLst/>
              <a:ahLst/>
              <a:cxnLst/>
              <a:rect l="l" t="t" r="r" b="b"/>
              <a:pathLst>
                <a:path w="634" h="20955">
                  <a:moveTo>
                    <a:pt x="0" y="0"/>
                  </a:moveTo>
                  <a:lnTo>
                    <a:pt x="6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486470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538855" y="2513012"/>
              <a:ext cx="2523490" cy="2513330"/>
            </a:xfrm>
            <a:custGeom>
              <a:avLst/>
              <a:gdLst/>
              <a:ahLst/>
              <a:cxnLst/>
              <a:rect l="l" t="t" r="r" b="b"/>
              <a:pathLst>
                <a:path w="2523490" h="2513329">
                  <a:moveTo>
                    <a:pt x="1261741" y="2513012"/>
                  </a:moveTo>
                  <a:lnTo>
                    <a:pt x="1199830" y="2511498"/>
                  </a:lnTo>
                  <a:lnTo>
                    <a:pt x="1138069" y="2506961"/>
                  </a:lnTo>
                  <a:lnTo>
                    <a:pt x="1076605" y="2499412"/>
                  </a:lnTo>
                  <a:lnTo>
                    <a:pt x="1015588" y="2488868"/>
                  </a:lnTo>
                  <a:lnTo>
                    <a:pt x="955163" y="2475356"/>
                  </a:lnTo>
                  <a:lnTo>
                    <a:pt x="895477" y="2458907"/>
                  </a:lnTo>
                  <a:lnTo>
                    <a:pt x="836673" y="2439561"/>
                  </a:lnTo>
                  <a:lnTo>
                    <a:pt x="778894" y="2417366"/>
                  </a:lnTo>
                  <a:lnTo>
                    <a:pt x="722277" y="2392374"/>
                  </a:lnTo>
                  <a:lnTo>
                    <a:pt x="666960" y="2364645"/>
                  </a:lnTo>
                  <a:lnTo>
                    <a:pt x="613076" y="2334247"/>
                  </a:lnTo>
                  <a:lnTo>
                    <a:pt x="560755" y="2301252"/>
                  </a:lnTo>
                  <a:lnTo>
                    <a:pt x="510123" y="2265741"/>
                  </a:lnTo>
                  <a:lnTo>
                    <a:pt x="461301" y="2227798"/>
                  </a:lnTo>
                  <a:lnTo>
                    <a:pt x="414407" y="2187515"/>
                  </a:lnTo>
                  <a:lnTo>
                    <a:pt x="369555" y="2144990"/>
                  </a:lnTo>
                  <a:lnTo>
                    <a:pt x="326852" y="2100324"/>
                  </a:lnTo>
                  <a:lnTo>
                    <a:pt x="286402" y="2053625"/>
                  </a:lnTo>
                  <a:lnTo>
                    <a:pt x="248301" y="2005005"/>
                  </a:lnTo>
                  <a:lnTo>
                    <a:pt x="212641" y="1954583"/>
                  </a:lnTo>
                  <a:lnTo>
                    <a:pt x="179509" y="1902479"/>
                  </a:lnTo>
                  <a:lnTo>
                    <a:pt x="148984" y="1848819"/>
                  </a:lnTo>
                  <a:lnTo>
                    <a:pt x="121140" y="1793731"/>
                  </a:lnTo>
                  <a:lnTo>
                    <a:pt x="96044" y="1737350"/>
                  </a:lnTo>
                  <a:lnTo>
                    <a:pt x="73756" y="1679810"/>
                  </a:lnTo>
                  <a:lnTo>
                    <a:pt x="54330" y="1621250"/>
                  </a:lnTo>
                  <a:lnTo>
                    <a:pt x="37812" y="1561812"/>
                  </a:lnTo>
                  <a:lnTo>
                    <a:pt x="24244" y="1501638"/>
                  </a:lnTo>
                  <a:lnTo>
                    <a:pt x="13656" y="1440873"/>
                  </a:lnTo>
                  <a:lnTo>
                    <a:pt x="6075" y="1379665"/>
                  </a:lnTo>
                  <a:lnTo>
                    <a:pt x="1519" y="1318160"/>
                  </a:lnTo>
                  <a:lnTo>
                    <a:pt x="0" y="1256506"/>
                  </a:lnTo>
                  <a:lnTo>
                    <a:pt x="379" y="1225670"/>
                  </a:lnTo>
                  <a:lnTo>
                    <a:pt x="3418" y="1164071"/>
                  </a:lnTo>
                  <a:lnTo>
                    <a:pt x="9488" y="1102696"/>
                  </a:lnTo>
                  <a:lnTo>
                    <a:pt x="18575" y="1041691"/>
                  </a:lnTo>
                  <a:lnTo>
                    <a:pt x="30657" y="981204"/>
                  </a:lnTo>
                  <a:lnTo>
                    <a:pt x="45705" y="921379"/>
                  </a:lnTo>
                  <a:lnTo>
                    <a:pt x="63682" y="862363"/>
                  </a:lnTo>
                  <a:lnTo>
                    <a:pt x="84545" y="804295"/>
                  </a:lnTo>
                  <a:lnTo>
                    <a:pt x="108245" y="747317"/>
                  </a:lnTo>
                  <a:lnTo>
                    <a:pt x="134723" y="691566"/>
                  </a:lnTo>
                  <a:lnTo>
                    <a:pt x="163916" y="637176"/>
                  </a:lnTo>
                  <a:lnTo>
                    <a:pt x="195754" y="584278"/>
                  </a:lnTo>
                  <a:lnTo>
                    <a:pt x="230160" y="532999"/>
                  </a:lnTo>
                  <a:lnTo>
                    <a:pt x="267052" y="483463"/>
                  </a:lnTo>
                  <a:lnTo>
                    <a:pt x="306339" y="435790"/>
                  </a:lnTo>
                  <a:lnTo>
                    <a:pt x="347928" y="390094"/>
                  </a:lnTo>
                  <a:lnTo>
                    <a:pt x="391719" y="346485"/>
                  </a:lnTo>
                  <a:lnTo>
                    <a:pt x="437606" y="305068"/>
                  </a:lnTo>
                  <a:lnTo>
                    <a:pt x="485478" y="265943"/>
                  </a:lnTo>
                  <a:lnTo>
                    <a:pt x="535220" y="229205"/>
                  </a:lnTo>
                  <a:lnTo>
                    <a:pt x="586712" y="194942"/>
                  </a:lnTo>
                  <a:lnTo>
                    <a:pt x="639831" y="163236"/>
                  </a:lnTo>
                  <a:lnTo>
                    <a:pt x="694448" y="134164"/>
                  </a:lnTo>
                  <a:lnTo>
                    <a:pt x="750431" y="107795"/>
                  </a:lnTo>
                  <a:lnTo>
                    <a:pt x="807647" y="84194"/>
                  </a:lnTo>
                  <a:lnTo>
                    <a:pt x="865956" y="63418"/>
                  </a:lnTo>
                  <a:lnTo>
                    <a:pt x="925219" y="45515"/>
                  </a:lnTo>
                  <a:lnTo>
                    <a:pt x="985292" y="30530"/>
                  </a:lnTo>
                  <a:lnTo>
                    <a:pt x="1046031" y="18498"/>
                  </a:lnTo>
                  <a:lnTo>
                    <a:pt x="1107290" y="9449"/>
                  </a:lnTo>
                  <a:lnTo>
                    <a:pt x="1168922" y="3404"/>
                  </a:lnTo>
                  <a:lnTo>
                    <a:pt x="1230776" y="378"/>
                  </a:lnTo>
                  <a:lnTo>
                    <a:pt x="1261741" y="0"/>
                  </a:lnTo>
                  <a:lnTo>
                    <a:pt x="1292706" y="378"/>
                  </a:lnTo>
                  <a:lnTo>
                    <a:pt x="1354561" y="3404"/>
                  </a:lnTo>
                  <a:lnTo>
                    <a:pt x="1416192" y="9449"/>
                  </a:lnTo>
                  <a:lnTo>
                    <a:pt x="1477451" y="18498"/>
                  </a:lnTo>
                  <a:lnTo>
                    <a:pt x="1538190" y="30530"/>
                  </a:lnTo>
                  <a:lnTo>
                    <a:pt x="1598264" y="45515"/>
                  </a:lnTo>
                  <a:lnTo>
                    <a:pt x="1657526" y="63418"/>
                  </a:lnTo>
                  <a:lnTo>
                    <a:pt x="1715835" y="84194"/>
                  </a:lnTo>
                  <a:lnTo>
                    <a:pt x="1773051" y="107795"/>
                  </a:lnTo>
                  <a:lnTo>
                    <a:pt x="1829034" y="134164"/>
                  </a:lnTo>
                  <a:lnTo>
                    <a:pt x="1883651" y="163236"/>
                  </a:lnTo>
                  <a:lnTo>
                    <a:pt x="1936770" y="194942"/>
                  </a:lnTo>
                  <a:lnTo>
                    <a:pt x="1988262" y="229205"/>
                  </a:lnTo>
                  <a:lnTo>
                    <a:pt x="2038004" y="265943"/>
                  </a:lnTo>
                  <a:lnTo>
                    <a:pt x="2085876" y="305068"/>
                  </a:lnTo>
                  <a:lnTo>
                    <a:pt x="2131763" y="346485"/>
                  </a:lnTo>
                  <a:lnTo>
                    <a:pt x="2175554" y="390094"/>
                  </a:lnTo>
                  <a:lnTo>
                    <a:pt x="2217143" y="435790"/>
                  </a:lnTo>
                  <a:lnTo>
                    <a:pt x="2256430" y="483463"/>
                  </a:lnTo>
                  <a:lnTo>
                    <a:pt x="2293322" y="532999"/>
                  </a:lnTo>
                  <a:lnTo>
                    <a:pt x="2327728" y="584278"/>
                  </a:lnTo>
                  <a:lnTo>
                    <a:pt x="2359566" y="637176"/>
                  </a:lnTo>
                  <a:lnTo>
                    <a:pt x="2388759" y="691566"/>
                  </a:lnTo>
                  <a:lnTo>
                    <a:pt x="2415237" y="747317"/>
                  </a:lnTo>
                  <a:lnTo>
                    <a:pt x="2438937" y="804295"/>
                  </a:lnTo>
                  <a:lnTo>
                    <a:pt x="2459800" y="862363"/>
                  </a:lnTo>
                  <a:lnTo>
                    <a:pt x="2477778" y="921379"/>
                  </a:lnTo>
                  <a:lnTo>
                    <a:pt x="2492825" y="981204"/>
                  </a:lnTo>
                  <a:lnTo>
                    <a:pt x="2504907" y="1041691"/>
                  </a:lnTo>
                  <a:lnTo>
                    <a:pt x="2513994" y="1102696"/>
                  </a:lnTo>
                  <a:lnTo>
                    <a:pt x="2520064" y="1164071"/>
                  </a:lnTo>
                  <a:lnTo>
                    <a:pt x="2523103" y="1225670"/>
                  </a:lnTo>
                  <a:lnTo>
                    <a:pt x="2523483" y="1256506"/>
                  </a:lnTo>
                  <a:lnTo>
                    <a:pt x="2523103" y="1287342"/>
                  </a:lnTo>
                  <a:lnTo>
                    <a:pt x="2520064" y="1348940"/>
                  </a:lnTo>
                  <a:lnTo>
                    <a:pt x="2513994" y="1410315"/>
                  </a:lnTo>
                  <a:lnTo>
                    <a:pt x="2504907" y="1471320"/>
                  </a:lnTo>
                  <a:lnTo>
                    <a:pt x="2492825" y="1531808"/>
                  </a:lnTo>
                  <a:lnTo>
                    <a:pt x="2477778" y="1591632"/>
                  </a:lnTo>
                  <a:lnTo>
                    <a:pt x="2459800" y="1650649"/>
                  </a:lnTo>
                  <a:lnTo>
                    <a:pt x="2438937" y="1708716"/>
                  </a:lnTo>
                  <a:lnTo>
                    <a:pt x="2415238" y="1765694"/>
                  </a:lnTo>
                  <a:lnTo>
                    <a:pt x="2388759" y="1821445"/>
                  </a:lnTo>
                  <a:lnTo>
                    <a:pt x="2359566" y="1875835"/>
                  </a:lnTo>
                  <a:lnTo>
                    <a:pt x="2327728" y="1928733"/>
                  </a:lnTo>
                  <a:lnTo>
                    <a:pt x="2293322" y="1980012"/>
                  </a:lnTo>
                  <a:lnTo>
                    <a:pt x="2256430" y="2029548"/>
                  </a:lnTo>
                  <a:lnTo>
                    <a:pt x="2217143" y="2077221"/>
                  </a:lnTo>
                  <a:lnTo>
                    <a:pt x="2175554" y="2122918"/>
                  </a:lnTo>
                  <a:lnTo>
                    <a:pt x="2131763" y="2166527"/>
                  </a:lnTo>
                  <a:lnTo>
                    <a:pt x="2085876" y="2207943"/>
                  </a:lnTo>
                  <a:lnTo>
                    <a:pt x="2038004" y="2247068"/>
                  </a:lnTo>
                  <a:lnTo>
                    <a:pt x="1988262" y="2283806"/>
                  </a:lnTo>
                  <a:lnTo>
                    <a:pt x="1936770" y="2318069"/>
                  </a:lnTo>
                  <a:lnTo>
                    <a:pt x="1883651" y="2349775"/>
                  </a:lnTo>
                  <a:lnTo>
                    <a:pt x="1829034" y="2378847"/>
                  </a:lnTo>
                  <a:lnTo>
                    <a:pt x="1773051" y="2405216"/>
                  </a:lnTo>
                  <a:lnTo>
                    <a:pt x="1715835" y="2428817"/>
                  </a:lnTo>
                  <a:lnTo>
                    <a:pt x="1657526" y="2449594"/>
                  </a:lnTo>
                  <a:lnTo>
                    <a:pt x="1598264" y="2467496"/>
                  </a:lnTo>
                  <a:lnTo>
                    <a:pt x="1538190" y="2482481"/>
                  </a:lnTo>
                  <a:lnTo>
                    <a:pt x="1477451" y="2494513"/>
                  </a:lnTo>
                  <a:lnTo>
                    <a:pt x="1416192" y="2503562"/>
                  </a:lnTo>
                  <a:lnTo>
                    <a:pt x="1354561" y="2509607"/>
                  </a:lnTo>
                  <a:lnTo>
                    <a:pt x="1292706" y="2512633"/>
                  </a:lnTo>
                  <a:lnTo>
                    <a:pt x="1261741" y="251301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4178962" y="3379866"/>
            <a:ext cx="12750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1000"/>
              </a:lnSpc>
              <a:spcBef>
                <a:spcPts val="95"/>
              </a:spcBef>
            </a:pPr>
            <a:r>
              <a:rPr sz="2450" b="1" spc="275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2450" b="1" spc="355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2450" b="1" spc="19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13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-25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2450" b="1" spc="390" dirty="0">
                <a:latin typeface="Tahoma"/>
                <a:cs typeface="Tahoma"/>
              </a:rPr>
              <a:t>M</a:t>
            </a:r>
            <a:r>
              <a:rPr sz="2450" b="1" spc="110" dirty="0">
                <a:latin typeface="Tahoma"/>
                <a:cs typeface="Tahoma"/>
              </a:rPr>
              <a:t>A</a:t>
            </a:r>
            <a:r>
              <a:rPr sz="2450" b="1" spc="165" dirty="0">
                <a:latin typeface="Tahoma"/>
                <a:cs typeface="Tahoma"/>
              </a:rPr>
              <a:t>T</a:t>
            </a:r>
            <a:r>
              <a:rPr sz="2450" b="1" spc="245" dirty="0">
                <a:latin typeface="Tahoma"/>
                <a:cs typeface="Tahoma"/>
              </a:rPr>
              <a:t>C</a:t>
            </a:r>
            <a:r>
              <a:rPr sz="2450" b="1" spc="30" dirty="0">
                <a:latin typeface="Tahoma"/>
                <a:cs typeface="Tahoma"/>
              </a:rPr>
              <a:t>H</a:t>
            </a:r>
            <a:endParaRPr sz="2450">
              <a:latin typeface="Tahoma"/>
              <a:cs typeface="Tahom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3811098" y="5476273"/>
            <a:ext cx="1937385" cy="94615"/>
            <a:chOff x="13811098" y="5476273"/>
            <a:chExt cx="1937385" cy="94615"/>
          </a:xfrm>
        </p:grpSpPr>
        <p:sp>
          <p:nvSpPr>
            <p:cNvPr id="100" name="object 100"/>
            <p:cNvSpPr/>
            <p:nvPr/>
          </p:nvSpPr>
          <p:spPr>
            <a:xfrm>
              <a:off x="13816333" y="548150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565001" y="5476273"/>
              <a:ext cx="429895" cy="94615"/>
            </a:xfrm>
            <a:custGeom>
              <a:avLst/>
              <a:gdLst/>
              <a:ahLst/>
              <a:cxnLst/>
              <a:rect l="l" t="t" r="r" b="b"/>
              <a:pathLst>
                <a:path w="429894" h="94614">
                  <a:moveTo>
                    <a:pt x="385281" y="94237"/>
                  </a:moveTo>
                  <a:lnTo>
                    <a:pt x="44025" y="94237"/>
                  </a:lnTo>
                  <a:lnTo>
                    <a:pt x="40960" y="93936"/>
                  </a:lnTo>
                  <a:lnTo>
                    <a:pt x="6222" y="70724"/>
                  </a:lnTo>
                  <a:lnTo>
                    <a:pt x="0" y="50212"/>
                  </a:lnTo>
                  <a:lnTo>
                    <a:pt x="0" y="47118"/>
                  </a:lnTo>
                  <a:lnTo>
                    <a:pt x="0" y="44025"/>
                  </a:lnTo>
                  <a:lnTo>
                    <a:pt x="18368" y="9659"/>
                  </a:lnTo>
                  <a:lnTo>
                    <a:pt x="44025" y="0"/>
                  </a:lnTo>
                  <a:lnTo>
                    <a:pt x="385281" y="0"/>
                  </a:lnTo>
                  <a:lnTo>
                    <a:pt x="419646" y="18368"/>
                  </a:lnTo>
                  <a:lnTo>
                    <a:pt x="429306" y="44025"/>
                  </a:lnTo>
                  <a:lnTo>
                    <a:pt x="429306" y="50212"/>
                  </a:lnTo>
                  <a:lnTo>
                    <a:pt x="410937" y="84578"/>
                  </a:lnTo>
                  <a:lnTo>
                    <a:pt x="388345" y="93936"/>
                  </a:lnTo>
                  <a:lnTo>
                    <a:pt x="385281" y="9423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324140" y="548150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3343249" y="6498096"/>
            <a:ext cx="28619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marR="5080" indent="-198120">
              <a:lnSpc>
                <a:spcPct val="126800"/>
              </a:lnSpc>
              <a:spcBef>
                <a:spcPts val="95"/>
              </a:spcBef>
            </a:pPr>
            <a:r>
              <a:rPr sz="1950" spc="-10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5" dirty="0">
                <a:latin typeface="Tahoma"/>
                <a:cs typeface="Tahoma"/>
              </a:rPr>
              <a:t>p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d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65" dirty="0">
                <a:latin typeface="Tahoma"/>
                <a:cs typeface="Tahoma"/>
              </a:rPr>
              <a:t>ti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-55" dirty="0">
                <a:latin typeface="Tahoma"/>
                <a:cs typeface="Tahoma"/>
              </a:rPr>
              <a:t>a</a:t>
            </a:r>
            <a:r>
              <a:rPr sz="1950" spc="65" dirty="0">
                <a:latin typeface="Tahoma"/>
                <a:cs typeface="Tahoma"/>
              </a:rPr>
              <a:t>tio</a:t>
            </a:r>
            <a:r>
              <a:rPr sz="1950" spc="10" dirty="0">
                <a:latin typeface="Tahoma"/>
                <a:cs typeface="Tahoma"/>
              </a:rPr>
              <a:t>n  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5" dirty="0">
                <a:latin typeface="Tahoma"/>
                <a:cs typeface="Tahoma"/>
              </a:rPr>
              <a:t>unleash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H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0" dirty="0">
                <a:latin typeface="Tahoma"/>
                <a:cs typeface="Tahoma"/>
              </a:rPr>
              <a:t>b</a:t>
            </a:r>
            <a:r>
              <a:rPr sz="1950" dirty="0">
                <a:latin typeface="Tahoma"/>
                <a:cs typeface="Tahoma"/>
              </a:rPr>
              <a:t>b</a:t>
            </a:r>
            <a:r>
              <a:rPr sz="1950" spc="50" dirty="0">
                <a:latin typeface="Tahoma"/>
                <a:cs typeface="Tahoma"/>
              </a:rPr>
              <a:t>y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86742" y="9485345"/>
            <a:ext cx="5996940" cy="9727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IN" sz="2900" dirty="0">
                <a:solidFill>
                  <a:srgbClr val="525C6B"/>
                </a:solidFill>
                <a:latin typeface="Trebuchet MS"/>
                <a:cs typeface="Trebuchet MS"/>
              </a:rPr>
              <a:t>Subhadip Samanta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IN" sz="2900" dirty="0">
                <a:solidFill>
                  <a:srgbClr val="525C6B"/>
                </a:solidFill>
                <a:latin typeface="Trebuchet MS"/>
                <a:cs typeface="Trebuchet MS"/>
              </a:rPr>
              <a:t>IIFT Delhi</a:t>
            </a:r>
            <a:endParaRPr sz="2900" dirty="0">
              <a:solidFill>
                <a:srgbClr val="525C6B"/>
              </a:solidFill>
              <a:latin typeface="Trebuchet MS"/>
              <a:cs typeface="Trebuchet MS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4219766"/>
            <a:ext cx="157063" cy="157063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5005083"/>
            <a:ext cx="157063" cy="157063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5832283"/>
            <a:ext cx="157063" cy="157063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42" y="6617599"/>
            <a:ext cx="157063" cy="157063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1086742" y="2821102"/>
            <a:ext cx="1884045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125" dirty="0">
                <a:solidFill>
                  <a:srgbClr val="284E8A"/>
                </a:solidFill>
                <a:latin typeface="Trebuchet MS"/>
                <a:cs typeface="Trebuchet MS"/>
              </a:rPr>
              <a:t>C</a:t>
            </a:r>
            <a:r>
              <a:rPr sz="4450" spc="-105" dirty="0">
                <a:solidFill>
                  <a:srgbClr val="284E8A"/>
                </a:solidFill>
                <a:latin typeface="Trebuchet MS"/>
                <a:cs typeface="Trebuchet MS"/>
              </a:rPr>
              <a:t>o</a:t>
            </a:r>
            <a:r>
              <a:rPr sz="4450" spc="-170" dirty="0">
                <a:solidFill>
                  <a:srgbClr val="284E8A"/>
                </a:solidFill>
                <a:latin typeface="Trebuchet MS"/>
                <a:cs typeface="Trebuchet MS"/>
              </a:rPr>
              <a:t>n</a:t>
            </a:r>
            <a:r>
              <a:rPr sz="4450" spc="-380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r>
              <a:rPr sz="4450" spc="-200" dirty="0">
                <a:solidFill>
                  <a:srgbClr val="284E8A"/>
                </a:solidFill>
                <a:latin typeface="Trebuchet MS"/>
                <a:cs typeface="Trebuchet MS"/>
              </a:rPr>
              <a:t>e</a:t>
            </a:r>
            <a:r>
              <a:rPr sz="4450" spc="-170" dirty="0">
                <a:solidFill>
                  <a:srgbClr val="284E8A"/>
                </a:solidFill>
                <a:latin typeface="Trebuchet MS"/>
                <a:cs typeface="Trebuchet MS"/>
              </a:rPr>
              <a:t>n</a:t>
            </a:r>
            <a:r>
              <a:rPr sz="4450" spc="-355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547461" y="3699324"/>
            <a:ext cx="3510915" cy="161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95"/>
              </a:spcBef>
            </a:pPr>
            <a:r>
              <a:rPr sz="3500" spc="-5" dirty="0">
                <a:solidFill>
                  <a:srgbClr val="525C6B"/>
                </a:solidFill>
                <a:latin typeface="Trebuchet MS"/>
                <a:cs typeface="Trebuchet MS"/>
              </a:rPr>
              <a:t>Ma</a:t>
            </a:r>
            <a:r>
              <a:rPr sz="3500" spc="-2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225" dirty="0">
                <a:solidFill>
                  <a:srgbClr val="525C6B"/>
                </a:solidFill>
                <a:latin typeface="Trebuchet MS"/>
                <a:cs typeface="Trebuchet MS"/>
              </a:rPr>
              <a:t>k</a:t>
            </a:r>
            <a:r>
              <a:rPr sz="3500" spc="-185" dirty="0">
                <a:solidFill>
                  <a:srgbClr val="525C6B"/>
                </a:solidFill>
                <a:latin typeface="Trebuchet MS"/>
                <a:cs typeface="Trebuchet MS"/>
              </a:rPr>
              <a:t>e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-100" dirty="0">
                <a:solidFill>
                  <a:srgbClr val="525C6B"/>
                </a:solidFill>
                <a:latin typeface="Trebuchet MS"/>
                <a:cs typeface="Trebuchet MS"/>
              </a:rPr>
              <a:t>O</a:t>
            </a:r>
            <a:r>
              <a:rPr sz="3500" spc="-130" dirty="0">
                <a:solidFill>
                  <a:srgbClr val="525C6B"/>
                </a:solidFill>
                <a:latin typeface="Trebuchet MS"/>
                <a:cs typeface="Trebuchet MS"/>
              </a:rPr>
              <a:t>ppo</a:t>
            </a:r>
            <a:r>
              <a:rPr sz="3500" spc="-1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90" dirty="0">
                <a:solidFill>
                  <a:srgbClr val="525C6B"/>
                </a:solidFill>
                <a:latin typeface="Trebuchet MS"/>
                <a:cs typeface="Trebuchet MS"/>
              </a:rPr>
              <a:t>u</a:t>
            </a:r>
            <a:r>
              <a:rPr sz="3500" spc="-180" dirty="0">
                <a:solidFill>
                  <a:srgbClr val="525C6B"/>
                </a:solidFill>
                <a:latin typeface="Trebuchet MS"/>
                <a:cs typeface="Trebuchet MS"/>
              </a:rPr>
              <a:t>n</a:t>
            </a:r>
            <a:r>
              <a:rPr sz="3500" spc="-295" dirty="0">
                <a:solidFill>
                  <a:srgbClr val="525C6B"/>
                </a:solidFill>
                <a:latin typeface="Trebuchet MS"/>
                <a:cs typeface="Trebuchet MS"/>
              </a:rPr>
              <a:t>i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55" dirty="0">
                <a:solidFill>
                  <a:srgbClr val="525C6B"/>
                </a:solidFill>
                <a:latin typeface="Trebuchet MS"/>
                <a:cs typeface="Trebuchet MS"/>
              </a:rPr>
              <a:t>y  </a:t>
            </a:r>
            <a:r>
              <a:rPr sz="3500" spc="10" dirty="0">
                <a:solidFill>
                  <a:srgbClr val="525C6B"/>
                </a:solidFill>
                <a:latin typeface="Trebuchet MS"/>
                <a:cs typeface="Trebuchet MS"/>
              </a:rPr>
              <a:t>MVP</a:t>
            </a:r>
            <a:r>
              <a:rPr sz="3500" spc="-235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-200" dirty="0">
                <a:solidFill>
                  <a:srgbClr val="525C6B"/>
                </a:solidFill>
                <a:latin typeface="Trebuchet MS"/>
                <a:cs typeface="Trebuchet MS"/>
              </a:rPr>
              <a:t>wireframes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47461" y="5583512"/>
            <a:ext cx="185293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37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40" dirty="0">
                <a:solidFill>
                  <a:srgbClr val="525C6B"/>
                </a:solidFill>
                <a:latin typeface="Trebuchet MS"/>
                <a:cs typeface="Trebuchet MS"/>
              </a:rPr>
              <a:t>ech</a:t>
            </a:r>
            <a:r>
              <a:rPr sz="3500" spc="-90" dirty="0">
                <a:solidFill>
                  <a:srgbClr val="525C6B"/>
                </a:solidFill>
                <a:latin typeface="Trebuchet MS"/>
                <a:cs typeface="Trebuchet MS"/>
              </a:rPr>
              <a:t>st</a:t>
            </a:r>
            <a:r>
              <a:rPr sz="3500" spc="-170" dirty="0">
                <a:solidFill>
                  <a:srgbClr val="525C6B"/>
                </a:solidFill>
                <a:latin typeface="Trebuchet MS"/>
                <a:cs typeface="Trebuchet MS"/>
              </a:rPr>
              <a:t>a</a:t>
            </a:r>
            <a:r>
              <a:rPr sz="3500" spc="-114" dirty="0">
                <a:solidFill>
                  <a:srgbClr val="525C6B"/>
                </a:solidFill>
                <a:latin typeface="Trebuchet MS"/>
                <a:cs typeface="Trebuchet MS"/>
              </a:rPr>
              <a:t>ck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47461" y="6368828"/>
            <a:ext cx="397446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65" dirty="0">
                <a:solidFill>
                  <a:srgbClr val="525C6B"/>
                </a:solidFill>
                <a:latin typeface="Trebuchet MS"/>
                <a:cs typeface="Trebuchet MS"/>
              </a:rPr>
              <a:t>G</a:t>
            </a:r>
            <a:r>
              <a:rPr sz="3500" spc="-110" dirty="0">
                <a:solidFill>
                  <a:srgbClr val="525C6B"/>
                </a:solidFill>
                <a:latin typeface="Trebuchet MS"/>
                <a:cs typeface="Trebuchet MS"/>
              </a:rPr>
              <a:t>o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-33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10" dirty="0">
                <a:solidFill>
                  <a:srgbClr val="525C6B"/>
                </a:solidFill>
                <a:latin typeface="Trebuchet MS"/>
                <a:cs typeface="Trebuchet MS"/>
              </a:rPr>
              <a:t>o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155" dirty="0">
                <a:solidFill>
                  <a:srgbClr val="525C6B"/>
                </a:solidFill>
                <a:latin typeface="Trebuchet MS"/>
                <a:cs typeface="Trebuchet MS"/>
              </a:rPr>
              <a:t>M</a:t>
            </a:r>
            <a:r>
              <a:rPr sz="3500" spc="-170" dirty="0">
                <a:solidFill>
                  <a:srgbClr val="525C6B"/>
                </a:solidFill>
                <a:latin typeface="Trebuchet MS"/>
                <a:cs typeface="Trebuchet MS"/>
              </a:rPr>
              <a:t>a</a:t>
            </a:r>
            <a:r>
              <a:rPr sz="3500" spc="-2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225" dirty="0">
                <a:solidFill>
                  <a:srgbClr val="525C6B"/>
                </a:solidFill>
                <a:latin typeface="Trebuchet MS"/>
                <a:cs typeface="Trebuchet MS"/>
              </a:rPr>
              <a:t>k</a:t>
            </a:r>
            <a:r>
              <a:rPr sz="3500" spc="-185" dirty="0">
                <a:solidFill>
                  <a:srgbClr val="525C6B"/>
                </a:solidFill>
                <a:latin typeface="Trebuchet MS"/>
                <a:cs typeface="Trebuchet MS"/>
              </a:rPr>
              <a:t>e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220" dirty="0">
                <a:solidFill>
                  <a:srgbClr val="525C6B"/>
                </a:solidFill>
                <a:latin typeface="Trebuchet MS"/>
                <a:cs typeface="Trebuchet MS"/>
              </a:rPr>
              <a:t> </a:t>
            </a:r>
            <a:r>
              <a:rPr sz="3500" spc="204" dirty="0">
                <a:solidFill>
                  <a:srgbClr val="525C6B"/>
                </a:solidFill>
                <a:latin typeface="Trebuchet MS"/>
                <a:cs typeface="Trebuchet MS"/>
              </a:rPr>
              <a:t>S</a:t>
            </a:r>
            <a:r>
              <a:rPr sz="3500" spc="-31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260" dirty="0">
                <a:solidFill>
                  <a:srgbClr val="525C6B"/>
                </a:solidFill>
                <a:latin typeface="Trebuchet MS"/>
                <a:cs typeface="Trebuchet MS"/>
              </a:rPr>
              <a:t>r</a:t>
            </a:r>
            <a:r>
              <a:rPr sz="3500" spc="-170" dirty="0">
                <a:solidFill>
                  <a:srgbClr val="525C6B"/>
                </a:solidFill>
                <a:latin typeface="Trebuchet MS"/>
                <a:cs typeface="Trebuchet MS"/>
              </a:rPr>
              <a:t>a</a:t>
            </a:r>
            <a:r>
              <a:rPr sz="3500" spc="-330" dirty="0">
                <a:solidFill>
                  <a:srgbClr val="525C6B"/>
                </a:solidFill>
                <a:latin typeface="Trebuchet MS"/>
                <a:cs typeface="Trebuchet MS"/>
              </a:rPr>
              <a:t>t</a:t>
            </a:r>
            <a:r>
              <a:rPr sz="3500" spc="-185" dirty="0">
                <a:solidFill>
                  <a:srgbClr val="525C6B"/>
                </a:solidFill>
                <a:latin typeface="Trebuchet MS"/>
                <a:cs typeface="Trebuchet MS"/>
              </a:rPr>
              <a:t>e</a:t>
            </a:r>
            <a:r>
              <a:rPr sz="3500" spc="50" dirty="0">
                <a:solidFill>
                  <a:srgbClr val="525C6B"/>
                </a:solidFill>
                <a:latin typeface="Trebuchet MS"/>
                <a:cs typeface="Trebuchet MS"/>
              </a:rPr>
              <a:t>g</a:t>
            </a:r>
            <a:r>
              <a:rPr sz="3500" spc="-75" dirty="0">
                <a:solidFill>
                  <a:srgbClr val="525C6B"/>
                </a:solidFill>
                <a:latin typeface="Trebuchet MS"/>
                <a:cs typeface="Trebuchet MS"/>
              </a:rPr>
              <a:t>y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6442" y="722315"/>
            <a:ext cx="4576445" cy="9340850"/>
            <a:chOff x="1036442" y="722315"/>
            <a:chExt cx="4576445" cy="9340850"/>
          </a:xfrm>
        </p:grpSpPr>
        <p:sp>
          <p:nvSpPr>
            <p:cNvPr id="3" name="object 3"/>
            <p:cNvSpPr/>
            <p:nvPr/>
          </p:nvSpPr>
          <p:spPr>
            <a:xfrm>
              <a:off x="1062794" y="748668"/>
              <a:ext cx="4523740" cy="9288145"/>
            </a:xfrm>
            <a:custGeom>
              <a:avLst/>
              <a:gdLst/>
              <a:ahLst/>
              <a:cxnLst/>
              <a:rect l="l" t="t" r="r" b="b"/>
              <a:pathLst>
                <a:path w="4523740" h="9288145">
                  <a:moveTo>
                    <a:pt x="0" y="8790308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026055" y="0"/>
                  </a:lnTo>
                  <a:lnTo>
                    <a:pt x="4074805" y="2394"/>
                  </a:lnTo>
                  <a:lnTo>
                    <a:pt x="4123086" y="9556"/>
                  </a:lnTo>
                  <a:lnTo>
                    <a:pt x="4170433" y="21416"/>
                  </a:lnTo>
                  <a:lnTo>
                    <a:pt x="4216389" y="37859"/>
                  </a:lnTo>
                  <a:lnTo>
                    <a:pt x="4260512" y="58728"/>
                  </a:lnTo>
                  <a:lnTo>
                    <a:pt x="4302377" y="83821"/>
                  </a:lnTo>
                  <a:lnTo>
                    <a:pt x="4341581" y="112897"/>
                  </a:lnTo>
                  <a:lnTo>
                    <a:pt x="4377746" y="145675"/>
                  </a:lnTo>
                  <a:lnTo>
                    <a:pt x="4410525" y="181840"/>
                  </a:lnTo>
                  <a:lnTo>
                    <a:pt x="4439600" y="221044"/>
                  </a:lnTo>
                  <a:lnTo>
                    <a:pt x="4464693" y="262909"/>
                  </a:lnTo>
                  <a:lnTo>
                    <a:pt x="4485562" y="307032"/>
                  </a:lnTo>
                  <a:lnTo>
                    <a:pt x="4502005" y="352988"/>
                  </a:lnTo>
                  <a:lnTo>
                    <a:pt x="4513865" y="400335"/>
                  </a:lnTo>
                  <a:lnTo>
                    <a:pt x="4521027" y="448616"/>
                  </a:lnTo>
                  <a:lnTo>
                    <a:pt x="4523422" y="497367"/>
                  </a:lnTo>
                  <a:lnTo>
                    <a:pt x="4523422" y="8790308"/>
                  </a:lnTo>
                  <a:lnTo>
                    <a:pt x="4521027" y="8839058"/>
                  </a:lnTo>
                  <a:lnTo>
                    <a:pt x="4513865" y="8887338"/>
                  </a:lnTo>
                  <a:lnTo>
                    <a:pt x="4502006" y="8934685"/>
                  </a:lnTo>
                  <a:lnTo>
                    <a:pt x="4485562" y="8980640"/>
                  </a:lnTo>
                  <a:lnTo>
                    <a:pt x="4464693" y="9024764"/>
                  </a:lnTo>
                  <a:lnTo>
                    <a:pt x="4439600" y="9066628"/>
                  </a:lnTo>
                  <a:lnTo>
                    <a:pt x="4410524" y="9105833"/>
                  </a:lnTo>
                  <a:lnTo>
                    <a:pt x="4377746" y="9141998"/>
                  </a:lnTo>
                  <a:lnTo>
                    <a:pt x="4341581" y="9174777"/>
                  </a:lnTo>
                  <a:lnTo>
                    <a:pt x="4302377" y="9203852"/>
                  </a:lnTo>
                  <a:lnTo>
                    <a:pt x="4260512" y="9228946"/>
                  </a:lnTo>
                  <a:lnTo>
                    <a:pt x="4216389" y="9249814"/>
                  </a:lnTo>
                  <a:lnTo>
                    <a:pt x="4170433" y="9266257"/>
                  </a:lnTo>
                  <a:lnTo>
                    <a:pt x="4123086" y="9278117"/>
                  </a:lnTo>
                  <a:lnTo>
                    <a:pt x="4074805" y="9285280"/>
                  </a:lnTo>
                  <a:lnTo>
                    <a:pt x="4026055" y="9287675"/>
                  </a:lnTo>
                  <a:lnTo>
                    <a:pt x="497367" y="9287675"/>
                  </a:lnTo>
                  <a:lnTo>
                    <a:pt x="448616" y="9285280"/>
                  </a:lnTo>
                  <a:lnTo>
                    <a:pt x="400335" y="9278117"/>
                  </a:lnTo>
                  <a:lnTo>
                    <a:pt x="352988" y="9266257"/>
                  </a:lnTo>
                  <a:lnTo>
                    <a:pt x="307032" y="9249813"/>
                  </a:lnTo>
                  <a:lnTo>
                    <a:pt x="262909" y="9228945"/>
                  </a:lnTo>
                  <a:lnTo>
                    <a:pt x="221044" y="9203852"/>
                  </a:lnTo>
                  <a:lnTo>
                    <a:pt x="181840" y="9174776"/>
                  </a:lnTo>
                  <a:lnTo>
                    <a:pt x="145675" y="9141998"/>
                  </a:lnTo>
                  <a:lnTo>
                    <a:pt x="112897" y="9105833"/>
                  </a:lnTo>
                  <a:lnTo>
                    <a:pt x="83821" y="9066628"/>
                  </a:lnTo>
                  <a:lnTo>
                    <a:pt x="58728" y="9024764"/>
                  </a:lnTo>
                  <a:lnTo>
                    <a:pt x="37859" y="8980640"/>
                  </a:lnTo>
                  <a:lnTo>
                    <a:pt x="21416" y="8934686"/>
                  </a:lnTo>
                  <a:lnTo>
                    <a:pt x="9556" y="8887339"/>
                  </a:lnTo>
                  <a:lnTo>
                    <a:pt x="2394" y="8839058"/>
                  </a:lnTo>
                  <a:lnTo>
                    <a:pt x="0" y="8790308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2212" y="1711989"/>
              <a:ext cx="4073525" cy="7392670"/>
            </a:xfrm>
            <a:custGeom>
              <a:avLst/>
              <a:gdLst/>
              <a:ahLst/>
              <a:cxnLst/>
              <a:rect l="l" t="t" r="r" b="b"/>
              <a:pathLst>
                <a:path w="4073525" h="7392670">
                  <a:moveTo>
                    <a:pt x="0" y="719873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3879463" y="0"/>
                  </a:lnTo>
                  <a:lnTo>
                    <a:pt x="3885807" y="0"/>
                  </a:lnTo>
                  <a:lnTo>
                    <a:pt x="3892136" y="310"/>
                  </a:lnTo>
                  <a:lnTo>
                    <a:pt x="3898450" y="932"/>
                  </a:lnTo>
                  <a:lnTo>
                    <a:pt x="3904764" y="1554"/>
                  </a:lnTo>
                  <a:lnTo>
                    <a:pt x="3911032" y="2484"/>
                  </a:lnTo>
                  <a:lnTo>
                    <a:pt x="3917254" y="3722"/>
                  </a:lnTo>
                  <a:lnTo>
                    <a:pt x="3923476" y="4959"/>
                  </a:lnTo>
                  <a:lnTo>
                    <a:pt x="3929623" y="6499"/>
                  </a:lnTo>
                  <a:lnTo>
                    <a:pt x="3935694" y="8341"/>
                  </a:lnTo>
                  <a:lnTo>
                    <a:pt x="3941765" y="10182"/>
                  </a:lnTo>
                  <a:lnTo>
                    <a:pt x="3947731" y="12317"/>
                  </a:lnTo>
                  <a:lnTo>
                    <a:pt x="3953592" y="14745"/>
                  </a:lnTo>
                  <a:lnTo>
                    <a:pt x="3959453" y="17173"/>
                  </a:lnTo>
                  <a:lnTo>
                    <a:pt x="3965182" y="19882"/>
                  </a:lnTo>
                  <a:lnTo>
                    <a:pt x="3970777" y="22873"/>
                  </a:lnTo>
                  <a:lnTo>
                    <a:pt x="3976372" y="25863"/>
                  </a:lnTo>
                  <a:lnTo>
                    <a:pt x="3981807" y="29121"/>
                  </a:lnTo>
                  <a:lnTo>
                    <a:pt x="3987082" y="32646"/>
                  </a:lnTo>
                  <a:lnTo>
                    <a:pt x="3992358" y="36170"/>
                  </a:lnTo>
                  <a:lnTo>
                    <a:pt x="4016437" y="56736"/>
                  </a:lnTo>
                  <a:lnTo>
                    <a:pt x="4020923" y="61222"/>
                  </a:lnTo>
                  <a:lnTo>
                    <a:pt x="4025178" y="65917"/>
                  </a:lnTo>
                  <a:lnTo>
                    <a:pt x="4029203" y="70822"/>
                  </a:lnTo>
                  <a:lnTo>
                    <a:pt x="4033228" y="75726"/>
                  </a:lnTo>
                  <a:lnTo>
                    <a:pt x="4037003" y="80816"/>
                  </a:lnTo>
                  <a:lnTo>
                    <a:pt x="4040527" y="86091"/>
                  </a:lnTo>
                  <a:lnTo>
                    <a:pt x="4044052" y="91366"/>
                  </a:lnTo>
                  <a:lnTo>
                    <a:pt x="4047310" y="96801"/>
                  </a:lnTo>
                  <a:lnTo>
                    <a:pt x="4050300" y="102396"/>
                  </a:lnTo>
                  <a:lnTo>
                    <a:pt x="4053291" y="107991"/>
                  </a:lnTo>
                  <a:lnTo>
                    <a:pt x="4056001" y="113719"/>
                  </a:lnTo>
                  <a:lnTo>
                    <a:pt x="4058428" y="119581"/>
                  </a:lnTo>
                  <a:lnTo>
                    <a:pt x="4060856" y="125442"/>
                  </a:lnTo>
                  <a:lnTo>
                    <a:pt x="4069452" y="155920"/>
                  </a:lnTo>
                  <a:lnTo>
                    <a:pt x="4070689" y="162142"/>
                  </a:lnTo>
                  <a:lnTo>
                    <a:pt x="4071619" y="168410"/>
                  </a:lnTo>
                  <a:lnTo>
                    <a:pt x="4072241" y="174724"/>
                  </a:lnTo>
                  <a:lnTo>
                    <a:pt x="4072863" y="181038"/>
                  </a:lnTo>
                  <a:lnTo>
                    <a:pt x="4073174" y="187367"/>
                  </a:lnTo>
                  <a:lnTo>
                    <a:pt x="4073174" y="193711"/>
                  </a:lnTo>
                  <a:lnTo>
                    <a:pt x="4073174" y="7198733"/>
                  </a:lnTo>
                  <a:lnTo>
                    <a:pt x="4069451" y="7236523"/>
                  </a:lnTo>
                  <a:lnTo>
                    <a:pt x="4068214" y="7242746"/>
                  </a:lnTo>
                  <a:lnTo>
                    <a:pt x="4066674" y="7248894"/>
                  </a:lnTo>
                  <a:lnTo>
                    <a:pt x="4064832" y="7254964"/>
                  </a:lnTo>
                  <a:lnTo>
                    <a:pt x="4062991" y="7261036"/>
                  </a:lnTo>
                  <a:lnTo>
                    <a:pt x="4060856" y="7267002"/>
                  </a:lnTo>
                  <a:lnTo>
                    <a:pt x="4058428" y="7272863"/>
                  </a:lnTo>
                  <a:lnTo>
                    <a:pt x="4056000" y="7278724"/>
                  </a:lnTo>
                  <a:lnTo>
                    <a:pt x="4040527" y="7306353"/>
                  </a:lnTo>
                  <a:lnTo>
                    <a:pt x="4037003" y="7311629"/>
                  </a:lnTo>
                  <a:lnTo>
                    <a:pt x="4033228" y="7316718"/>
                  </a:lnTo>
                  <a:lnTo>
                    <a:pt x="4029203" y="7321622"/>
                  </a:lnTo>
                  <a:lnTo>
                    <a:pt x="4025178" y="7326526"/>
                  </a:lnTo>
                  <a:lnTo>
                    <a:pt x="4020923" y="7331222"/>
                  </a:lnTo>
                  <a:lnTo>
                    <a:pt x="4016437" y="7335707"/>
                  </a:lnTo>
                  <a:lnTo>
                    <a:pt x="4011951" y="7340194"/>
                  </a:lnTo>
                  <a:lnTo>
                    <a:pt x="3987082" y="7359797"/>
                  </a:lnTo>
                  <a:lnTo>
                    <a:pt x="3981807" y="7363322"/>
                  </a:lnTo>
                  <a:lnTo>
                    <a:pt x="3976372" y="7366581"/>
                  </a:lnTo>
                  <a:lnTo>
                    <a:pt x="3970777" y="7369571"/>
                  </a:lnTo>
                  <a:lnTo>
                    <a:pt x="3965182" y="7372562"/>
                  </a:lnTo>
                  <a:lnTo>
                    <a:pt x="3959453" y="7375271"/>
                  </a:lnTo>
                  <a:lnTo>
                    <a:pt x="3953592" y="7377699"/>
                  </a:lnTo>
                  <a:lnTo>
                    <a:pt x="3947731" y="7380127"/>
                  </a:lnTo>
                  <a:lnTo>
                    <a:pt x="3917254" y="7388722"/>
                  </a:lnTo>
                  <a:lnTo>
                    <a:pt x="3911032" y="7389960"/>
                  </a:lnTo>
                  <a:lnTo>
                    <a:pt x="3904764" y="7390890"/>
                  </a:lnTo>
                  <a:lnTo>
                    <a:pt x="3898450" y="7391512"/>
                  </a:lnTo>
                  <a:lnTo>
                    <a:pt x="3892136" y="7392134"/>
                  </a:lnTo>
                  <a:lnTo>
                    <a:pt x="3885807" y="7392445"/>
                  </a:lnTo>
                  <a:lnTo>
                    <a:pt x="3879463" y="7392445"/>
                  </a:lnTo>
                  <a:lnTo>
                    <a:pt x="193711" y="7392445"/>
                  </a:lnTo>
                  <a:lnTo>
                    <a:pt x="187367" y="7392445"/>
                  </a:lnTo>
                  <a:lnTo>
                    <a:pt x="181038" y="7392134"/>
                  </a:lnTo>
                  <a:lnTo>
                    <a:pt x="174724" y="7391512"/>
                  </a:lnTo>
                  <a:lnTo>
                    <a:pt x="168410" y="7390890"/>
                  </a:lnTo>
                  <a:lnTo>
                    <a:pt x="162142" y="7389960"/>
                  </a:lnTo>
                  <a:lnTo>
                    <a:pt x="155920" y="7388722"/>
                  </a:lnTo>
                  <a:lnTo>
                    <a:pt x="149697" y="7387484"/>
                  </a:lnTo>
                  <a:lnTo>
                    <a:pt x="107991" y="7372562"/>
                  </a:lnTo>
                  <a:lnTo>
                    <a:pt x="102396" y="7369571"/>
                  </a:lnTo>
                  <a:lnTo>
                    <a:pt x="96801" y="7366581"/>
                  </a:lnTo>
                  <a:lnTo>
                    <a:pt x="91366" y="7363322"/>
                  </a:lnTo>
                  <a:lnTo>
                    <a:pt x="86091" y="7359797"/>
                  </a:lnTo>
                  <a:lnTo>
                    <a:pt x="80816" y="7356273"/>
                  </a:lnTo>
                  <a:lnTo>
                    <a:pt x="56736" y="7335707"/>
                  </a:lnTo>
                  <a:lnTo>
                    <a:pt x="52250" y="7331222"/>
                  </a:lnTo>
                  <a:lnTo>
                    <a:pt x="32646" y="7306353"/>
                  </a:lnTo>
                  <a:lnTo>
                    <a:pt x="29121" y="7301079"/>
                  </a:lnTo>
                  <a:lnTo>
                    <a:pt x="14745" y="7272863"/>
                  </a:lnTo>
                  <a:lnTo>
                    <a:pt x="12317" y="7267002"/>
                  </a:lnTo>
                  <a:lnTo>
                    <a:pt x="10182" y="7261036"/>
                  </a:lnTo>
                  <a:lnTo>
                    <a:pt x="8341" y="7254964"/>
                  </a:lnTo>
                  <a:lnTo>
                    <a:pt x="6499" y="7248894"/>
                  </a:lnTo>
                  <a:lnTo>
                    <a:pt x="4959" y="7242746"/>
                  </a:lnTo>
                  <a:lnTo>
                    <a:pt x="3722" y="7236523"/>
                  </a:lnTo>
                  <a:lnTo>
                    <a:pt x="2484" y="7230302"/>
                  </a:lnTo>
                  <a:lnTo>
                    <a:pt x="1554" y="7224034"/>
                  </a:lnTo>
                  <a:lnTo>
                    <a:pt x="932" y="7217720"/>
                  </a:lnTo>
                  <a:lnTo>
                    <a:pt x="310" y="7211406"/>
                  </a:lnTo>
                  <a:lnTo>
                    <a:pt x="0" y="7205077"/>
                  </a:lnTo>
                  <a:lnTo>
                    <a:pt x="0" y="719873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9288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2963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0" y="-31412"/>
                  </a:moveTo>
                  <a:lnTo>
                    <a:pt x="250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825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90637" y="93034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" y="-31412"/>
                  </a:moveTo>
                  <a:lnTo>
                    <a:pt x="20" y="314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4093" y="93064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4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7317" y="93100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1" y="-31412"/>
                  </a:moveTo>
                  <a:lnTo>
                    <a:pt x="251" y="31562"/>
                  </a:lnTo>
                </a:path>
              </a:pathLst>
            </a:custGeom>
            <a:ln w="6332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0590" y="93143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2" y="-31412"/>
                  </a:moveTo>
                  <a:lnTo>
                    <a:pt x="122" y="314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3678" y="93192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" y="-31412"/>
                  </a:moveTo>
                  <a:lnTo>
                    <a:pt x="13" y="314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6284" y="93247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4" y="-31412"/>
                  </a:moveTo>
                  <a:lnTo>
                    <a:pt x="124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541" y="93307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0" y="-31412"/>
                  </a:moveTo>
                  <a:lnTo>
                    <a:pt x="230" y="31654"/>
                  </a:lnTo>
                </a:path>
              </a:pathLst>
            </a:custGeom>
            <a:ln w="632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0716" y="93375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2434" y="9321297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15" y="57492"/>
                  </a:moveTo>
                  <a:lnTo>
                    <a:pt x="113182" y="57492"/>
                  </a:lnTo>
                  <a:lnTo>
                    <a:pt x="113182" y="46685"/>
                  </a:lnTo>
                  <a:lnTo>
                    <a:pt x="104063" y="46685"/>
                  </a:lnTo>
                  <a:lnTo>
                    <a:pt x="104063" y="36499"/>
                  </a:lnTo>
                  <a:lnTo>
                    <a:pt x="84404" y="36499"/>
                  </a:lnTo>
                  <a:lnTo>
                    <a:pt x="84404" y="17208"/>
                  </a:lnTo>
                  <a:lnTo>
                    <a:pt x="74028" y="17208"/>
                  </a:lnTo>
                  <a:lnTo>
                    <a:pt x="74028" y="8267"/>
                  </a:lnTo>
                  <a:lnTo>
                    <a:pt x="63004" y="8267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2953"/>
                  </a:lnTo>
                  <a:lnTo>
                    <a:pt x="10795" y="62953"/>
                  </a:lnTo>
                  <a:lnTo>
                    <a:pt x="10795" y="71412"/>
                  </a:lnTo>
                  <a:lnTo>
                    <a:pt x="21386" y="71412"/>
                  </a:lnTo>
                  <a:lnTo>
                    <a:pt x="21386" y="80213"/>
                  </a:lnTo>
                  <a:lnTo>
                    <a:pt x="41059" y="80213"/>
                  </a:lnTo>
                  <a:lnTo>
                    <a:pt x="41059" y="99529"/>
                  </a:lnTo>
                  <a:lnTo>
                    <a:pt x="50012" y="99529"/>
                  </a:lnTo>
                  <a:lnTo>
                    <a:pt x="50012" y="109918"/>
                  </a:lnTo>
                  <a:lnTo>
                    <a:pt x="58623" y="109918"/>
                  </a:lnTo>
                  <a:lnTo>
                    <a:pt x="58623" y="120535"/>
                  </a:lnTo>
                  <a:lnTo>
                    <a:pt x="121615" y="120535"/>
                  </a:lnTo>
                  <a:lnTo>
                    <a:pt x="121615" y="5749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7937" y="94328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656"/>
                  </a:lnTo>
                </a:path>
              </a:pathLst>
            </a:custGeom>
            <a:ln w="629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4697" y="94445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3" y="-31412"/>
                  </a:moveTo>
                  <a:lnTo>
                    <a:pt x="133" y="31901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90992" y="9456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675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6694" y="946943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2" y="-31412"/>
                  </a:moveTo>
                  <a:lnTo>
                    <a:pt x="2" y="314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1657" y="94820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9"/>
                  </a:moveTo>
                  <a:lnTo>
                    <a:pt x="31499" y="1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966" y="94948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889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9706" y="95080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8"/>
                  </a:moveTo>
                  <a:lnTo>
                    <a:pt x="31468" y="1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5147" y="9534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4"/>
                  </a:moveTo>
                  <a:lnTo>
                    <a:pt x="31440" y="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6830" y="95482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27"/>
                  </a:moveTo>
                  <a:lnTo>
                    <a:pt x="31458" y="2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7868" y="95618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4"/>
                  </a:moveTo>
                  <a:lnTo>
                    <a:pt x="31424" y="1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7868" y="95891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3"/>
                  </a:moveTo>
                  <a:lnTo>
                    <a:pt x="31423" y="1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6831" y="9602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7"/>
                  </a:moveTo>
                  <a:lnTo>
                    <a:pt x="31456" y="2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5150" y="96162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0"/>
                  </a:moveTo>
                  <a:lnTo>
                    <a:pt x="31436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09716" y="96429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453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05980" y="96559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9"/>
                  </a:moveTo>
                  <a:lnTo>
                    <a:pt x="31536" y="1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1678" y="96690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9"/>
                  </a:moveTo>
                  <a:lnTo>
                    <a:pt x="31462" y="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1036" y="9694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" y="-31412"/>
                  </a:moveTo>
                  <a:lnTo>
                    <a:pt x="23" y="3150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4750" y="97062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3" y="-31412"/>
                  </a:moveTo>
                  <a:lnTo>
                    <a:pt x="83" y="31721"/>
                  </a:lnTo>
                </a:path>
              </a:pathLst>
            </a:custGeom>
            <a:ln w="629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62561" y="9686789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52" y="0"/>
                  </a:moveTo>
                  <a:lnTo>
                    <a:pt x="15452" y="62913"/>
                  </a:lnTo>
                </a:path>
                <a:path w="15875" h="85725">
                  <a:moveTo>
                    <a:pt x="0" y="22689"/>
                  </a:moveTo>
                  <a:lnTo>
                    <a:pt x="0" y="856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53917" y="97515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714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4953" y="97618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9" y="-31412"/>
                  </a:moveTo>
                  <a:lnTo>
                    <a:pt x="49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5272" y="97811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4689" y="97899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4" y="-31412"/>
                  </a:moveTo>
                  <a:lnTo>
                    <a:pt x="164" y="31678"/>
                  </a:lnTo>
                </a:path>
              </a:pathLst>
            </a:custGeom>
            <a:ln w="631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80818" y="9767017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917"/>
                  </a:lnTo>
                </a:path>
                <a:path w="23495" h="78104">
                  <a:moveTo>
                    <a:pt x="0" y="15177"/>
                  </a:moveTo>
                  <a:lnTo>
                    <a:pt x="0" y="7807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68607" y="98202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6" y="-31412"/>
                  </a:moveTo>
                  <a:lnTo>
                    <a:pt x="166" y="31586"/>
                  </a:lnTo>
                </a:path>
              </a:pathLst>
            </a:custGeom>
            <a:ln w="631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30715" y="979501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4" y="0"/>
                  </a:moveTo>
                  <a:lnTo>
                    <a:pt x="25694" y="62866"/>
                  </a:lnTo>
                </a:path>
                <a:path w="26035" h="73659">
                  <a:moveTo>
                    <a:pt x="0" y="10456"/>
                  </a:moveTo>
                  <a:lnTo>
                    <a:pt x="0" y="7330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17400" y="98411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9" y="-31412"/>
                  </a:moveTo>
                  <a:lnTo>
                    <a:pt x="169" y="3151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04172" y="9844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7" y="-31412"/>
                  </a:moveTo>
                  <a:lnTo>
                    <a:pt x="57" y="3144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76847" y="98500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3" y="-31412"/>
                  </a:moveTo>
                  <a:lnTo>
                    <a:pt x="103" y="314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62956" y="9851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6" y="-31412"/>
                  </a:moveTo>
                  <a:lnTo>
                    <a:pt x="256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49270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35493" y="9853103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0" y="-31412"/>
                  </a:moveTo>
                  <a:lnTo>
                    <a:pt x="1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21453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7523" y="9851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9" y="-31412"/>
                  </a:moveTo>
                  <a:lnTo>
                    <a:pt x="269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93928" y="9850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6695" y="9844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1" y="-31412"/>
                  </a:moveTo>
                  <a:lnTo>
                    <a:pt x="81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53251" y="9841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5" y="-31412"/>
                  </a:moveTo>
                  <a:lnTo>
                    <a:pt x="185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4595" y="9795006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5" y="10459"/>
                  </a:moveTo>
                  <a:lnTo>
                    <a:pt x="25695" y="73314"/>
                  </a:lnTo>
                </a:path>
                <a:path w="26035" h="73659">
                  <a:moveTo>
                    <a:pt x="0" y="0"/>
                  </a:moveTo>
                  <a:lnTo>
                    <a:pt x="0" y="6288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02046" y="98202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6" y="-31412"/>
                  </a:moveTo>
                  <a:lnTo>
                    <a:pt x="186" y="31608"/>
                  </a:lnTo>
                </a:path>
              </a:pathLst>
            </a:custGeom>
            <a:ln w="631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0110" y="98135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7" y="-31412"/>
                  </a:moveTo>
                  <a:lnTo>
                    <a:pt x="77" y="315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66981" y="97984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1" y="-31412"/>
                  </a:moveTo>
                  <a:lnTo>
                    <a:pt x="81" y="315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85401" y="9720065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69" h="102234">
                  <a:moveTo>
                    <a:pt x="102336" y="38493"/>
                  </a:moveTo>
                  <a:lnTo>
                    <a:pt x="91757" y="38493"/>
                  </a:lnTo>
                  <a:lnTo>
                    <a:pt x="91757" y="29692"/>
                  </a:lnTo>
                  <a:lnTo>
                    <a:pt x="72085" y="29692"/>
                  </a:lnTo>
                  <a:lnTo>
                    <a:pt x="72085" y="10388"/>
                  </a:lnTo>
                  <a:lnTo>
                    <a:pt x="63119" y="10388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182"/>
                  </a:lnTo>
                  <a:lnTo>
                    <a:pt x="9105" y="63182"/>
                  </a:lnTo>
                  <a:lnTo>
                    <a:pt x="9105" y="73380"/>
                  </a:lnTo>
                  <a:lnTo>
                    <a:pt x="28765" y="73380"/>
                  </a:lnTo>
                  <a:lnTo>
                    <a:pt x="28765" y="92671"/>
                  </a:lnTo>
                  <a:lnTo>
                    <a:pt x="39141" y="92671"/>
                  </a:lnTo>
                  <a:lnTo>
                    <a:pt x="39141" y="101612"/>
                  </a:lnTo>
                  <a:lnTo>
                    <a:pt x="102336" y="101612"/>
                  </a:lnTo>
                  <a:lnTo>
                    <a:pt x="102336" y="384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08386" y="9740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530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92944" y="97181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0"/>
                  </a:moveTo>
                  <a:lnTo>
                    <a:pt x="31509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6063" y="97062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9" y="-31412"/>
                  </a:moveTo>
                  <a:lnTo>
                    <a:pt x="109" y="31813"/>
                  </a:lnTo>
                </a:path>
              </a:pathLst>
            </a:custGeom>
            <a:ln w="6304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79900" y="96941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7"/>
                  </a:moveTo>
                  <a:lnTo>
                    <a:pt x="31507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69260" y="96689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2"/>
                  </a:moveTo>
                  <a:lnTo>
                    <a:pt x="31500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64886" y="96559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9" y="-31412"/>
                  </a:moveTo>
                  <a:lnTo>
                    <a:pt x="79" y="31928"/>
                  </a:lnTo>
                </a:path>
              </a:pathLst>
            </a:custGeom>
            <a:ln w="629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61234" y="96429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2"/>
                  </a:moveTo>
                  <a:lnTo>
                    <a:pt x="31486" y="1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58217" y="9629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" y="-31412"/>
                  </a:moveTo>
                  <a:lnTo>
                    <a:pt x="3" y="3145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55824" y="96161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8"/>
                  </a:moveTo>
                  <a:lnTo>
                    <a:pt x="31456" y="1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54126" y="96025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0"/>
                  </a:moveTo>
                  <a:lnTo>
                    <a:pt x="31468" y="2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53125" y="95891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1"/>
                  </a:moveTo>
                  <a:lnTo>
                    <a:pt x="31428" y="1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52789" y="957561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53125" y="9561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428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54126" y="95481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3"/>
                  </a:moveTo>
                  <a:lnTo>
                    <a:pt x="31469" y="2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55823" y="95347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1"/>
                  </a:moveTo>
                  <a:lnTo>
                    <a:pt x="31457" y="1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58217" y="95214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61231" y="95080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8"/>
                  </a:moveTo>
                  <a:lnTo>
                    <a:pt x="31494" y="1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64877" y="94947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9" y="-31412"/>
                  </a:moveTo>
                  <a:lnTo>
                    <a:pt x="89" y="31989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69244" y="94820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0"/>
                  </a:moveTo>
                  <a:lnTo>
                    <a:pt x="31535" y="1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74287" y="9469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" y="-31412"/>
                  </a:moveTo>
                  <a:lnTo>
                    <a:pt x="23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79863" y="94567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7" y="-31412"/>
                  </a:moveTo>
                  <a:lnTo>
                    <a:pt x="87" y="31773"/>
                  </a:lnTo>
                </a:path>
              </a:pathLst>
            </a:custGeom>
            <a:ln w="630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86017" y="94445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9" y="-31412"/>
                  </a:moveTo>
                  <a:lnTo>
                    <a:pt x="159" y="31996"/>
                  </a:lnTo>
                </a:path>
              </a:pathLst>
            </a:custGeom>
            <a:ln w="6314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92895" y="9432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0" y="-31412"/>
                  </a:moveTo>
                  <a:lnTo>
                    <a:pt x="100" y="31744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00414" y="94214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" y="-31412"/>
                  </a:moveTo>
                  <a:lnTo>
                    <a:pt x="21" y="3147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76918" y="935777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06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20" y="10172"/>
                  </a:lnTo>
                  <a:lnTo>
                    <a:pt x="8420" y="20980"/>
                  </a:lnTo>
                  <a:lnTo>
                    <a:pt x="0" y="20980"/>
                  </a:lnTo>
                  <a:lnTo>
                    <a:pt x="0" y="84099"/>
                  </a:lnTo>
                  <a:lnTo>
                    <a:pt x="63055" y="84099"/>
                  </a:lnTo>
                  <a:lnTo>
                    <a:pt x="63055" y="73482"/>
                  </a:lnTo>
                  <a:lnTo>
                    <a:pt x="71666" y="73482"/>
                  </a:lnTo>
                  <a:lnTo>
                    <a:pt x="71666" y="63080"/>
                  </a:lnTo>
                  <a:lnTo>
                    <a:pt x="80606" y="63080"/>
                  </a:lnTo>
                  <a:lnTo>
                    <a:pt x="8060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35585" y="93794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4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14129" y="9321273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467" y="0"/>
                  </a:moveTo>
                  <a:lnTo>
                    <a:pt x="21386" y="0"/>
                  </a:lnTo>
                  <a:lnTo>
                    <a:pt x="21386" y="8267"/>
                  </a:lnTo>
                  <a:lnTo>
                    <a:pt x="10375" y="8267"/>
                  </a:lnTo>
                  <a:lnTo>
                    <a:pt x="10375" y="17221"/>
                  </a:lnTo>
                  <a:lnTo>
                    <a:pt x="0" y="17221"/>
                  </a:lnTo>
                  <a:lnTo>
                    <a:pt x="0" y="80251"/>
                  </a:lnTo>
                  <a:lnTo>
                    <a:pt x="63068" y="80251"/>
                  </a:lnTo>
                  <a:lnTo>
                    <a:pt x="63068" y="71462"/>
                  </a:lnTo>
                  <a:lnTo>
                    <a:pt x="73660" y="71462"/>
                  </a:lnTo>
                  <a:lnTo>
                    <a:pt x="73660" y="63017"/>
                  </a:lnTo>
                  <a:lnTo>
                    <a:pt x="84467" y="63017"/>
                  </a:lnTo>
                  <a:lnTo>
                    <a:pt x="8446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78407" y="93448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" y="-31412"/>
                  </a:moveTo>
                  <a:lnTo>
                    <a:pt x="27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58629" y="9293332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15" y="0"/>
                  </a:moveTo>
                  <a:lnTo>
                    <a:pt x="24409" y="0"/>
                  </a:lnTo>
                  <a:lnTo>
                    <a:pt x="24409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768"/>
                  </a:lnTo>
                  <a:lnTo>
                    <a:pt x="63106" y="75768"/>
                  </a:lnTo>
                  <a:lnTo>
                    <a:pt x="63106" y="69138"/>
                  </a:lnTo>
                  <a:lnTo>
                    <a:pt x="75260" y="69138"/>
                  </a:lnTo>
                  <a:lnTo>
                    <a:pt x="75260" y="62953"/>
                  </a:lnTo>
                  <a:lnTo>
                    <a:pt x="87515" y="62953"/>
                  </a:lnTo>
                  <a:lnTo>
                    <a:pt x="8751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27287" y="93192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" y="-31412"/>
                  </a:moveTo>
                  <a:lnTo>
                    <a:pt x="26" y="314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40158" y="93143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53175" y="93100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0" y="-31412"/>
                  </a:moveTo>
                  <a:lnTo>
                    <a:pt x="260" y="31568"/>
                  </a:lnTo>
                </a:path>
              </a:pathLst>
            </a:custGeom>
            <a:ln w="633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66632" y="93064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3" y="-31412"/>
                  </a:moveTo>
                  <a:lnTo>
                    <a:pt x="143" y="314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80326" y="93034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" y="-31412"/>
                  </a:moveTo>
                  <a:lnTo>
                    <a:pt x="22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93924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0" y="-31412"/>
                  </a:moveTo>
                  <a:lnTo>
                    <a:pt x="130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07538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21474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95060" y="1236920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0" y="52"/>
                  </a:lnTo>
                  <a:lnTo>
                    <a:pt x="560" y="104"/>
                  </a:lnTo>
                </a:path>
                <a:path w="50800" h="31750">
                  <a:moveTo>
                    <a:pt x="28351" y="10847"/>
                  </a:moveTo>
                  <a:lnTo>
                    <a:pt x="28589" y="10996"/>
                  </a:lnTo>
                  <a:lnTo>
                    <a:pt x="28827" y="11144"/>
                  </a:lnTo>
                </a:path>
                <a:path w="50800" h="31750">
                  <a:moveTo>
                    <a:pt x="50096" y="30995"/>
                  </a:moveTo>
                  <a:lnTo>
                    <a:pt x="50256" y="31218"/>
                  </a:lnTo>
                  <a:lnTo>
                    <a:pt x="50416" y="3144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56986" y="12942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6"/>
                  </a:moveTo>
                  <a:lnTo>
                    <a:pt x="10584" y="26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58551" y="13088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56985" y="13228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9"/>
                  </a:moveTo>
                  <a:lnTo>
                    <a:pt x="10585" y="26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07462" y="1336901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9" y="12450"/>
                  </a:moveTo>
                  <a:lnTo>
                    <a:pt x="137854" y="12680"/>
                  </a:lnTo>
                  <a:lnTo>
                    <a:pt x="137688" y="12911"/>
                  </a:lnTo>
                </a:path>
                <a:path w="138430" h="45719">
                  <a:moveTo>
                    <a:pt x="128091" y="23784"/>
                  </a:moveTo>
                  <a:lnTo>
                    <a:pt x="128087" y="23787"/>
                  </a:lnTo>
                  <a:lnTo>
                    <a:pt x="128084" y="23791"/>
                  </a:lnTo>
                </a:path>
                <a:path w="138430" h="45719">
                  <a:moveTo>
                    <a:pt x="116437" y="32747"/>
                  </a:moveTo>
                  <a:lnTo>
                    <a:pt x="116187" y="32903"/>
                  </a:lnTo>
                  <a:lnTo>
                    <a:pt x="115936" y="33059"/>
                  </a:lnTo>
                </a:path>
                <a:path w="138430" h="45719">
                  <a:moveTo>
                    <a:pt x="102616" y="39674"/>
                  </a:moveTo>
                  <a:lnTo>
                    <a:pt x="102610" y="39676"/>
                  </a:lnTo>
                  <a:lnTo>
                    <a:pt x="102603" y="39679"/>
                  </a:lnTo>
                </a:path>
                <a:path w="138430" h="45719">
                  <a:moveTo>
                    <a:pt x="88177" y="43791"/>
                  </a:moveTo>
                  <a:lnTo>
                    <a:pt x="87878" y="43847"/>
                  </a:lnTo>
                  <a:lnTo>
                    <a:pt x="87578" y="43903"/>
                  </a:lnTo>
                </a:path>
                <a:path w="138430" h="45719">
                  <a:moveTo>
                    <a:pt x="72569" y="45255"/>
                  </a:moveTo>
                  <a:lnTo>
                    <a:pt x="72557" y="45255"/>
                  </a:lnTo>
                  <a:lnTo>
                    <a:pt x="72546" y="45255"/>
                  </a:lnTo>
                </a:path>
                <a:path w="138430" h="45719">
                  <a:moveTo>
                    <a:pt x="57538" y="43903"/>
                  </a:moveTo>
                  <a:lnTo>
                    <a:pt x="57236" y="43847"/>
                  </a:lnTo>
                  <a:lnTo>
                    <a:pt x="56934" y="43791"/>
                  </a:lnTo>
                </a:path>
                <a:path w="138430" h="45719">
                  <a:moveTo>
                    <a:pt x="42516" y="39681"/>
                  </a:moveTo>
                  <a:lnTo>
                    <a:pt x="42504" y="39676"/>
                  </a:lnTo>
                  <a:lnTo>
                    <a:pt x="42492" y="39671"/>
                  </a:lnTo>
                </a:path>
                <a:path w="138430" h="45719">
                  <a:moveTo>
                    <a:pt x="29183" y="33062"/>
                  </a:moveTo>
                  <a:lnTo>
                    <a:pt x="28927" y="32903"/>
                  </a:lnTo>
                  <a:lnTo>
                    <a:pt x="28671" y="32743"/>
                  </a:lnTo>
                </a:path>
                <a:path w="138430" h="45719">
                  <a:moveTo>
                    <a:pt x="17033" y="23793"/>
                  </a:moveTo>
                  <a:lnTo>
                    <a:pt x="17027" y="23787"/>
                  </a:lnTo>
                  <a:lnTo>
                    <a:pt x="17021" y="23782"/>
                  </a:lnTo>
                </a:path>
                <a:path w="138430" h="45719">
                  <a:moveTo>
                    <a:pt x="7431" y="12919"/>
                  </a:moveTo>
                  <a:lnTo>
                    <a:pt x="7261" y="12680"/>
                  </a:lnTo>
                  <a:lnTo>
                    <a:pt x="7090" y="12442"/>
                  </a:lnTo>
                </a:path>
                <a:path w="138430" h="45719">
                  <a:moveTo>
                    <a:pt x="8" y="18"/>
                  </a:moveTo>
                  <a:lnTo>
                    <a:pt x="3" y="8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702938" y="1322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7"/>
                  </a:moveTo>
                  <a:lnTo>
                    <a:pt x="10589" y="27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702938" y="12942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4"/>
                  </a:moveTo>
                  <a:lnTo>
                    <a:pt x="10587" y="27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07464" y="1236920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894"/>
                  </a:moveTo>
                  <a:lnTo>
                    <a:pt x="1" y="43890"/>
                  </a:lnTo>
                  <a:lnTo>
                    <a:pt x="3" y="43887"/>
                  </a:lnTo>
                </a:path>
                <a:path w="57785" h="44450">
                  <a:moveTo>
                    <a:pt x="7092" y="31451"/>
                  </a:moveTo>
                  <a:lnTo>
                    <a:pt x="7258" y="31218"/>
                  </a:lnTo>
                  <a:lnTo>
                    <a:pt x="7424" y="30987"/>
                  </a:lnTo>
                </a:path>
                <a:path w="57785" h="44450">
                  <a:moveTo>
                    <a:pt x="28683" y="11147"/>
                  </a:moveTo>
                  <a:lnTo>
                    <a:pt x="28925" y="10996"/>
                  </a:lnTo>
                  <a:lnTo>
                    <a:pt x="29167" y="10845"/>
                  </a:lnTo>
                </a:path>
                <a:path w="57785" h="44450">
                  <a:moveTo>
                    <a:pt x="56952" y="104"/>
                  </a:moveTo>
                  <a:lnTo>
                    <a:pt x="57234" y="52"/>
                  </a:lnTo>
                  <a:lnTo>
                    <a:pt x="5751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47554" y="1251270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280005" y="4301304"/>
            <a:ext cx="2099945" cy="654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650" spc="130" dirty="0">
                <a:solidFill>
                  <a:srgbClr val="706E6E"/>
                </a:solidFill>
                <a:latin typeface="Tahoma"/>
                <a:cs typeface="Tahoma"/>
              </a:rPr>
              <a:t>N</a:t>
            </a:r>
            <a:r>
              <a:rPr sz="1650" spc="20" dirty="0">
                <a:solidFill>
                  <a:srgbClr val="706E6E"/>
                </a:solidFill>
                <a:latin typeface="Tahoma"/>
                <a:cs typeface="Tahoma"/>
              </a:rPr>
              <a:t>o</a:t>
            </a:r>
            <a:r>
              <a:rPr sz="1650" spc="45" dirty="0">
                <a:solidFill>
                  <a:srgbClr val="706E6E"/>
                </a:solidFill>
                <a:latin typeface="Tahoma"/>
                <a:cs typeface="Tahoma"/>
              </a:rPr>
              <a:t>t</a:t>
            </a:r>
            <a:r>
              <a:rPr sz="1650" spc="-100" dirty="0">
                <a:solidFill>
                  <a:srgbClr val="706E6E"/>
                </a:solidFill>
                <a:latin typeface="Tahoma"/>
                <a:cs typeface="Tahoma"/>
              </a:rPr>
              <a:t> </a:t>
            </a:r>
            <a:r>
              <a:rPr sz="1650" spc="-30" dirty="0">
                <a:solidFill>
                  <a:srgbClr val="706E6E"/>
                </a:solidFill>
                <a:latin typeface="Tahoma"/>
                <a:cs typeface="Tahoma"/>
              </a:rPr>
              <a:t>r</a:t>
            </a:r>
            <a:r>
              <a:rPr sz="1650" spc="15" dirty="0">
                <a:solidFill>
                  <a:srgbClr val="706E6E"/>
                </a:solidFill>
                <a:latin typeface="Tahoma"/>
                <a:cs typeface="Tahoma"/>
              </a:rPr>
              <a:t>e</a:t>
            </a:r>
            <a:r>
              <a:rPr sz="1650" dirty="0">
                <a:solidFill>
                  <a:srgbClr val="706E6E"/>
                </a:solidFill>
                <a:latin typeface="Tahoma"/>
                <a:cs typeface="Tahoma"/>
              </a:rPr>
              <a:t>ce</a:t>
            </a:r>
            <a:r>
              <a:rPr sz="1650" spc="20" dirty="0">
                <a:solidFill>
                  <a:srgbClr val="706E6E"/>
                </a:solidFill>
                <a:latin typeface="Tahoma"/>
                <a:cs typeface="Tahoma"/>
              </a:rPr>
              <a:t>i</a:t>
            </a:r>
            <a:r>
              <a:rPr sz="1650" spc="5" dirty="0">
                <a:solidFill>
                  <a:srgbClr val="706E6E"/>
                </a:solidFill>
                <a:latin typeface="Tahoma"/>
                <a:cs typeface="Tahoma"/>
              </a:rPr>
              <a:t>v</a:t>
            </a:r>
            <a:r>
              <a:rPr sz="1650" dirty="0">
                <a:solidFill>
                  <a:srgbClr val="706E6E"/>
                </a:solidFill>
                <a:latin typeface="Tahoma"/>
                <a:cs typeface="Tahoma"/>
              </a:rPr>
              <a:t>e</a:t>
            </a:r>
            <a:r>
              <a:rPr sz="1650" spc="10" dirty="0">
                <a:solidFill>
                  <a:srgbClr val="706E6E"/>
                </a:solidFill>
                <a:latin typeface="Tahoma"/>
                <a:cs typeface="Tahoma"/>
              </a:rPr>
              <a:t>d</a:t>
            </a:r>
            <a:r>
              <a:rPr sz="1650" spc="-100" dirty="0">
                <a:solidFill>
                  <a:srgbClr val="706E6E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706E6E"/>
                </a:solidFill>
                <a:latin typeface="Tahoma"/>
                <a:cs typeface="Tahoma"/>
              </a:rPr>
              <a:t>O</a:t>
            </a:r>
            <a:r>
              <a:rPr sz="1650" spc="10" dirty="0">
                <a:solidFill>
                  <a:srgbClr val="706E6E"/>
                </a:solidFill>
                <a:latin typeface="Tahoma"/>
                <a:cs typeface="Tahoma"/>
              </a:rPr>
              <a:t>T</a:t>
            </a:r>
            <a:r>
              <a:rPr sz="1650" spc="85" dirty="0">
                <a:solidFill>
                  <a:srgbClr val="706E6E"/>
                </a:solidFill>
                <a:latin typeface="Tahoma"/>
                <a:cs typeface="Tahoma"/>
              </a:rPr>
              <a:t>P</a:t>
            </a:r>
            <a:r>
              <a:rPr sz="1650" spc="-190" dirty="0">
                <a:solidFill>
                  <a:srgbClr val="706E6E"/>
                </a:solidFill>
                <a:latin typeface="Tahoma"/>
                <a:cs typeface="Tahoma"/>
              </a:rPr>
              <a:t> </a:t>
            </a:r>
            <a:r>
              <a:rPr sz="1650" spc="5" dirty="0">
                <a:solidFill>
                  <a:srgbClr val="706E6E"/>
                </a:solidFill>
                <a:latin typeface="Tahoma"/>
                <a:cs typeface="Tahoma"/>
              </a:rPr>
              <a:t>y</a:t>
            </a:r>
            <a:r>
              <a:rPr sz="1650" spc="-10" dirty="0">
                <a:solidFill>
                  <a:srgbClr val="706E6E"/>
                </a:solidFill>
                <a:latin typeface="Tahoma"/>
                <a:cs typeface="Tahoma"/>
              </a:rPr>
              <a:t>e</a:t>
            </a:r>
            <a:r>
              <a:rPr sz="1650" spc="45" dirty="0">
                <a:solidFill>
                  <a:srgbClr val="706E6E"/>
                </a:solidFill>
                <a:latin typeface="Tahoma"/>
                <a:cs typeface="Tahoma"/>
              </a:rPr>
              <a:t>t</a:t>
            </a:r>
            <a:r>
              <a:rPr sz="1650" spc="-40" dirty="0">
                <a:solidFill>
                  <a:srgbClr val="706E6E"/>
                </a:solidFill>
                <a:latin typeface="Tahoma"/>
                <a:cs typeface="Tahoma"/>
              </a:rPr>
              <a:t>?</a:t>
            </a: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650" u="sng" spc="-4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R</a:t>
            </a:r>
            <a:r>
              <a:rPr sz="1650" u="sng" spc="-5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esen</a:t>
            </a:r>
            <a:r>
              <a:rPr sz="1650" u="sng" spc="1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d</a:t>
            </a:r>
            <a:r>
              <a:rPr sz="1650" u="sng" spc="-10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 </a:t>
            </a:r>
            <a:r>
              <a:rPr sz="1650" u="sng" spc="10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O</a:t>
            </a:r>
            <a:r>
              <a:rPr sz="1650" u="sng" spc="10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T</a:t>
            </a:r>
            <a:r>
              <a:rPr sz="1650" u="sng" spc="85" dirty="0">
                <a:solidFill>
                  <a:srgbClr val="CC7825"/>
                </a:solidFill>
                <a:uFill>
                  <a:solidFill>
                    <a:srgbClr val="CC7825"/>
                  </a:solidFill>
                </a:uFill>
                <a:latin typeface="Tahoma"/>
                <a:cs typeface="Tahoma"/>
              </a:rPr>
              <a:t>P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633099" y="722315"/>
            <a:ext cx="4649470" cy="9340850"/>
            <a:chOff x="7633099" y="722315"/>
            <a:chExt cx="4649470" cy="9340850"/>
          </a:xfrm>
        </p:grpSpPr>
        <p:sp>
          <p:nvSpPr>
            <p:cNvPr id="107" name="object 107"/>
            <p:cNvSpPr/>
            <p:nvPr/>
          </p:nvSpPr>
          <p:spPr>
            <a:xfrm>
              <a:off x="7659452" y="748668"/>
              <a:ext cx="4596765" cy="9288145"/>
            </a:xfrm>
            <a:custGeom>
              <a:avLst/>
              <a:gdLst/>
              <a:ahLst/>
              <a:cxnLst/>
              <a:rect l="l" t="t" r="r" b="b"/>
              <a:pathLst>
                <a:path w="4596765" h="9288145">
                  <a:moveTo>
                    <a:pt x="0" y="8790308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099351" y="0"/>
                  </a:lnTo>
                  <a:lnTo>
                    <a:pt x="4148101" y="2394"/>
                  </a:lnTo>
                  <a:lnTo>
                    <a:pt x="4196382" y="9556"/>
                  </a:lnTo>
                  <a:lnTo>
                    <a:pt x="4243729" y="21416"/>
                  </a:lnTo>
                  <a:lnTo>
                    <a:pt x="4289685" y="37859"/>
                  </a:lnTo>
                  <a:lnTo>
                    <a:pt x="4333808" y="58728"/>
                  </a:lnTo>
                  <a:lnTo>
                    <a:pt x="4375673" y="83821"/>
                  </a:lnTo>
                  <a:lnTo>
                    <a:pt x="4414877" y="112897"/>
                  </a:lnTo>
                  <a:lnTo>
                    <a:pt x="4451042" y="145675"/>
                  </a:lnTo>
                  <a:lnTo>
                    <a:pt x="4483821" y="181840"/>
                  </a:lnTo>
                  <a:lnTo>
                    <a:pt x="4512896" y="221044"/>
                  </a:lnTo>
                  <a:lnTo>
                    <a:pt x="4537989" y="262909"/>
                  </a:lnTo>
                  <a:lnTo>
                    <a:pt x="4558857" y="307032"/>
                  </a:lnTo>
                  <a:lnTo>
                    <a:pt x="4575301" y="352988"/>
                  </a:lnTo>
                  <a:lnTo>
                    <a:pt x="4587161" y="400335"/>
                  </a:lnTo>
                  <a:lnTo>
                    <a:pt x="4594323" y="448616"/>
                  </a:lnTo>
                  <a:lnTo>
                    <a:pt x="4596718" y="497367"/>
                  </a:lnTo>
                  <a:lnTo>
                    <a:pt x="4596718" y="8790308"/>
                  </a:lnTo>
                  <a:lnTo>
                    <a:pt x="4594323" y="8839058"/>
                  </a:lnTo>
                  <a:lnTo>
                    <a:pt x="4587162" y="8887338"/>
                  </a:lnTo>
                  <a:lnTo>
                    <a:pt x="4575302" y="8934685"/>
                  </a:lnTo>
                  <a:lnTo>
                    <a:pt x="4558858" y="8980640"/>
                  </a:lnTo>
                  <a:lnTo>
                    <a:pt x="4537989" y="9024764"/>
                  </a:lnTo>
                  <a:lnTo>
                    <a:pt x="4512896" y="9066628"/>
                  </a:lnTo>
                  <a:lnTo>
                    <a:pt x="4483821" y="9105833"/>
                  </a:lnTo>
                  <a:lnTo>
                    <a:pt x="4451042" y="9141998"/>
                  </a:lnTo>
                  <a:lnTo>
                    <a:pt x="4414877" y="9174777"/>
                  </a:lnTo>
                  <a:lnTo>
                    <a:pt x="4375673" y="9203852"/>
                  </a:lnTo>
                  <a:lnTo>
                    <a:pt x="4333808" y="9228946"/>
                  </a:lnTo>
                  <a:lnTo>
                    <a:pt x="4289685" y="9249814"/>
                  </a:lnTo>
                  <a:lnTo>
                    <a:pt x="4243729" y="9266257"/>
                  </a:lnTo>
                  <a:lnTo>
                    <a:pt x="4196382" y="9278117"/>
                  </a:lnTo>
                  <a:lnTo>
                    <a:pt x="4148102" y="9285280"/>
                  </a:lnTo>
                  <a:lnTo>
                    <a:pt x="4099351" y="9287675"/>
                  </a:lnTo>
                  <a:lnTo>
                    <a:pt x="497367" y="9287675"/>
                  </a:lnTo>
                  <a:lnTo>
                    <a:pt x="448616" y="9285280"/>
                  </a:lnTo>
                  <a:lnTo>
                    <a:pt x="400335" y="9278117"/>
                  </a:lnTo>
                  <a:lnTo>
                    <a:pt x="352988" y="9266257"/>
                  </a:lnTo>
                  <a:lnTo>
                    <a:pt x="307032" y="9249813"/>
                  </a:lnTo>
                  <a:lnTo>
                    <a:pt x="262909" y="9228945"/>
                  </a:lnTo>
                  <a:lnTo>
                    <a:pt x="221044" y="9203852"/>
                  </a:lnTo>
                  <a:lnTo>
                    <a:pt x="181840" y="9174776"/>
                  </a:lnTo>
                  <a:lnTo>
                    <a:pt x="145675" y="9141998"/>
                  </a:lnTo>
                  <a:lnTo>
                    <a:pt x="112897" y="9105833"/>
                  </a:lnTo>
                  <a:lnTo>
                    <a:pt x="83821" y="9066628"/>
                  </a:lnTo>
                  <a:lnTo>
                    <a:pt x="58728" y="9024764"/>
                  </a:lnTo>
                  <a:lnTo>
                    <a:pt x="37859" y="8980640"/>
                  </a:lnTo>
                  <a:lnTo>
                    <a:pt x="21416" y="8934686"/>
                  </a:lnTo>
                  <a:lnTo>
                    <a:pt x="9556" y="8887339"/>
                  </a:lnTo>
                  <a:lnTo>
                    <a:pt x="2394" y="8839058"/>
                  </a:lnTo>
                  <a:lnTo>
                    <a:pt x="0" y="8790308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68870" y="1711989"/>
              <a:ext cx="4146550" cy="7392670"/>
            </a:xfrm>
            <a:custGeom>
              <a:avLst/>
              <a:gdLst/>
              <a:ahLst/>
              <a:cxnLst/>
              <a:rect l="l" t="t" r="r" b="b"/>
              <a:pathLst>
                <a:path w="4146550" h="7392670">
                  <a:moveTo>
                    <a:pt x="0" y="719873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3952759" y="0"/>
                  </a:lnTo>
                  <a:lnTo>
                    <a:pt x="3959103" y="0"/>
                  </a:lnTo>
                  <a:lnTo>
                    <a:pt x="3965432" y="310"/>
                  </a:lnTo>
                  <a:lnTo>
                    <a:pt x="3971745" y="932"/>
                  </a:lnTo>
                  <a:lnTo>
                    <a:pt x="3978059" y="1554"/>
                  </a:lnTo>
                  <a:lnTo>
                    <a:pt x="3984327" y="2484"/>
                  </a:lnTo>
                  <a:lnTo>
                    <a:pt x="3990550" y="3722"/>
                  </a:lnTo>
                  <a:lnTo>
                    <a:pt x="3996772" y="4959"/>
                  </a:lnTo>
                  <a:lnTo>
                    <a:pt x="4002919" y="6499"/>
                  </a:lnTo>
                  <a:lnTo>
                    <a:pt x="4008990" y="8341"/>
                  </a:lnTo>
                  <a:lnTo>
                    <a:pt x="4015061" y="10182"/>
                  </a:lnTo>
                  <a:lnTo>
                    <a:pt x="4021027" y="12317"/>
                  </a:lnTo>
                  <a:lnTo>
                    <a:pt x="4026888" y="14745"/>
                  </a:lnTo>
                  <a:lnTo>
                    <a:pt x="4032750" y="17173"/>
                  </a:lnTo>
                  <a:lnTo>
                    <a:pt x="4038478" y="19882"/>
                  </a:lnTo>
                  <a:lnTo>
                    <a:pt x="4044073" y="22873"/>
                  </a:lnTo>
                  <a:lnTo>
                    <a:pt x="4049668" y="25863"/>
                  </a:lnTo>
                  <a:lnTo>
                    <a:pt x="4055104" y="29121"/>
                  </a:lnTo>
                  <a:lnTo>
                    <a:pt x="4060378" y="32646"/>
                  </a:lnTo>
                  <a:lnTo>
                    <a:pt x="4065654" y="36170"/>
                  </a:lnTo>
                  <a:lnTo>
                    <a:pt x="4070743" y="39945"/>
                  </a:lnTo>
                  <a:lnTo>
                    <a:pt x="4075648" y="43970"/>
                  </a:lnTo>
                  <a:lnTo>
                    <a:pt x="4080552" y="47995"/>
                  </a:lnTo>
                  <a:lnTo>
                    <a:pt x="4085247" y="52250"/>
                  </a:lnTo>
                  <a:lnTo>
                    <a:pt x="4089733" y="56736"/>
                  </a:lnTo>
                  <a:lnTo>
                    <a:pt x="4094219" y="61222"/>
                  </a:lnTo>
                  <a:lnTo>
                    <a:pt x="4113824" y="86091"/>
                  </a:lnTo>
                  <a:lnTo>
                    <a:pt x="4117349" y="91366"/>
                  </a:lnTo>
                  <a:lnTo>
                    <a:pt x="4120606" y="96801"/>
                  </a:lnTo>
                  <a:lnTo>
                    <a:pt x="4123597" y="102396"/>
                  </a:lnTo>
                  <a:lnTo>
                    <a:pt x="4126587" y="107991"/>
                  </a:lnTo>
                  <a:lnTo>
                    <a:pt x="4129297" y="113719"/>
                  </a:lnTo>
                  <a:lnTo>
                    <a:pt x="4131724" y="119581"/>
                  </a:lnTo>
                  <a:lnTo>
                    <a:pt x="4134152" y="125442"/>
                  </a:lnTo>
                  <a:lnTo>
                    <a:pt x="4142747" y="155920"/>
                  </a:lnTo>
                  <a:lnTo>
                    <a:pt x="4143985" y="162142"/>
                  </a:lnTo>
                  <a:lnTo>
                    <a:pt x="4144915" y="168410"/>
                  </a:lnTo>
                  <a:lnTo>
                    <a:pt x="4145537" y="174724"/>
                  </a:lnTo>
                  <a:lnTo>
                    <a:pt x="4146159" y="181038"/>
                  </a:lnTo>
                  <a:lnTo>
                    <a:pt x="4146470" y="187367"/>
                  </a:lnTo>
                  <a:lnTo>
                    <a:pt x="4146470" y="193711"/>
                  </a:lnTo>
                  <a:lnTo>
                    <a:pt x="4146470" y="7198733"/>
                  </a:lnTo>
                  <a:lnTo>
                    <a:pt x="4146470" y="7205077"/>
                  </a:lnTo>
                  <a:lnTo>
                    <a:pt x="4146159" y="7211407"/>
                  </a:lnTo>
                  <a:lnTo>
                    <a:pt x="4145537" y="7217721"/>
                  </a:lnTo>
                  <a:lnTo>
                    <a:pt x="4144915" y="7224034"/>
                  </a:lnTo>
                  <a:lnTo>
                    <a:pt x="4143985" y="7230302"/>
                  </a:lnTo>
                  <a:lnTo>
                    <a:pt x="4142747" y="7236523"/>
                  </a:lnTo>
                  <a:lnTo>
                    <a:pt x="4141510" y="7242746"/>
                  </a:lnTo>
                  <a:lnTo>
                    <a:pt x="4139970" y="7248894"/>
                  </a:lnTo>
                  <a:lnTo>
                    <a:pt x="4138128" y="7254964"/>
                  </a:lnTo>
                  <a:lnTo>
                    <a:pt x="4136287" y="7261036"/>
                  </a:lnTo>
                  <a:lnTo>
                    <a:pt x="4134152" y="7267002"/>
                  </a:lnTo>
                  <a:lnTo>
                    <a:pt x="4131724" y="7272863"/>
                  </a:lnTo>
                  <a:lnTo>
                    <a:pt x="4129296" y="7278724"/>
                  </a:lnTo>
                  <a:lnTo>
                    <a:pt x="4113823" y="7306353"/>
                  </a:lnTo>
                  <a:lnTo>
                    <a:pt x="4110299" y="7311629"/>
                  </a:lnTo>
                  <a:lnTo>
                    <a:pt x="4106524" y="7316718"/>
                  </a:lnTo>
                  <a:lnTo>
                    <a:pt x="4102500" y="7321622"/>
                  </a:lnTo>
                  <a:lnTo>
                    <a:pt x="4098475" y="7326526"/>
                  </a:lnTo>
                  <a:lnTo>
                    <a:pt x="4094219" y="7331222"/>
                  </a:lnTo>
                  <a:lnTo>
                    <a:pt x="4089733" y="7335707"/>
                  </a:lnTo>
                  <a:lnTo>
                    <a:pt x="4085247" y="7340194"/>
                  </a:lnTo>
                  <a:lnTo>
                    <a:pt x="4060378" y="7359797"/>
                  </a:lnTo>
                  <a:lnTo>
                    <a:pt x="4055104" y="7363322"/>
                  </a:lnTo>
                  <a:lnTo>
                    <a:pt x="4049668" y="7366581"/>
                  </a:lnTo>
                  <a:lnTo>
                    <a:pt x="4044073" y="7369571"/>
                  </a:lnTo>
                  <a:lnTo>
                    <a:pt x="4038478" y="7372562"/>
                  </a:lnTo>
                  <a:lnTo>
                    <a:pt x="4032750" y="7375271"/>
                  </a:lnTo>
                  <a:lnTo>
                    <a:pt x="4026888" y="7377699"/>
                  </a:lnTo>
                  <a:lnTo>
                    <a:pt x="4021027" y="7380127"/>
                  </a:lnTo>
                  <a:lnTo>
                    <a:pt x="3990550" y="7388722"/>
                  </a:lnTo>
                  <a:lnTo>
                    <a:pt x="3984327" y="7389960"/>
                  </a:lnTo>
                  <a:lnTo>
                    <a:pt x="3978059" y="7390890"/>
                  </a:lnTo>
                  <a:lnTo>
                    <a:pt x="3971745" y="7391512"/>
                  </a:lnTo>
                  <a:lnTo>
                    <a:pt x="3965432" y="7392134"/>
                  </a:lnTo>
                  <a:lnTo>
                    <a:pt x="3959103" y="7392445"/>
                  </a:lnTo>
                  <a:lnTo>
                    <a:pt x="3952759" y="7392445"/>
                  </a:lnTo>
                  <a:lnTo>
                    <a:pt x="193711" y="7392445"/>
                  </a:lnTo>
                  <a:lnTo>
                    <a:pt x="187367" y="7392445"/>
                  </a:lnTo>
                  <a:lnTo>
                    <a:pt x="181038" y="7392134"/>
                  </a:lnTo>
                  <a:lnTo>
                    <a:pt x="174724" y="7391512"/>
                  </a:lnTo>
                  <a:lnTo>
                    <a:pt x="168410" y="7390890"/>
                  </a:lnTo>
                  <a:lnTo>
                    <a:pt x="162142" y="7389960"/>
                  </a:lnTo>
                  <a:lnTo>
                    <a:pt x="155920" y="7388722"/>
                  </a:lnTo>
                  <a:lnTo>
                    <a:pt x="149697" y="7387484"/>
                  </a:lnTo>
                  <a:lnTo>
                    <a:pt x="107991" y="7372562"/>
                  </a:lnTo>
                  <a:lnTo>
                    <a:pt x="102396" y="7369571"/>
                  </a:lnTo>
                  <a:lnTo>
                    <a:pt x="96801" y="7366581"/>
                  </a:lnTo>
                  <a:lnTo>
                    <a:pt x="91366" y="7363322"/>
                  </a:lnTo>
                  <a:lnTo>
                    <a:pt x="86091" y="7359797"/>
                  </a:lnTo>
                  <a:lnTo>
                    <a:pt x="80816" y="7356273"/>
                  </a:lnTo>
                  <a:lnTo>
                    <a:pt x="56736" y="7335707"/>
                  </a:lnTo>
                  <a:lnTo>
                    <a:pt x="52250" y="7331222"/>
                  </a:lnTo>
                  <a:lnTo>
                    <a:pt x="32646" y="7306353"/>
                  </a:lnTo>
                  <a:lnTo>
                    <a:pt x="29121" y="7301079"/>
                  </a:lnTo>
                  <a:lnTo>
                    <a:pt x="14745" y="7272863"/>
                  </a:lnTo>
                  <a:lnTo>
                    <a:pt x="12317" y="7267002"/>
                  </a:lnTo>
                  <a:lnTo>
                    <a:pt x="10182" y="7261036"/>
                  </a:lnTo>
                  <a:lnTo>
                    <a:pt x="8341" y="7254964"/>
                  </a:lnTo>
                  <a:lnTo>
                    <a:pt x="6499" y="7248894"/>
                  </a:lnTo>
                  <a:lnTo>
                    <a:pt x="4959" y="7242746"/>
                  </a:lnTo>
                  <a:lnTo>
                    <a:pt x="3722" y="7236523"/>
                  </a:lnTo>
                  <a:lnTo>
                    <a:pt x="2484" y="7230302"/>
                  </a:lnTo>
                  <a:lnTo>
                    <a:pt x="1554" y="7224034"/>
                  </a:lnTo>
                  <a:lnTo>
                    <a:pt x="932" y="7217720"/>
                  </a:lnTo>
                  <a:lnTo>
                    <a:pt x="310" y="7211406"/>
                  </a:lnTo>
                  <a:lnTo>
                    <a:pt x="0" y="7205077"/>
                  </a:lnTo>
                  <a:lnTo>
                    <a:pt x="0" y="719873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887829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901502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915363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29176" y="93034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" y="-31412"/>
                  </a:moveTo>
                  <a:lnTo>
                    <a:pt x="22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942638" y="93064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955867" y="93100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2" y="-31412"/>
                  </a:moveTo>
                  <a:lnTo>
                    <a:pt x="242" y="31556"/>
                  </a:lnTo>
                </a:path>
              </a:pathLst>
            </a:custGeom>
            <a:ln w="633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969144" y="93143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994845" y="93247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5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007098" y="9330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3" y="-31412"/>
                  </a:moveTo>
                  <a:lnTo>
                    <a:pt x="213" y="31637"/>
                  </a:lnTo>
                </a:path>
              </a:pathLst>
            </a:custGeom>
            <a:ln w="632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019268" y="9337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8" y="-31412"/>
                  </a:moveTo>
                  <a:lnTo>
                    <a:pt x="88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042406" y="93527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5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1786" y="9329578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70" h="102234">
                  <a:moveTo>
                    <a:pt x="102362" y="38417"/>
                  </a:moveTo>
                  <a:lnTo>
                    <a:pt x="93256" y="38417"/>
                  </a:lnTo>
                  <a:lnTo>
                    <a:pt x="93256" y="28232"/>
                  </a:lnTo>
                  <a:lnTo>
                    <a:pt x="73583" y="28232"/>
                  </a:lnTo>
                  <a:lnTo>
                    <a:pt x="73583" y="8940"/>
                  </a:lnTo>
                  <a:lnTo>
                    <a:pt x="63195" y="8940"/>
                  </a:lnTo>
                  <a:lnTo>
                    <a:pt x="63195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10591" y="63119"/>
                  </a:lnTo>
                  <a:lnTo>
                    <a:pt x="10591" y="71920"/>
                  </a:lnTo>
                  <a:lnTo>
                    <a:pt x="30251" y="71920"/>
                  </a:lnTo>
                  <a:lnTo>
                    <a:pt x="30251" y="91236"/>
                  </a:lnTo>
                  <a:lnTo>
                    <a:pt x="39217" y="91236"/>
                  </a:lnTo>
                  <a:lnTo>
                    <a:pt x="39217" y="101625"/>
                  </a:lnTo>
                  <a:lnTo>
                    <a:pt x="102362" y="101625"/>
                  </a:lnTo>
                  <a:lnTo>
                    <a:pt x="102362" y="38417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101040" y="94102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7"/>
                  </a:moveTo>
                  <a:lnTo>
                    <a:pt x="31531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116514" y="94329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7" y="-31412"/>
                  </a:moveTo>
                  <a:lnTo>
                    <a:pt x="37" y="315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123274" y="9444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773"/>
                  </a:lnTo>
                </a:path>
              </a:pathLst>
            </a:custGeom>
            <a:ln w="6302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129598" y="9425481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0" y="0"/>
                  </a:moveTo>
                  <a:lnTo>
                    <a:pt x="0" y="62947"/>
                  </a:lnTo>
                </a:path>
                <a:path w="10795" h="88265">
                  <a:moveTo>
                    <a:pt x="10643" y="25252"/>
                  </a:moveTo>
                  <a:lnTo>
                    <a:pt x="10643" y="881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144532" y="94949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1"/>
                  </a:moveTo>
                  <a:lnTo>
                    <a:pt x="31512" y="1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148258" y="9508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9"/>
                  </a:moveTo>
                  <a:lnTo>
                    <a:pt x="31449" y="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53688" y="9534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8"/>
                  </a:moveTo>
                  <a:lnTo>
                    <a:pt x="31441" y="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155371" y="95481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3"/>
                  </a:moveTo>
                  <a:lnTo>
                    <a:pt x="31459" y="2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156408" y="95618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3"/>
                  </a:moveTo>
                  <a:lnTo>
                    <a:pt x="31425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56758" y="957560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5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156408" y="95891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0"/>
                  </a:moveTo>
                  <a:lnTo>
                    <a:pt x="31425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155373" y="9602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6"/>
                  </a:moveTo>
                  <a:lnTo>
                    <a:pt x="31456" y="2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148279" y="9584832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5423" y="0"/>
                  </a:moveTo>
                  <a:lnTo>
                    <a:pt x="5423" y="62941"/>
                  </a:lnTo>
                </a:path>
                <a:path w="5715" h="90170">
                  <a:moveTo>
                    <a:pt x="0" y="26805"/>
                  </a:moveTo>
                  <a:lnTo>
                    <a:pt x="0" y="8967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44548" y="96560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6"/>
                  </a:moveTo>
                  <a:lnTo>
                    <a:pt x="31484" y="1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123328" y="97063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7"/>
                  </a:moveTo>
                  <a:lnTo>
                    <a:pt x="31507" y="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101097" y="97409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092476" y="9751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669"/>
                  </a:lnTo>
                </a:path>
              </a:pathLst>
            </a:custGeom>
            <a:ln w="630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063877" y="9730483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6" y="0"/>
                  </a:moveTo>
                  <a:lnTo>
                    <a:pt x="19666" y="62917"/>
                  </a:lnTo>
                </a:path>
                <a:path w="19684" h="82550">
                  <a:moveTo>
                    <a:pt x="0" y="19305"/>
                  </a:moveTo>
                  <a:lnTo>
                    <a:pt x="0" y="822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053247" y="97899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7" y="-31412"/>
                  </a:moveTo>
                  <a:lnTo>
                    <a:pt x="147" y="31650"/>
                  </a:lnTo>
                </a:path>
              </a:pathLst>
            </a:custGeom>
            <a:ln w="6312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019358" y="9767029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895"/>
                  </a:lnTo>
                </a:path>
                <a:path w="23495" h="78104">
                  <a:moveTo>
                    <a:pt x="0" y="15173"/>
                  </a:moveTo>
                  <a:lnTo>
                    <a:pt x="0" y="780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007163" y="98202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9" y="-31412"/>
                  </a:moveTo>
                  <a:lnTo>
                    <a:pt x="149" y="31569"/>
                  </a:lnTo>
                </a:path>
              </a:pathLst>
            </a:custGeom>
            <a:ln w="631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969260" y="979502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87" y="0"/>
                  </a:moveTo>
                  <a:lnTo>
                    <a:pt x="25687" y="62849"/>
                  </a:lnTo>
                </a:path>
                <a:path w="26034" h="73659">
                  <a:moveTo>
                    <a:pt x="0" y="10447"/>
                  </a:moveTo>
                  <a:lnTo>
                    <a:pt x="0" y="7328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955950" y="98411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942718" y="9844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915385" y="98500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901495" y="9851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9" y="-31412"/>
                  </a:moveTo>
                  <a:lnTo>
                    <a:pt x="259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87810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0" y="-31412"/>
                  </a:moveTo>
                  <a:lnTo>
                    <a:pt x="140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874035" y="985310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0" y="-31412"/>
                  </a:moveTo>
                  <a:lnTo>
                    <a:pt x="1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59995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2" y="-31412"/>
                  </a:moveTo>
                  <a:lnTo>
                    <a:pt x="142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846064" y="9851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9" y="-31412"/>
                  </a:moveTo>
                  <a:lnTo>
                    <a:pt x="269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832466" y="9850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805218" y="98447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791766" y="98410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9" y="-31412"/>
                  </a:moveTo>
                  <a:lnTo>
                    <a:pt x="209" y="315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778752" y="9836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753028" y="98263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697174" y="9782155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47" y="6642"/>
                  </a:moveTo>
                  <a:lnTo>
                    <a:pt x="63093" y="6642"/>
                  </a:lnTo>
                  <a:lnTo>
                    <a:pt x="63093" y="0"/>
                  </a:lnTo>
                  <a:lnTo>
                    <a:pt x="0" y="0"/>
                  </a:lnTo>
                  <a:lnTo>
                    <a:pt x="0" y="62979"/>
                  </a:lnTo>
                  <a:lnTo>
                    <a:pt x="11938" y="62979"/>
                  </a:lnTo>
                  <a:lnTo>
                    <a:pt x="11938" y="69723"/>
                  </a:lnTo>
                  <a:lnTo>
                    <a:pt x="75247" y="69723"/>
                  </a:lnTo>
                  <a:lnTo>
                    <a:pt x="75247" y="664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716935" y="9806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8" y="-31412"/>
                  </a:moveTo>
                  <a:lnTo>
                    <a:pt x="38" y="314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52686" y="9749745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4" h="80645">
                  <a:moveTo>
                    <a:pt x="84442" y="17233"/>
                  </a:moveTo>
                  <a:lnTo>
                    <a:pt x="73621" y="17233"/>
                  </a:lnTo>
                  <a:lnTo>
                    <a:pt x="73621" y="8788"/>
                  </a:lnTo>
                  <a:lnTo>
                    <a:pt x="63030" y="8788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375" y="63004"/>
                  </a:lnTo>
                  <a:lnTo>
                    <a:pt x="10375" y="71958"/>
                  </a:lnTo>
                  <a:lnTo>
                    <a:pt x="21374" y="71958"/>
                  </a:lnTo>
                  <a:lnTo>
                    <a:pt x="21374" y="80238"/>
                  </a:lnTo>
                  <a:lnTo>
                    <a:pt x="84442" y="80238"/>
                  </a:lnTo>
                  <a:lnTo>
                    <a:pt x="84442" y="1723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74123" y="97718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615487" y="9709435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56" y="20993"/>
                  </a:moveTo>
                  <a:lnTo>
                    <a:pt x="71589" y="20993"/>
                  </a:lnTo>
                  <a:lnTo>
                    <a:pt x="71589" y="10604"/>
                  </a:lnTo>
                  <a:lnTo>
                    <a:pt x="62979" y="10604"/>
                  </a:lnTo>
                  <a:lnTo>
                    <a:pt x="62979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432" y="63030"/>
                  </a:lnTo>
                  <a:lnTo>
                    <a:pt x="8432" y="73837"/>
                  </a:lnTo>
                  <a:lnTo>
                    <a:pt x="17538" y="73837"/>
                  </a:lnTo>
                  <a:lnTo>
                    <a:pt x="17538" y="84023"/>
                  </a:lnTo>
                  <a:lnTo>
                    <a:pt x="80556" y="84023"/>
                  </a:lnTo>
                  <a:lnTo>
                    <a:pt x="80556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631468" y="97181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629"/>
                  </a:lnTo>
                </a:path>
              </a:pathLst>
            </a:custGeom>
            <a:ln w="629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624584" y="9706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888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618421" y="96941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688"/>
                  </a:lnTo>
                </a:path>
              </a:pathLst>
            </a:custGeom>
            <a:ln w="629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612841" y="96817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" y="-31412"/>
                  </a:moveTo>
                  <a:lnTo>
                    <a:pt x="8" y="314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607792" y="96689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8"/>
                  </a:moveTo>
                  <a:lnTo>
                    <a:pt x="31519" y="1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03420" y="96558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972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599769" y="96429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8"/>
                  </a:moveTo>
                  <a:lnTo>
                    <a:pt x="31499" y="1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596750" y="96296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3"/>
                  </a:moveTo>
                  <a:lnTo>
                    <a:pt x="31438" y="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594359" y="96161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0"/>
                  </a:moveTo>
                  <a:lnTo>
                    <a:pt x="31469" y="1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592665" y="96025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99"/>
                  </a:moveTo>
                  <a:lnTo>
                    <a:pt x="31472" y="2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591667" y="95891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1"/>
                  </a:moveTo>
                  <a:lnTo>
                    <a:pt x="31427" y="14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591667" y="9561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2"/>
                  </a:moveTo>
                  <a:lnTo>
                    <a:pt x="31427" y="1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592665" y="95481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02"/>
                  </a:moveTo>
                  <a:lnTo>
                    <a:pt x="31473" y="3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594358" y="95347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4"/>
                  </a:moveTo>
                  <a:lnTo>
                    <a:pt x="31470" y="1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596750" y="95214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39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599766" y="95079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4"/>
                  </a:moveTo>
                  <a:lnTo>
                    <a:pt x="31507" y="1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603412" y="94947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5" y="-31412"/>
                  </a:moveTo>
                  <a:lnTo>
                    <a:pt x="95" y="32033"/>
                  </a:lnTo>
                </a:path>
              </a:pathLst>
            </a:custGeom>
            <a:ln w="6301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607776" y="94819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1" y="-31412"/>
                  </a:moveTo>
                  <a:lnTo>
                    <a:pt x="71" y="31805"/>
                  </a:lnTo>
                </a:path>
              </a:pathLst>
            </a:custGeom>
            <a:ln w="629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612815" y="94693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85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18384" y="9456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856"/>
                  </a:lnTo>
                </a:path>
              </a:pathLst>
            </a:custGeom>
            <a:ln w="630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24535" y="944449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1" y="-31412"/>
                  </a:moveTo>
                  <a:lnTo>
                    <a:pt x="181" y="32079"/>
                  </a:lnTo>
                </a:path>
              </a:pathLst>
            </a:custGeom>
            <a:ln w="6318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31411" y="94327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826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638923" y="94213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519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615424" y="9357747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79" h="84454">
                  <a:moveTo>
                    <a:pt x="80670" y="0"/>
                  </a:moveTo>
                  <a:lnTo>
                    <a:pt x="17564" y="0"/>
                  </a:lnTo>
                  <a:lnTo>
                    <a:pt x="17564" y="10160"/>
                  </a:lnTo>
                  <a:lnTo>
                    <a:pt x="8432" y="10160"/>
                  </a:lnTo>
                  <a:lnTo>
                    <a:pt x="8432" y="20955"/>
                  </a:lnTo>
                  <a:lnTo>
                    <a:pt x="0" y="20955"/>
                  </a:lnTo>
                  <a:lnTo>
                    <a:pt x="0" y="84175"/>
                  </a:lnTo>
                  <a:lnTo>
                    <a:pt x="63119" y="84175"/>
                  </a:lnTo>
                  <a:lnTo>
                    <a:pt x="63119" y="73545"/>
                  </a:lnTo>
                  <a:lnTo>
                    <a:pt x="71729" y="73545"/>
                  </a:lnTo>
                  <a:lnTo>
                    <a:pt x="71729" y="63131"/>
                  </a:lnTo>
                  <a:lnTo>
                    <a:pt x="80670" y="63131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674104" y="93793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0" y="-31412"/>
                  </a:moveTo>
                  <a:lnTo>
                    <a:pt x="30" y="3147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652660" y="9321247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05" y="0"/>
                  </a:moveTo>
                  <a:lnTo>
                    <a:pt x="21361" y="0"/>
                  </a:lnTo>
                  <a:lnTo>
                    <a:pt x="21361" y="8280"/>
                  </a:lnTo>
                  <a:lnTo>
                    <a:pt x="10363" y="8280"/>
                  </a:lnTo>
                  <a:lnTo>
                    <a:pt x="10363" y="17233"/>
                  </a:lnTo>
                  <a:lnTo>
                    <a:pt x="0" y="17233"/>
                  </a:lnTo>
                  <a:lnTo>
                    <a:pt x="0" y="80302"/>
                  </a:lnTo>
                  <a:lnTo>
                    <a:pt x="63093" y="80302"/>
                  </a:lnTo>
                  <a:lnTo>
                    <a:pt x="63093" y="71501"/>
                  </a:lnTo>
                  <a:lnTo>
                    <a:pt x="73685" y="71501"/>
                  </a:lnTo>
                  <a:lnTo>
                    <a:pt x="73685" y="63068"/>
                  </a:lnTo>
                  <a:lnTo>
                    <a:pt x="84505" y="63068"/>
                  </a:lnTo>
                  <a:lnTo>
                    <a:pt x="8450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716901" y="9344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697123" y="929330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604" y="0"/>
                  </a:moveTo>
                  <a:lnTo>
                    <a:pt x="24409" y="0"/>
                  </a:lnTo>
                  <a:lnTo>
                    <a:pt x="24409" y="6045"/>
                  </a:lnTo>
                  <a:lnTo>
                    <a:pt x="11938" y="6045"/>
                  </a:lnTo>
                  <a:lnTo>
                    <a:pt x="11938" y="12788"/>
                  </a:lnTo>
                  <a:lnTo>
                    <a:pt x="0" y="12788"/>
                  </a:lnTo>
                  <a:lnTo>
                    <a:pt x="0" y="75831"/>
                  </a:lnTo>
                  <a:lnTo>
                    <a:pt x="63195" y="75831"/>
                  </a:lnTo>
                  <a:lnTo>
                    <a:pt x="63195" y="69189"/>
                  </a:lnTo>
                  <a:lnTo>
                    <a:pt x="75349" y="69189"/>
                  </a:lnTo>
                  <a:lnTo>
                    <a:pt x="75349" y="63004"/>
                  </a:lnTo>
                  <a:lnTo>
                    <a:pt x="87604" y="63004"/>
                  </a:lnTo>
                  <a:lnTo>
                    <a:pt x="8760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765778" y="93192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4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778663" y="93142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8" y="-31412"/>
                  </a:moveTo>
                  <a:lnTo>
                    <a:pt x="168" y="315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791691" y="9310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4" y="-31412"/>
                  </a:moveTo>
                  <a:lnTo>
                    <a:pt x="284" y="31582"/>
                  </a:lnTo>
                </a:path>
              </a:pathLst>
            </a:custGeom>
            <a:ln w="6339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805155" y="93064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818855" y="93034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3" y="-31412"/>
                  </a:moveTo>
                  <a:lnTo>
                    <a:pt x="33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832462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846079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860016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412661" y="1236921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8" y="51"/>
                  </a:lnTo>
                  <a:lnTo>
                    <a:pt x="555" y="103"/>
                  </a:lnTo>
                </a:path>
                <a:path w="50800" h="31750">
                  <a:moveTo>
                    <a:pt x="28357" y="10852"/>
                  </a:moveTo>
                  <a:lnTo>
                    <a:pt x="28587" y="10995"/>
                  </a:lnTo>
                  <a:lnTo>
                    <a:pt x="28816" y="11138"/>
                  </a:lnTo>
                </a:path>
                <a:path w="50800" h="31750">
                  <a:moveTo>
                    <a:pt x="50100" y="31003"/>
                  </a:moveTo>
                  <a:lnTo>
                    <a:pt x="50254" y="31218"/>
                  </a:lnTo>
                  <a:lnTo>
                    <a:pt x="50408" y="3143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474586" y="12943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9"/>
                  </a:moveTo>
                  <a:lnTo>
                    <a:pt x="10581" y="25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474586" y="13228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62"/>
                  </a:moveTo>
                  <a:lnTo>
                    <a:pt x="10582" y="26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25051" y="133687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22" y="12482"/>
                  </a:moveTo>
                  <a:lnTo>
                    <a:pt x="137864" y="12702"/>
                  </a:lnTo>
                  <a:lnTo>
                    <a:pt x="137705" y="12925"/>
                  </a:lnTo>
                </a:path>
                <a:path w="138429" h="45719">
                  <a:moveTo>
                    <a:pt x="116438" y="32775"/>
                  </a:moveTo>
                  <a:lnTo>
                    <a:pt x="116197" y="32925"/>
                  </a:lnTo>
                  <a:lnTo>
                    <a:pt x="115954" y="33076"/>
                  </a:lnTo>
                </a:path>
                <a:path w="138429" h="45719">
                  <a:moveTo>
                    <a:pt x="88184" y="43814"/>
                  </a:moveTo>
                  <a:lnTo>
                    <a:pt x="87888" y="43869"/>
                  </a:lnTo>
                  <a:lnTo>
                    <a:pt x="87590" y="43924"/>
                  </a:lnTo>
                </a:path>
                <a:path w="138429" h="45719">
                  <a:moveTo>
                    <a:pt x="72579" y="45277"/>
                  </a:moveTo>
                  <a:lnTo>
                    <a:pt x="72567" y="45277"/>
                  </a:lnTo>
                  <a:lnTo>
                    <a:pt x="72555" y="45277"/>
                  </a:lnTo>
                </a:path>
                <a:path w="138429" h="45719">
                  <a:moveTo>
                    <a:pt x="57549" y="43925"/>
                  </a:moveTo>
                  <a:lnTo>
                    <a:pt x="57246" y="43869"/>
                  </a:lnTo>
                  <a:lnTo>
                    <a:pt x="56942" y="43813"/>
                  </a:lnTo>
                </a:path>
                <a:path w="138429" h="45719">
                  <a:moveTo>
                    <a:pt x="42532" y="39705"/>
                  </a:moveTo>
                  <a:lnTo>
                    <a:pt x="42514" y="39698"/>
                  </a:lnTo>
                  <a:lnTo>
                    <a:pt x="42495" y="39691"/>
                  </a:lnTo>
                </a:path>
                <a:path w="138429" h="45719">
                  <a:moveTo>
                    <a:pt x="29202" y="33090"/>
                  </a:moveTo>
                  <a:lnTo>
                    <a:pt x="28937" y="32925"/>
                  </a:lnTo>
                  <a:lnTo>
                    <a:pt x="28671" y="32759"/>
                  </a:lnTo>
                </a:path>
                <a:path w="138429" h="45719">
                  <a:moveTo>
                    <a:pt x="17053" y="23824"/>
                  </a:moveTo>
                  <a:lnTo>
                    <a:pt x="17037" y="23809"/>
                  </a:lnTo>
                  <a:lnTo>
                    <a:pt x="17020" y="23794"/>
                  </a:lnTo>
                </a:path>
                <a:path w="138429" h="45719">
                  <a:moveTo>
                    <a:pt x="7455" y="12960"/>
                  </a:moveTo>
                  <a:lnTo>
                    <a:pt x="7270" y="12702"/>
                  </a:lnTo>
                  <a:lnTo>
                    <a:pt x="7085" y="12444"/>
                  </a:lnTo>
                </a:path>
                <a:path w="138429" h="45719">
                  <a:moveTo>
                    <a:pt x="27" y="61"/>
                  </a:moveTo>
                  <a:lnTo>
                    <a:pt x="13" y="3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320534" y="13228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91"/>
                  </a:moveTo>
                  <a:lnTo>
                    <a:pt x="10595" y="29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319087" y="13088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320535" y="12942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8"/>
                  </a:moveTo>
                  <a:lnTo>
                    <a:pt x="10593" y="28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325054" y="1236920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17"/>
                  </a:moveTo>
                  <a:lnTo>
                    <a:pt x="11" y="43891"/>
                  </a:lnTo>
                  <a:lnTo>
                    <a:pt x="22" y="43866"/>
                  </a:lnTo>
                </a:path>
                <a:path w="57784" h="44450">
                  <a:moveTo>
                    <a:pt x="7088" y="31471"/>
                  </a:moveTo>
                  <a:lnTo>
                    <a:pt x="7268" y="31219"/>
                  </a:lnTo>
                  <a:lnTo>
                    <a:pt x="7447" y="30969"/>
                  </a:lnTo>
                </a:path>
                <a:path w="57784" h="44450">
                  <a:moveTo>
                    <a:pt x="17028" y="20118"/>
                  </a:moveTo>
                  <a:lnTo>
                    <a:pt x="17035" y="20112"/>
                  </a:lnTo>
                  <a:lnTo>
                    <a:pt x="17040" y="20107"/>
                  </a:lnTo>
                </a:path>
                <a:path w="57784" h="44450">
                  <a:moveTo>
                    <a:pt x="28681" y="11155"/>
                  </a:moveTo>
                  <a:lnTo>
                    <a:pt x="28935" y="10996"/>
                  </a:lnTo>
                  <a:lnTo>
                    <a:pt x="29187" y="10839"/>
                  </a:lnTo>
                </a:path>
                <a:path w="57784" h="44450">
                  <a:moveTo>
                    <a:pt x="42508" y="4225"/>
                  </a:moveTo>
                  <a:lnTo>
                    <a:pt x="42512" y="4223"/>
                  </a:lnTo>
                  <a:lnTo>
                    <a:pt x="42513" y="4223"/>
                  </a:lnTo>
                </a:path>
                <a:path w="57784" h="44450">
                  <a:moveTo>
                    <a:pt x="56959" y="105"/>
                  </a:moveTo>
                  <a:lnTo>
                    <a:pt x="57244" y="52"/>
                  </a:lnTo>
                  <a:lnTo>
                    <a:pt x="57527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586095" y="1251270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8301518" y="4143289"/>
            <a:ext cx="3237865" cy="7975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87630" marR="5080" indent="-75565">
              <a:lnSpc>
                <a:spcPts val="2800"/>
              </a:lnSpc>
              <a:spcBef>
                <a:spcPts val="585"/>
              </a:spcBef>
            </a:pPr>
            <a:r>
              <a:rPr sz="2700" spc="-165" dirty="0">
                <a:solidFill>
                  <a:srgbClr val="0EA733"/>
                </a:solidFill>
                <a:latin typeface="Trebuchet MS"/>
                <a:cs typeface="Trebuchet MS"/>
              </a:rPr>
              <a:t>Y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o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165" dirty="0">
                <a:solidFill>
                  <a:srgbClr val="0EA733"/>
                </a:solidFill>
                <a:latin typeface="Trebuchet MS"/>
                <a:cs typeface="Trebuchet MS"/>
              </a:rPr>
              <a:t>r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a</a:t>
            </a:r>
            <a:r>
              <a:rPr sz="2700" spc="-30" dirty="0">
                <a:solidFill>
                  <a:srgbClr val="0EA733"/>
                </a:solidFill>
                <a:latin typeface="Trebuchet MS"/>
                <a:cs typeface="Trebuchet MS"/>
              </a:rPr>
              <a:t>cc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o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100" dirty="0">
                <a:solidFill>
                  <a:srgbClr val="0EA733"/>
                </a:solidFill>
                <a:latin typeface="Trebuchet MS"/>
                <a:cs typeface="Trebuchet MS"/>
              </a:rPr>
              <a:t>n</a:t>
            </a:r>
            <a:r>
              <a:rPr sz="2700" spc="-215" dirty="0">
                <a:solidFill>
                  <a:srgbClr val="0EA733"/>
                </a:solidFill>
                <a:latin typeface="Trebuchet MS"/>
                <a:cs typeface="Trebuchet MS"/>
              </a:rPr>
              <a:t>t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0EA733"/>
                </a:solidFill>
                <a:latin typeface="Trebuchet MS"/>
                <a:cs typeface="Trebuchet MS"/>
              </a:rPr>
              <a:t>h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a</a:t>
            </a:r>
            <a:r>
              <a:rPr sz="2700" spc="140" dirty="0">
                <a:solidFill>
                  <a:srgbClr val="0EA733"/>
                </a:solidFill>
                <a:latin typeface="Trebuchet MS"/>
                <a:cs typeface="Trebuchet MS"/>
              </a:rPr>
              <a:t>s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b</a:t>
            </a:r>
            <a:r>
              <a:rPr sz="2700" spc="-120" dirty="0">
                <a:solidFill>
                  <a:srgbClr val="0EA733"/>
                </a:solidFill>
                <a:latin typeface="Trebuchet MS"/>
                <a:cs typeface="Trebuchet MS"/>
              </a:rPr>
              <a:t>ee</a:t>
            </a:r>
            <a:r>
              <a:rPr sz="2700" spc="-70" dirty="0">
                <a:solidFill>
                  <a:srgbClr val="0EA733"/>
                </a:solidFill>
                <a:latin typeface="Trebuchet MS"/>
                <a:cs typeface="Trebuchet MS"/>
              </a:rPr>
              <a:t>n  </a:t>
            </a:r>
            <a:r>
              <a:rPr sz="2700" spc="-60" dirty="0">
                <a:solidFill>
                  <a:srgbClr val="0EA733"/>
                </a:solidFill>
                <a:latin typeface="Trebuchet MS"/>
                <a:cs typeface="Trebuchet MS"/>
              </a:rPr>
              <a:t>v</a:t>
            </a:r>
            <a:r>
              <a:rPr sz="2700" spc="-120" dirty="0">
                <a:solidFill>
                  <a:srgbClr val="0EA733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0EA733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0EA733"/>
                </a:solidFill>
                <a:latin typeface="Trebuchet MS"/>
                <a:cs typeface="Trebuchet MS"/>
              </a:rPr>
              <a:t>i</a:t>
            </a:r>
            <a:r>
              <a:rPr sz="2700" spc="-150" dirty="0">
                <a:solidFill>
                  <a:srgbClr val="0EA733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0EA733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0EA733"/>
                </a:solidFill>
                <a:latin typeface="Trebuchet MS"/>
                <a:cs typeface="Trebuchet MS"/>
              </a:rPr>
              <a:t>ed</a:t>
            </a:r>
            <a:r>
              <a:rPr sz="2700" spc="-204" dirty="0">
                <a:solidFill>
                  <a:srgbClr val="0EA733"/>
                </a:solidFill>
                <a:latin typeface="Trebuchet MS"/>
                <a:cs typeface="Trebuchet MS"/>
              </a:rPr>
              <a:t> </a:t>
            </a:r>
            <a:r>
              <a:rPr sz="2700" spc="140" dirty="0">
                <a:solidFill>
                  <a:srgbClr val="0EA733"/>
                </a:solidFill>
                <a:latin typeface="Trebuchet MS"/>
                <a:cs typeface="Trebuchet MS"/>
              </a:rPr>
              <a:t>s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30" dirty="0">
                <a:solidFill>
                  <a:srgbClr val="0EA733"/>
                </a:solidFill>
                <a:latin typeface="Trebuchet MS"/>
                <a:cs typeface="Trebuchet MS"/>
              </a:rPr>
              <a:t>cc</a:t>
            </a:r>
            <a:r>
              <a:rPr sz="2700" spc="-120" dirty="0">
                <a:solidFill>
                  <a:srgbClr val="0EA733"/>
                </a:solidFill>
                <a:latin typeface="Trebuchet MS"/>
                <a:cs typeface="Trebuchet MS"/>
              </a:rPr>
              <a:t>e</a:t>
            </a:r>
            <a:r>
              <a:rPr sz="2700" spc="140" dirty="0">
                <a:solidFill>
                  <a:srgbClr val="0EA733"/>
                </a:solidFill>
                <a:latin typeface="Trebuchet MS"/>
                <a:cs typeface="Trebuchet MS"/>
              </a:rPr>
              <a:t>ss</a:t>
            </a:r>
            <a:r>
              <a:rPr sz="2700" spc="-150" dirty="0">
                <a:solidFill>
                  <a:srgbClr val="0EA733"/>
                </a:solidFill>
                <a:latin typeface="Trebuchet MS"/>
                <a:cs typeface="Trebuchet MS"/>
              </a:rPr>
              <a:t>f</a:t>
            </a:r>
            <a:r>
              <a:rPr sz="2700" spc="-105" dirty="0">
                <a:solidFill>
                  <a:srgbClr val="0EA733"/>
                </a:solidFill>
                <a:latin typeface="Trebuchet MS"/>
                <a:cs typeface="Trebuchet MS"/>
              </a:rPr>
              <a:t>u</a:t>
            </a:r>
            <a:r>
              <a:rPr sz="2700" spc="-225" dirty="0">
                <a:solidFill>
                  <a:srgbClr val="0EA733"/>
                </a:solidFill>
                <a:latin typeface="Trebuchet MS"/>
                <a:cs typeface="Trebuchet MS"/>
              </a:rPr>
              <a:t>ll</a:t>
            </a:r>
            <a:r>
              <a:rPr sz="2700" spc="-25" dirty="0">
                <a:solidFill>
                  <a:srgbClr val="0EA733"/>
                </a:solidFill>
                <a:latin typeface="Trebuchet MS"/>
                <a:cs typeface="Trebuchet MS"/>
              </a:rPr>
              <a:t>y</a:t>
            </a:r>
            <a:r>
              <a:rPr sz="2700" spc="-315" dirty="0">
                <a:solidFill>
                  <a:srgbClr val="0EA733"/>
                </a:solidFill>
                <a:latin typeface="Trebuchet MS"/>
                <a:cs typeface="Trebuchet MS"/>
              </a:rPr>
              <a:t>!!!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14795185" y="722315"/>
            <a:ext cx="4754245" cy="9340850"/>
            <a:chOff x="14795185" y="722315"/>
            <a:chExt cx="4754245" cy="9340850"/>
          </a:xfrm>
        </p:grpSpPr>
        <p:sp>
          <p:nvSpPr>
            <p:cNvPr id="208" name="object 208"/>
            <p:cNvSpPr/>
            <p:nvPr/>
          </p:nvSpPr>
          <p:spPr>
            <a:xfrm>
              <a:off x="14821537" y="748668"/>
              <a:ext cx="4701540" cy="9288145"/>
            </a:xfrm>
            <a:custGeom>
              <a:avLst/>
              <a:gdLst/>
              <a:ahLst/>
              <a:cxnLst/>
              <a:rect l="l" t="t" r="r" b="b"/>
              <a:pathLst>
                <a:path w="4701540" h="9288145">
                  <a:moveTo>
                    <a:pt x="0" y="8790308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04060" y="0"/>
                  </a:lnTo>
                  <a:lnTo>
                    <a:pt x="4252811" y="2394"/>
                  </a:lnTo>
                  <a:lnTo>
                    <a:pt x="4301091" y="9556"/>
                  </a:lnTo>
                  <a:lnTo>
                    <a:pt x="4348438" y="21416"/>
                  </a:lnTo>
                  <a:lnTo>
                    <a:pt x="4394393" y="37859"/>
                  </a:lnTo>
                  <a:lnTo>
                    <a:pt x="4438517" y="58728"/>
                  </a:lnTo>
                  <a:lnTo>
                    <a:pt x="4480381" y="83821"/>
                  </a:lnTo>
                  <a:lnTo>
                    <a:pt x="4519586" y="112897"/>
                  </a:lnTo>
                  <a:lnTo>
                    <a:pt x="4555751" y="145675"/>
                  </a:lnTo>
                  <a:lnTo>
                    <a:pt x="4588530" y="181840"/>
                  </a:lnTo>
                  <a:lnTo>
                    <a:pt x="4617605" y="221044"/>
                  </a:lnTo>
                  <a:lnTo>
                    <a:pt x="4642698" y="262909"/>
                  </a:lnTo>
                  <a:lnTo>
                    <a:pt x="4663566" y="307032"/>
                  </a:lnTo>
                  <a:lnTo>
                    <a:pt x="4680010" y="352988"/>
                  </a:lnTo>
                  <a:lnTo>
                    <a:pt x="4691870" y="400335"/>
                  </a:lnTo>
                  <a:lnTo>
                    <a:pt x="4699032" y="448616"/>
                  </a:lnTo>
                  <a:lnTo>
                    <a:pt x="4701427" y="497367"/>
                  </a:lnTo>
                  <a:lnTo>
                    <a:pt x="4701427" y="8790308"/>
                  </a:lnTo>
                  <a:lnTo>
                    <a:pt x="4699032" y="8839058"/>
                  </a:lnTo>
                  <a:lnTo>
                    <a:pt x="4691870" y="8887338"/>
                  </a:lnTo>
                  <a:lnTo>
                    <a:pt x="4680010" y="8934685"/>
                  </a:lnTo>
                  <a:lnTo>
                    <a:pt x="4663567" y="8980640"/>
                  </a:lnTo>
                  <a:lnTo>
                    <a:pt x="4642698" y="9024764"/>
                  </a:lnTo>
                  <a:lnTo>
                    <a:pt x="4617605" y="9066628"/>
                  </a:lnTo>
                  <a:lnTo>
                    <a:pt x="4588530" y="9105833"/>
                  </a:lnTo>
                  <a:lnTo>
                    <a:pt x="4555751" y="9141998"/>
                  </a:lnTo>
                  <a:lnTo>
                    <a:pt x="4519586" y="9174777"/>
                  </a:lnTo>
                  <a:lnTo>
                    <a:pt x="4480381" y="9203852"/>
                  </a:lnTo>
                  <a:lnTo>
                    <a:pt x="4438517" y="9228946"/>
                  </a:lnTo>
                  <a:lnTo>
                    <a:pt x="4394393" y="9249814"/>
                  </a:lnTo>
                  <a:lnTo>
                    <a:pt x="4348438" y="9266257"/>
                  </a:lnTo>
                  <a:lnTo>
                    <a:pt x="4301091" y="9278117"/>
                  </a:lnTo>
                  <a:lnTo>
                    <a:pt x="4252811" y="9285280"/>
                  </a:lnTo>
                  <a:lnTo>
                    <a:pt x="4204060" y="9287675"/>
                  </a:lnTo>
                  <a:lnTo>
                    <a:pt x="497367" y="9287675"/>
                  </a:lnTo>
                  <a:lnTo>
                    <a:pt x="448616" y="9285280"/>
                  </a:lnTo>
                  <a:lnTo>
                    <a:pt x="400335" y="9278117"/>
                  </a:lnTo>
                  <a:lnTo>
                    <a:pt x="352988" y="9266257"/>
                  </a:lnTo>
                  <a:lnTo>
                    <a:pt x="307032" y="9249813"/>
                  </a:lnTo>
                  <a:lnTo>
                    <a:pt x="262909" y="9228945"/>
                  </a:lnTo>
                  <a:lnTo>
                    <a:pt x="221044" y="9203852"/>
                  </a:lnTo>
                  <a:lnTo>
                    <a:pt x="181840" y="9174776"/>
                  </a:lnTo>
                  <a:lnTo>
                    <a:pt x="145675" y="9141998"/>
                  </a:lnTo>
                  <a:lnTo>
                    <a:pt x="112897" y="9105833"/>
                  </a:lnTo>
                  <a:lnTo>
                    <a:pt x="83821" y="9066628"/>
                  </a:lnTo>
                  <a:lnTo>
                    <a:pt x="58728" y="9024764"/>
                  </a:lnTo>
                  <a:lnTo>
                    <a:pt x="37859" y="8980640"/>
                  </a:lnTo>
                  <a:lnTo>
                    <a:pt x="21416" y="8934686"/>
                  </a:lnTo>
                  <a:lnTo>
                    <a:pt x="9556" y="8887339"/>
                  </a:lnTo>
                  <a:lnTo>
                    <a:pt x="2394" y="8839058"/>
                  </a:lnTo>
                  <a:lnTo>
                    <a:pt x="0" y="8790308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5030955" y="1711989"/>
              <a:ext cx="4251325" cy="7392670"/>
            </a:xfrm>
            <a:custGeom>
              <a:avLst/>
              <a:gdLst/>
              <a:ahLst/>
              <a:cxnLst/>
              <a:rect l="l" t="t" r="r" b="b"/>
              <a:pathLst>
                <a:path w="4251325" h="7392670">
                  <a:moveTo>
                    <a:pt x="0" y="719873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57468" y="0"/>
                  </a:lnTo>
                  <a:lnTo>
                    <a:pt x="4063812" y="0"/>
                  </a:lnTo>
                  <a:lnTo>
                    <a:pt x="4070141" y="310"/>
                  </a:lnTo>
                  <a:lnTo>
                    <a:pt x="4076455" y="932"/>
                  </a:lnTo>
                  <a:lnTo>
                    <a:pt x="4082769" y="1554"/>
                  </a:lnTo>
                  <a:lnTo>
                    <a:pt x="4089036" y="2484"/>
                  </a:lnTo>
                  <a:lnTo>
                    <a:pt x="4095259" y="3722"/>
                  </a:lnTo>
                  <a:lnTo>
                    <a:pt x="4101481" y="4959"/>
                  </a:lnTo>
                  <a:lnTo>
                    <a:pt x="4107628" y="6499"/>
                  </a:lnTo>
                  <a:lnTo>
                    <a:pt x="4113699" y="8341"/>
                  </a:lnTo>
                  <a:lnTo>
                    <a:pt x="4119770" y="10182"/>
                  </a:lnTo>
                  <a:lnTo>
                    <a:pt x="4125736" y="12317"/>
                  </a:lnTo>
                  <a:lnTo>
                    <a:pt x="4131597" y="14745"/>
                  </a:lnTo>
                  <a:lnTo>
                    <a:pt x="4137459" y="17173"/>
                  </a:lnTo>
                  <a:lnTo>
                    <a:pt x="4143187" y="19882"/>
                  </a:lnTo>
                  <a:lnTo>
                    <a:pt x="4148782" y="22873"/>
                  </a:lnTo>
                  <a:lnTo>
                    <a:pt x="4154377" y="25863"/>
                  </a:lnTo>
                  <a:lnTo>
                    <a:pt x="4159812" y="29121"/>
                  </a:lnTo>
                  <a:lnTo>
                    <a:pt x="4165087" y="32646"/>
                  </a:lnTo>
                  <a:lnTo>
                    <a:pt x="4170363" y="36170"/>
                  </a:lnTo>
                  <a:lnTo>
                    <a:pt x="4175452" y="39945"/>
                  </a:lnTo>
                  <a:lnTo>
                    <a:pt x="4180356" y="43970"/>
                  </a:lnTo>
                  <a:lnTo>
                    <a:pt x="4185261" y="47995"/>
                  </a:lnTo>
                  <a:lnTo>
                    <a:pt x="4189956" y="52250"/>
                  </a:lnTo>
                  <a:lnTo>
                    <a:pt x="4194442" y="56736"/>
                  </a:lnTo>
                  <a:lnTo>
                    <a:pt x="4198928" y="61222"/>
                  </a:lnTo>
                  <a:lnTo>
                    <a:pt x="4218532" y="86091"/>
                  </a:lnTo>
                  <a:lnTo>
                    <a:pt x="4222057" y="91366"/>
                  </a:lnTo>
                  <a:lnTo>
                    <a:pt x="4225315" y="96801"/>
                  </a:lnTo>
                  <a:lnTo>
                    <a:pt x="4228306" y="102396"/>
                  </a:lnTo>
                  <a:lnTo>
                    <a:pt x="4231296" y="107991"/>
                  </a:lnTo>
                  <a:lnTo>
                    <a:pt x="4234005" y="113719"/>
                  </a:lnTo>
                  <a:lnTo>
                    <a:pt x="4236433" y="119581"/>
                  </a:lnTo>
                  <a:lnTo>
                    <a:pt x="4238861" y="125442"/>
                  </a:lnTo>
                  <a:lnTo>
                    <a:pt x="4247457" y="155920"/>
                  </a:lnTo>
                  <a:lnTo>
                    <a:pt x="4248695" y="162142"/>
                  </a:lnTo>
                  <a:lnTo>
                    <a:pt x="4249624" y="168410"/>
                  </a:lnTo>
                  <a:lnTo>
                    <a:pt x="4250246" y="174724"/>
                  </a:lnTo>
                  <a:lnTo>
                    <a:pt x="4250868" y="181038"/>
                  </a:lnTo>
                  <a:lnTo>
                    <a:pt x="4251179" y="187367"/>
                  </a:lnTo>
                  <a:lnTo>
                    <a:pt x="4251179" y="193711"/>
                  </a:lnTo>
                  <a:lnTo>
                    <a:pt x="4251179" y="7198733"/>
                  </a:lnTo>
                  <a:lnTo>
                    <a:pt x="4251179" y="7205077"/>
                  </a:lnTo>
                  <a:lnTo>
                    <a:pt x="4250868" y="7211407"/>
                  </a:lnTo>
                  <a:lnTo>
                    <a:pt x="4250246" y="7217721"/>
                  </a:lnTo>
                  <a:lnTo>
                    <a:pt x="4249624" y="7224034"/>
                  </a:lnTo>
                  <a:lnTo>
                    <a:pt x="4248695" y="7230302"/>
                  </a:lnTo>
                  <a:lnTo>
                    <a:pt x="4247457" y="7236523"/>
                  </a:lnTo>
                  <a:lnTo>
                    <a:pt x="4246219" y="7242746"/>
                  </a:lnTo>
                  <a:lnTo>
                    <a:pt x="4244679" y="7248894"/>
                  </a:lnTo>
                  <a:lnTo>
                    <a:pt x="4242838" y="7254964"/>
                  </a:lnTo>
                  <a:lnTo>
                    <a:pt x="4240996" y="7261036"/>
                  </a:lnTo>
                  <a:lnTo>
                    <a:pt x="4238861" y="7267002"/>
                  </a:lnTo>
                  <a:lnTo>
                    <a:pt x="4236433" y="7272863"/>
                  </a:lnTo>
                  <a:lnTo>
                    <a:pt x="4234005" y="7278724"/>
                  </a:lnTo>
                  <a:lnTo>
                    <a:pt x="4218532" y="7306353"/>
                  </a:lnTo>
                  <a:lnTo>
                    <a:pt x="4215008" y="7311629"/>
                  </a:lnTo>
                  <a:lnTo>
                    <a:pt x="4211233" y="7316718"/>
                  </a:lnTo>
                  <a:lnTo>
                    <a:pt x="4207208" y="7321622"/>
                  </a:lnTo>
                  <a:lnTo>
                    <a:pt x="4203183" y="7326526"/>
                  </a:lnTo>
                  <a:lnTo>
                    <a:pt x="4198928" y="7331222"/>
                  </a:lnTo>
                  <a:lnTo>
                    <a:pt x="4194442" y="7335707"/>
                  </a:lnTo>
                  <a:lnTo>
                    <a:pt x="4189956" y="7340194"/>
                  </a:lnTo>
                  <a:lnTo>
                    <a:pt x="4165087" y="7359797"/>
                  </a:lnTo>
                  <a:lnTo>
                    <a:pt x="4159812" y="7363322"/>
                  </a:lnTo>
                  <a:lnTo>
                    <a:pt x="4154377" y="7366581"/>
                  </a:lnTo>
                  <a:lnTo>
                    <a:pt x="4148782" y="7369571"/>
                  </a:lnTo>
                  <a:lnTo>
                    <a:pt x="4143187" y="7372562"/>
                  </a:lnTo>
                  <a:lnTo>
                    <a:pt x="4137459" y="7375271"/>
                  </a:lnTo>
                  <a:lnTo>
                    <a:pt x="4131597" y="7377699"/>
                  </a:lnTo>
                  <a:lnTo>
                    <a:pt x="4125736" y="7380127"/>
                  </a:lnTo>
                  <a:lnTo>
                    <a:pt x="4095259" y="7388722"/>
                  </a:lnTo>
                  <a:lnTo>
                    <a:pt x="4089036" y="7389960"/>
                  </a:lnTo>
                  <a:lnTo>
                    <a:pt x="4082769" y="7390890"/>
                  </a:lnTo>
                  <a:lnTo>
                    <a:pt x="4076455" y="7391512"/>
                  </a:lnTo>
                  <a:lnTo>
                    <a:pt x="4070141" y="7392134"/>
                  </a:lnTo>
                  <a:lnTo>
                    <a:pt x="4063812" y="7392445"/>
                  </a:lnTo>
                  <a:lnTo>
                    <a:pt x="4057468" y="7392445"/>
                  </a:lnTo>
                  <a:lnTo>
                    <a:pt x="193711" y="7392445"/>
                  </a:lnTo>
                  <a:lnTo>
                    <a:pt x="187367" y="7392445"/>
                  </a:lnTo>
                  <a:lnTo>
                    <a:pt x="181038" y="7392134"/>
                  </a:lnTo>
                  <a:lnTo>
                    <a:pt x="174724" y="7391512"/>
                  </a:lnTo>
                  <a:lnTo>
                    <a:pt x="168410" y="7390890"/>
                  </a:lnTo>
                  <a:lnTo>
                    <a:pt x="162142" y="7389960"/>
                  </a:lnTo>
                  <a:lnTo>
                    <a:pt x="155920" y="7388722"/>
                  </a:lnTo>
                  <a:lnTo>
                    <a:pt x="149697" y="7387484"/>
                  </a:lnTo>
                  <a:lnTo>
                    <a:pt x="107991" y="7372562"/>
                  </a:lnTo>
                  <a:lnTo>
                    <a:pt x="102396" y="7369571"/>
                  </a:lnTo>
                  <a:lnTo>
                    <a:pt x="96801" y="7366581"/>
                  </a:lnTo>
                  <a:lnTo>
                    <a:pt x="91366" y="7363322"/>
                  </a:lnTo>
                  <a:lnTo>
                    <a:pt x="86091" y="7359797"/>
                  </a:lnTo>
                  <a:lnTo>
                    <a:pt x="80816" y="7356273"/>
                  </a:lnTo>
                  <a:lnTo>
                    <a:pt x="56736" y="7335707"/>
                  </a:lnTo>
                  <a:lnTo>
                    <a:pt x="52250" y="7331222"/>
                  </a:lnTo>
                  <a:lnTo>
                    <a:pt x="32646" y="7306353"/>
                  </a:lnTo>
                  <a:lnTo>
                    <a:pt x="29121" y="7301079"/>
                  </a:lnTo>
                  <a:lnTo>
                    <a:pt x="14745" y="7272863"/>
                  </a:lnTo>
                  <a:lnTo>
                    <a:pt x="12317" y="7267002"/>
                  </a:lnTo>
                  <a:lnTo>
                    <a:pt x="10182" y="7261036"/>
                  </a:lnTo>
                  <a:lnTo>
                    <a:pt x="8341" y="7254964"/>
                  </a:lnTo>
                  <a:lnTo>
                    <a:pt x="6499" y="7248894"/>
                  </a:lnTo>
                  <a:lnTo>
                    <a:pt x="4959" y="7242746"/>
                  </a:lnTo>
                  <a:lnTo>
                    <a:pt x="3722" y="7236523"/>
                  </a:lnTo>
                  <a:lnTo>
                    <a:pt x="2484" y="7230302"/>
                  </a:lnTo>
                  <a:lnTo>
                    <a:pt x="1554" y="7224034"/>
                  </a:lnTo>
                  <a:lnTo>
                    <a:pt x="932" y="7217720"/>
                  </a:lnTo>
                  <a:lnTo>
                    <a:pt x="310" y="7211406"/>
                  </a:lnTo>
                  <a:lnTo>
                    <a:pt x="0" y="7205077"/>
                  </a:lnTo>
                  <a:lnTo>
                    <a:pt x="0" y="719873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7091798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0" y="-31412"/>
                  </a:moveTo>
                  <a:lnTo>
                    <a:pt x="120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7105475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7" y="-31412"/>
                  </a:moveTo>
                  <a:lnTo>
                    <a:pt x="247" y="314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7119342" y="93011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7" y="-31412"/>
                  </a:moveTo>
                  <a:lnTo>
                    <a:pt x="117" y="314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133162" y="93034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7146633" y="93064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7159869" y="93100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6" y="-31412"/>
                  </a:moveTo>
                  <a:lnTo>
                    <a:pt x="206" y="315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7173147" y="93143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7198856" y="9324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9" y="-31412"/>
                  </a:moveTo>
                  <a:lnTo>
                    <a:pt x="59" y="3146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7211117" y="93308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1581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7223324" y="9306170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0" y="0"/>
                  </a:moveTo>
                  <a:lnTo>
                    <a:pt x="0" y="62868"/>
                  </a:lnTo>
                </a:path>
                <a:path w="23494" h="78104">
                  <a:moveTo>
                    <a:pt x="23126" y="15148"/>
                  </a:moveTo>
                  <a:lnTo>
                    <a:pt x="23126" y="780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7225772" y="9329591"/>
              <a:ext cx="73660" cy="72390"/>
            </a:xfrm>
            <a:custGeom>
              <a:avLst/>
              <a:gdLst/>
              <a:ahLst/>
              <a:cxnLst/>
              <a:rect l="l" t="t" r="r" b="b"/>
              <a:pathLst>
                <a:path w="73659" h="72390">
                  <a:moveTo>
                    <a:pt x="73558" y="8940"/>
                  </a:moveTo>
                  <a:lnTo>
                    <a:pt x="63169" y="8940"/>
                  </a:lnTo>
                  <a:lnTo>
                    <a:pt x="63169" y="0"/>
                  </a:lnTo>
                  <a:lnTo>
                    <a:pt x="0" y="0"/>
                  </a:lnTo>
                  <a:lnTo>
                    <a:pt x="0" y="63093"/>
                  </a:lnTo>
                  <a:lnTo>
                    <a:pt x="10579" y="63093"/>
                  </a:lnTo>
                  <a:lnTo>
                    <a:pt x="10579" y="71894"/>
                  </a:lnTo>
                  <a:lnTo>
                    <a:pt x="73558" y="71894"/>
                  </a:lnTo>
                  <a:lnTo>
                    <a:pt x="73558" y="894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7287456" y="93892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4" y="-31412"/>
                  </a:moveTo>
                  <a:lnTo>
                    <a:pt x="54" y="315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7296420" y="93994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722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7305068" y="9378851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0" y="0"/>
                  </a:moveTo>
                  <a:lnTo>
                    <a:pt x="0" y="62899"/>
                  </a:lnTo>
                </a:path>
                <a:path w="15875" h="85725">
                  <a:moveTo>
                    <a:pt x="15450" y="22710"/>
                  </a:moveTo>
                  <a:lnTo>
                    <a:pt x="15450" y="8557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7327267" y="94446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4" y="-31412"/>
                  </a:moveTo>
                  <a:lnTo>
                    <a:pt x="74" y="31685"/>
                  </a:lnTo>
                </a:path>
              </a:pathLst>
            </a:custGeom>
            <a:ln w="629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7333559" y="94569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45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7348525" y="94949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65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7357663" y="9534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" y="-31412"/>
                  </a:moveTo>
                  <a:lnTo>
                    <a:pt x="8" y="315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7359341" y="95482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0"/>
                  </a:moveTo>
                  <a:lnTo>
                    <a:pt x="31456" y="2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7360378" y="9561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424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7360378" y="95891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7"/>
                  </a:moveTo>
                  <a:lnTo>
                    <a:pt x="31424" y="10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7359342" y="96026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5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7327345" y="9584846"/>
              <a:ext cx="30480" cy="153035"/>
            </a:xfrm>
            <a:custGeom>
              <a:avLst/>
              <a:gdLst/>
              <a:ahLst/>
              <a:cxnLst/>
              <a:rect l="l" t="t" r="r" b="b"/>
              <a:pathLst>
                <a:path w="30480" h="153034">
                  <a:moveTo>
                    <a:pt x="30327" y="0"/>
                  </a:moveTo>
                  <a:lnTo>
                    <a:pt x="30327" y="62916"/>
                  </a:lnTo>
                </a:path>
                <a:path w="30480" h="153034">
                  <a:moveTo>
                    <a:pt x="21208" y="39864"/>
                  </a:moveTo>
                  <a:lnTo>
                    <a:pt x="21208" y="102784"/>
                  </a:lnTo>
                </a:path>
                <a:path w="30480" h="153034">
                  <a:moveTo>
                    <a:pt x="0" y="90123"/>
                  </a:moveTo>
                  <a:lnTo>
                    <a:pt x="0" y="1530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7296477" y="97515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592"/>
                  </a:lnTo>
                </a:path>
              </a:pathLst>
            </a:custGeom>
            <a:ln w="629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7267846" y="9730520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1" y="0"/>
                  </a:moveTo>
                  <a:lnTo>
                    <a:pt x="19661" y="62856"/>
                  </a:lnTo>
                </a:path>
                <a:path w="19684" h="82550">
                  <a:moveTo>
                    <a:pt x="0" y="19277"/>
                  </a:moveTo>
                  <a:lnTo>
                    <a:pt x="0" y="8217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7257228" y="97900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630"/>
                  </a:lnTo>
                </a:path>
              </a:pathLst>
            </a:custGeom>
            <a:ln w="6309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7223337" y="9767047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13" y="0"/>
                  </a:moveTo>
                  <a:lnTo>
                    <a:pt x="23113" y="62862"/>
                  </a:lnTo>
                </a:path>
                <a:path w="23494" h="78104">
                  <a:moveTo>
                    <a:pt x="0" y="15172"/>
                  </a:moveTo>
                  <a:lnTo>
                    <a:pt x="0" y="7800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7211183" y="98202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7159952" y="98411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7146709" y="98447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" y="-31412"/>
                  </a:moveTo>
                  <a:lnTo>
                    <a:pt x="25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7119364" y="98500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5" y="-31412"/>
                  </a:moveTo>
                  <a:lnTo>
                    <a:pt x="95" y="314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7105468" y="9851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7091780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8" y="-31412"/>
                  </a:moveTo>
                  <a:lnTo>
                    <a:pt x="138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7078003" y="9853103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0" y="-31412"/>
                  </a:moveTo>
                  <a:lnTo>
                    <a:pt x="1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7063963" y="98527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7050032" y="9851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9" y="-31412"/>
                  </a:moveTo>
                  <a:lnTo>
                    <a:pt x="269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7036435" y="9850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7009185" y="98447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6995730" y="98410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3" y="-31412"/>
                  </a:moveTo>
                  <a:lnTo>
                    <a:pt x="213" y="31539"/>
                  </a:lnTo>
                </a:path>
              </a:pathLst>
            </a:custGeom>
            <a:ln w="632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982724" y="9836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4" y="-31412"/>
                  </a:moveTo>
                  <a:lnTo>
                    <a:pt x="74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957014" y="98264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4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901134" y="9782155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47" y="6654"/>
                  </a:moveTo>
                  <a:lnTo>
                    <a:pt x="63106" y="6654"/>
                  </a:lnTo>
                  <a:lnTo>
                    <a:pt x="63106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1950" y="62992"/>
                  </a:lnTo>
                  <a:lnTo>
                    <a:pt x="11950" y="69723"/>
                  </a:lnTo>
                  <a:lnTo>
                    <a:pt x="75247" y="69723"/>
                  </a:lnTo>
                  <a:lnTo>
                    <a:pt x="75247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6920886" y="98062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6" y="-31412"/>
                  </a:moveTo>
                  <a:lnTo>
                    <a:pt x="56" y="314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856608" y="9749695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18" y="17259"/>
                  </a:moveTo>
                  <a:lnTo>
                    <a:pt x="73710" y="17259"/>
                  </a:lnTo>
                  <a:lnTo>
                    <a:pt x="73710" y="8813"/>
                  </a:lnTo>
                  <a:lnTo>
                    <a:pt x="63131" y="8813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10388" y="63106"/>
                  </a:lnTo>
                  <a:lnTo>
                    <a:pt x="10388" y="72034"/>
                  </a:lnTo>
                  <a:lnTo>
                    <a:pt x="21399" y="72034"/>
                  </a:lnTo>
                  <a:lnTo>
                    <a:pt x="21399" y="80302"/>
                  </a:lnTo>
                  <a:lnTo>
                    <a:pt x="84518" y="80302"/>
                  </a:lnTo>
                  <a:lnTo>
                    <a:pt x="84518" y="17259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878041" y="97717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2" y="-31412"/>
                  </a:moveTo>
                  <a:lnTo>
                    <a:pt x="62" y="315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819435" y="9709397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06" y="20993"/>
                  </a:moveTo>
                  <a:lnTo>
                    <a:pt x="71640" y="20993"/>
                  </a:lnTo>
                  <a:lnTo>
                    <a:pt x="71640" y="10617"/>
                  </a:lnTo>
                  <a:lnTo>
                    <a:pt x="63030" y="10617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8420" y="63106"/>
                  </a:lnTo>
                  <a:lnTo>
                    <a:pt x="8420" y="73901"/>
                  </a:lnTo>
                  <a:lnTo>
                    <a:pt x="17526" y="73901"/>
                  </a:lnTo>
                  <a:lnTo>
                    <a:pt x="17526" y="84099"/>
                  </a:lnTo>
                  <a:lnTo>
                    <a:pt x="80606" y="84099"/>
                  </a:lnTo>
                  <a:lnTo>
                    <a:pt x="80606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842912" y="97297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50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835400" y="97180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749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828523" y="97061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2001"/>
                  </a:lnTo>
                </a:path>
              </a:pathLst>
            </a:custGeom>
            <a:ln w="6314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822362" y="96940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5" y="-31412"/>
                  </a:moveTo>
                  <a:lnTo>
                    <a:pt x="95" y="31807"/>
                  </a:lnTo>
                </a:path>
              </a:pathLst>
            </a:custGeom>
            <a:ln w="6301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816775" y="96817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5"/>
                  </a:moveTo>
                  <a:lnTo>
                    <a:pt x="31501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811738" y="96688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836"/>
                  </a:lnTo>
                </a:path>
              </a:pathLst>
            </a:custGeom>
            <a:ln w="6297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807370" y="965582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5" y="-31412"/>
                  </a:moveTo>
                  <a:lnTo>
                    <a:pt x="105" y="32095"/>
                  </a:lnTo>
                </a:path>
              </a:pathLst>
            </a:custGeom>
            <a:ln w="6303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803724" y="9642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8"/>
                  </a:moveTo>
                  <a:lnTo>
                    <a:pt x="31530" y="2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800712" y="96296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8"/>
                  </a:moveTo>
                  <a:lnTo>
                    <a:pt x="31452" y="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98326" y="96161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2"/>
                  </a:moveTo>
                  <a:lnTo>
                    <a:pt x="31473" y="2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796634" y="96025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04"/>
                  </a:moveTo>
                  <a:lnTo>
                    <a:pt x="31473" y="3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795635" y="95891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4"/>
                  </a:moveTo>
                  <a:lnTo>
                    <a:pt x="31428" y="1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795299" y="957561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795636" y="95618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8"/>
                  </a:moveTo>
                  <a:lnTo>
                    <a:pt x="31427" y="1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796638" y="95481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6"/>
                  </a:moveTo>
                  <a:lnTo>
                    <a:pt x="31464" y="2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798338" y="9534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0"/>
                  </a:moveTo>
                  <a:lnTo>
                    <a:pt x="31448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800731" y="95214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803744" y="95080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6"/>
                  </a:moveTo>
                  <a:lnTo>
                    <a:pt x="31488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807391" y="9494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966"/>
                  </a:lnTo>
                </a:path>
              </a:pathLst>
            </a:custGeom>
            <a:ln w="629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811755" y="94820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7"/>
                  </a:moveTo>
                  <a:lnTo>
                    <a:pt x="31533" y="1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816786" y="94693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2"/>
                  </a:moveTo>
                  <a:lnTo>
                    <a:pt x="31482" y="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822342" y="94567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8" y="-31412"/>
                  </a:moveTo>
                  <a:lnTo>
                    <a:pt x="118" y="31904"/>
                  </a:lnTo>
                </a:path>
              </a:pathLst>
            </a:custGeom>
            <a:ln w="630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828477" y="944443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0" y="-31412"/>
                  </a:moveTo>
                  <a:lnTo>
                    <a:pt x="210" y="32184"/>
                  </a:lnTo>
                </a:path>
              </a:pathLst>
            </a:custGeom>
            <a:ln w="6324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35332" y="94327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3" y="-31412"/>
                  </a:moveTo>
                  <a:lnTo>
                    <a:pt x="173" y="31982"/>
                  </a:lnTo>
                </a:path>
              </a:pathLst>
            </a:custGeom>
            <a:ln w="631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811409" y="9378638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58" y="0"/>
                  </a:moveTo>
                  <a:lnTo>
                    <a:pt x="7924" y="0"/>
                  </a:lnTo>
                  <a:lnTo>
                    <a:pt x="7924" y="11252"/>
                  </a:lnTo>
                  <a:lnTo>
                    <a:pt x="0" y="11252"/>
                  </a:lnTo>
                  <a:lnTo>
                    <a:pt x="0" y="74422"/>
                  </a:lnTo>
                  <a:lnTo>
                    <a:pt x="63068" y="74422"/>
                  </a:lnTo>
                  <a:lnTo>
                    <a:pt x="63068" y="63347"/>
                  </a:lnTo>
                  <a:lnTo>
                    <a:pt x="71158" y="63347"/>
                  </a:lnTo>
                  <a:lnTo>
                    <a:pt x="7115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859198" y="939926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61"/>
                  </a:moveTo>
                  <a:lnTo>
                    <a:pt x="273" y="325"/>
                  </a:lnTo>
                  <a:lnTo>
                    <a:pt x="55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836911" y="9321235"/>
              <a:ext cx="104775" cy="99695"/>
            </a:xfrm>
            <a:custGeom>
              <a:avLst/>
              <a:gdLst/>
              <a:ahLst/>
              <a:cxnLst/>
              <a:rect l="l" t="t" r="r" b="b"/>
              <a:pathLst>
                <a:path w="104775" h="99695">
                  <a:moveTo>
                    <a:pt x="104241" y="0"/>
                  </a:moveTo>
                  <a:lnTo>
                    <a:pt x="41059" y="0"/>
                  </a:lnTo>
                  <a:lnTo>
                    <a:pt x="41059" y="8267"/>
                  </a:lnTo>
                  <a:lnTo>
                    <a:pt x="30048" y="8267"/>
                  </a:lnTo>
                  <a:lnTo>
                    <a:pt x="30048" y="17195"/>
                  </a:lnTo>
                  <a:lnTo>
                    <a:pt x="19659" y="17195"/>
                  </a:lnTo>
                  <a:lnTo>
                    <a:pt x="19659" y="26695"/>
                  </a:lnTo>
                  <a:lnTo>
                    <a:pt x="9690" y="26695"/>
                  </a:lnTo>
                  <a:lnTo>
                    <a:pt x="9690" y="36474"/>
                  </a:lnTo>
                  <a:lnTo>
                    <a:pt x="0" y="36474"/>
                  </a:lnTo>
                  <a:lnTo>
                    <a:pt x="0" y="99695"/>
                  </a:lnTo>
                  <a:lnTo>
                    <a:pt x="63195" y="99695"/>
                  </a:lnTo>
                  <a:lnTo>
                    <a:pt x="63195" y="89687"/>
                  </a:lnTo>
                  <a:lnTo>
                    <a:pt x="72682" y="89687"/>
                  </a:lnTo>
                  <a:lnTo>
                    <a:pt x="72682" y="80365"/>
                  </a:lnTo>
                  <a:lnTo>
                    <a:pt x="82867" y="80365"/>
                  </a:lnTo>
                  <a:lnTo>
                    <a:pt x="82867" y="71551"/>
                  </a:lnTo>
                  <a:lnTo>
                    <a:pt x="93446" y="71551"/>
                  </a:lnTo>
                  <a:lnTo>
                    <a:pt x="93446" y="63093"/>
                  </a:lnTo>
                  <a:lnTo>
                    <a:pt x="104241" y="63093"/>
                  </a:lnTo>
                  <a:lnTo>
                    <a:pt x="10424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920872" y="93448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5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901096" y="929330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604" y="0"/>
                  </a:moveTo>
                  <a:lnTo>
                    <a:pt x="24396" y="0"/>
                  </a:lnTo>
                  <a:lnTo>
                    <a:pt x="24396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831"/>
                  </a:lnTo>
                  <a:lnTo>
                    <a:pt x="63195" y="75831"/>
                  </a:lnTo>
                  <a:lnTo>
                    <a:pt x="63195" y="69189"/>
                  </a:lnTo>
                  <a:lnTo>
                    <a:pt x="75349" y="69189"/>
                  </a:lnTo>
                  <a:lnTo>
                    <a:pt x="75349" y="63004"/>
                  </a:lnTo>
                  <a:lnTo>
                    <a:pt x="87604" y="63004"/>
                  </a:lnTo>
                  <a:lnTo>
                    <a:pt x="8760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969733" y="93192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951185" y="9278600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466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46"/>
                  </a:lnTo>
                  <a:lnTo>
                    <a:pt x="63220" y="67246"/>
                  </a:lnTo>
                  <a:lnTo>
                    <a:pt x="63220" y="63004"/>
                  </a:lnTo>
                  <a:lnTo>
                    <a:pt x="76466" y="63004"/>
                  </a:lnTo>
                  <a:lnTo>
                    <a:pt x="7646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7009117" y="93064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5" y="-31412"/>
                  </a:moveTo>
                  <a:lnTo>
                    <a:pt x="165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7022830" y="93034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" y="-31412"/>
                  </a:moveTo>
                  <a:lnTo>
                    <a:pt x="27" y="314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7036431" y="9301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7050048" y="92994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7063984" y="9298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616628" y="1236920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0" y="51"/>
                  </a:lnTo>
                  <a:lnTo>
                    <a:pt x="559" y="103"/>
                  </a:lnTo>
                </a:path>
                <a:path w="50800" h="31750">
                  <a:moveTo>
                    <a:pt x="28354" y="10850"/>
                  </a:moveTo>
                  <a:lnTo>
                    <a:pt x="28589" y="10996"/>
                  </a:lnTo>
                  <a:lnTo>
                    <a:pt x="28823" y="11142"/>
                  </a:lnTo>
                </a:path>
                <a:path w="50800" h="31750">
                  <a:moveTo>
                    <a:pt x="50110" y="31015"/>
                  </a:moveTo>
                  <a:lnTo>
                    <a:pt x="50255" y="31218"/>
                  </a:lnTo>
                  <a:lnTo>
                    <a:pt x="50400" y="3142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678558" y="12943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45"/>
                  </a:moveTo>
                  <a:lnTo>
                    <a:pt x="10575" y="24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680120" y="130885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0"/>
                  </a:moveTo>
                  <a:lnTo>
                    <a:pt x="0" y="7"/>
                  </a:lnTo>
                  <a:lnTo>
                    <a:pt x="0" y="15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678557" y="13229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48"/>
                  </a:moveTo>
                  <a:lnTo>
                    <a:pt x="10576" y="24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529018" y="1336873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5" y="12500"/>
                  </a:moveTo>
                  <a:lnTo>
                    <a:pt x="137866" y="12707"/>
                  </a:lnTo>
                  <a:lnTo>
                    <a:pt x="137715" y="12918"/>
                  </a:lnTo>
                </a:path>
                <a:path w="138430" h="45719">
                  <a:moveTo>
                    <a:pt x="128100" y="23814"/>
                  </a:moveTo>
                  <a:lnTo>
                    <a:pt x="128099" y="23815"/>
                  </a:lnTo>
                  <a:lnTo>
                    <a:pt x="128098" y="23816"/>
                  </a:lnTo>
                </a:path>
                <a:path w="138430" h="45719">
                  <a:moveTo>
                    <a:pt x="116445" y="32777"/>
                  </a:moveTo>
                  <a:lnTo>
                    <a:pt x="116199" y="32930"/>
                  </a:lnTo>
                  <a:lnTo>
                    <a:pt x="115952" y="33084"/>
                  </a:lnTo>
                </a:path>
                <a:path w="138430" h="45719">
                  <a:moveTo>
                    <a:pt x="102623" y="39703"/>
                  </a:moveTo>
                  <a:lnTo>
                    <a:pt x="102622" y="39703"/>
                  </a:lnTo>
                  <a:lnTo>
                    <a:pt x="102619" y="39704"/>
                  </a:lnTo>
                </a:path>
                <a:path w="138430" h="45719">
                  <a:moveTo>
                    <a:pt x="88189" y="43819"/>
                  </a:moveTo>
                  <a:lnTo>
                    <a:pt x="87890" y="43874"/>
                  </a:lnTo>
                  <a:lnTo>
                    <a:pt x="87590" y="43930"/>
                  </a:lnTo>
                </a:path>
                <a:path w="138430" h="45719">
                  <a:moveTo>
                    <a:pt x="72581" y="45282"/>
                  </a:moveTo>
                  <a:lnTo>
                    <a:pt x="72569" y="45282"/>
                  </a:lnTo>
                  <a:lnTo>
                    <a:pt x="72558" y="45282"/>
                  </a:lnTo>
                </a:path>
                <a:path w="138430" h="45719">
                  <a:moveTo>
                    <a:pt x="57551" y="43930"/>
                  </a:moveTo>
                  <a:lnTo>
                    <a:pt x="57248" y="43874"/>
                  </a:lnTo>
                  <a:lnTo>
                    <a:pt x="56945" y="43818"/>
                  </a:lnTo>
                </a:path>
                <a:path w="138430" h="45719">
                  <a:moveTo>
                    <a:pt x="42538" y="39711"/>
                  </a:moveTo>
                  <a:lnTo>
                    <a:pt x="42516" y="39703"/>
                  </a:lnTo>
                  <a:lnTo>
                    <a:pt x="42492" y="39694"/>
                  </a:lnTo>
                </a:path>
                <a:path w="138430" h="45719">
                  <a:moveTo>
                    <a:pt x="29215" y="33101"/>
                  </a:moveTo>
                  <a:lnTo>
                    <a:pt x="28939" y="32930"/>
                  </a:lnTo>
                  <a:lnTo>
                    <a:pt x="28661" y="32756"/>
                  </a:lnTo>
                </a:path>
                <a:path w="138430" h="45719">
                  <a:moveTo>
                    <a:pt x="17058" y="23832"/>
                  </a:moveTo>
                  <a:lnTo>
                    <a:pt x="17039" y="23815"/>
                  </a:lnTo>
                  <a:lnTo>
                    <a:pt x="17019" y="23796"/>
                  </a:lnTo>
                </a:path>
                <a:path w="138430" h="45719">
                  <a:moveTo>
                    <a:pt x="7454" y="12961"/>
                  </a:moveTo>
                  <a:lnTo>
                    <a:pt x="7273" y="12707"/>
                  </a:lnTo>
                  <a:lnTo>
                    <a:pt x="7090" y="12453"/>
                  </a:lnTo>
                </a:path>
                <a:path w="138430" h="45719">
                  <a:moveTo>
                    <a:pt x="31" y="71"/>
                  </a:moveTo>
                  <a:lnTo>
                    <a:pt x="15" y="3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524503" y="13228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9"/>
                  </a:moveTo>
                  <a:lnTo>
                    <a:pt x="10594" y="28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524504" y="12942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6"/>
                  </a:moveTo>
                  <a:lnTo>
                    <a:pt x="10592" y="28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529020" y="1236920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22"/>
                  </a:moveTo>
                  <a:lnTo>
                    <a:pt x="13" y="43891"/>
                  </a:lnTo>
                  <a:lnTo>
                    <a:pt x="26" y="43861"/>
                  </a:lnTo>
                </a:path>
                <a:path w="57784" h="44450">
                  <a:moveTo>
                    <a:pt x="7093" y="31467"/>
                  </a:moveTo>
                  <a:lnTo>
                    <a:pt x="7270" y="31219"/>
                  </a:lnTo>
                  <a:lnTo>
                    <a:pt x="7447" y="30972"/>
                  </a:lnTo>
                </a:path>
                <a:path w="57784" h="44450">
                  <a:moveTo>
                    <a:pt x="17027" y="20121"/>
                  </a:moveTo>
                  <a:lnTo>
                    <a:pt x="17037" y="20112"/>
                  </a:lnTo>
                  <a:lnTo>
                    <a:pt x="17045" y="20104"/>
                  </a:lnTo>
                </a:path>
                <a:path w="57784" h="44450">
                  <a:moveTo>
                    <a:pt x="28671" y="11162"/>
                  </a:moveTo>
                  <a:lnTo>
                    <a:pt x="28937" y="10996"/>
                  </a:lnTo>
                  <a:lnTo>
                    <a:pt x="29200" y="10833"/>
                  </a:lnTo>
                </a:path>
                <a:path w="57784" h="44450">
                  <a:moveTo>
                    <a:pt x="42506" y="4226"/>
                  </a:moveTo>
                  <a:lnTo>
                    <a:pt x="42514" y="4223"/>
                  </a:lnTo>
                  <a:lnTo>
                    <a:pt x="42519" y="4221"/>
                  </a:lnTo>
                </a:path>
                <a:path w="57784" h="44450">
                  <a:moveTo>
                    <a:pt x="56961" y="105"/>
                  </a:moveTo>
                  <a:lnTo>
                    <a:pt x="57246" y="52"/>
                  </a:lnTo>
                  <a:lnTo>
                    <a:pt x="57529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800535" y="1251270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1" name="object 301"/>
          <p:cNvSpPr txBox="1"/>
          <p:nvPr/>
        </p:nvSpPr>
        <p:spPr>
          <a:xfrm>
            <a:off x="15421385" y="2350292"/>
            <a:ext cx="2727960" cy="779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0"/>
              </a:spcBef>
            </a:pPr>
            <a:r>
              <a:rPr sz="2300" spc="-25" dirty="0">
                <a:latin typeface="Trebuchet MS"/>
                <a:cs typeface="Trebuchet MS"/>
              </a:rPr>
              <a:t>W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45" dirty="0">
                <a:latin typeface="Trebuchet MS"/>
                <a:cs typeface="Trebuchet MS"/>
              </a:rPr>
              <a:t>do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y</a:t>
            </a:r>
            <a:r>
              <a:rPr sz="2300" spc="-45" dirty="0">
                <a:latin typeface="Trebuchet MS"/>
                <a:cs typeface="Trebuchet MS"/>
              </a:rPr>
              <a:t>o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165" dirty="0">
                <a:latin typeface="Trebuchet MS"/>
                <a:cs typeface="Trebuchet MS"/>
              </a:rPr>
              <a:t>i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35" dirty="0">
                <a:latin typeface="Trebuchet MS"/>
                <a:cs typeface="Trebuchet MS"/>
              </a:rPr>
              <a:t>o  </a:t>
            </a:r>
            <a:r>
              <a:rPr sz="2300" spc="-45" dirty="0">
                <a:latin typeface="Trebuchet MS"/>
                <a:cs typeface="Trebuchet MS"/>
              </a:rPr>
              <a:t>do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165" dirty="0">
                <a:latin typeface="Trebuchet MS"/>
                <a:cs typeface="Trebuchet MS"/>
              </a:rPr>
              <a:t>i</a:t>
            </a:r>
            <a:r>
              <a:rPr sz="2300" spc="-160" dirty="0">
                <a:latin typeface="Trebuchet MS"/>
                <a:cs typeface="Trebuchet MS"/>
              </a:rPr>
              <a:t>t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45" dirty="0">
                <a:latin typeface="Trebuchet MS"/>
                <a:cs typeface="Trebuchet MS"/>
              </a:rPr>
              <a:t>ob</a:t>
            </a:r>
            <a:r>
              <a:rPr sz="2300" spc="-85" dirty="0">
                <a:latin typeface="Trebuchet MS"/>
                <a:cs typeface="Trebuchet MS"/>
              </a:rPr>
              <a:t>b</a:t>
            </a:r>
            <a:r>
              <a:rPr sz="2300" spc="-15" dirty="0">
                <a:latin typeface="Trebuchet MS"/>
                <a:cs typeface="Trebuchet MS"/>
              </a:rPr>
              <a:t>y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Ma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20" dirty="0">
                <a:latin typeface="Trebuchet MS"/>
                <a:cs typeface="Trebuchet MS"/>
              </a:rPr>
              <a:t>c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195" dirty="0">
                <a:latin typeface="Trebuchet MS"/>
                <a:cs typeface="Trebuchet MS"/>
              </a:rPr>
              <a:t>?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1351701" y="10254478"/>
            <a:ext cx="3621404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63880" marR="5080" indent="-551815">
              <a:lnSpc>
                <a:spcPts val="2970"/>
              </a:lnSpc>
              <a:spcBef>
                <a:spcPts val="645"/>
              </a:spcBef>
            </a:pPr>
            <a:r>
              <a:rPr sz="2900" spc="-100" dirty="0">
                <a:latin typeface="Trebuchet MS"/>
                <a:cs typeface="Trebuchet MS"/>
              </a:rPr>
              <a:t>O</a:t>
            </a:r>
            <a:r>
              <a:rPr sz="2900" spc="-35" dirty="0">
                <a:latin typeface="Trebuchet MS"/>
                <a:cs typeface="Trebuchet MS"/>
              </a:rPr>
              <a:t>T</a:t>
            </a:r>
            <a:r>
              <a:rPr sz="2900" spc="-15" dirty="0">
                <a:latin typeface="Trebuchet MS"/>
                <a:cs typeface="Trebuchet MS"/>
              </a:rPr>
              <a:t>P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v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20" dirty="0">
                <a:latin typeface="Trebuchet MS"/>
                <a:cs typeface="Trebuchet MS"/>
              </a:rPr>
              <a:t>f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70" dirty="0">
                <a:latin typeface="Trebuchet MS"/>
                <a:cs typeface="Trebuchet MS"/>
              </a:rPr>
              <a:t>een  </a:t>
            </a:r>
            <a:r>
              <a:rPr sz="2900" spc="-170" dirty="0">
                <a:latin typeface="Trebuchet MS"/>
                <a:cs typeface="Trebuchet MS"/>
              </a:rPr>
              <a:t>f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85" dirty="0">
                <a:latin typeface="Trebuchet MS"/>
                <a:cs typeface="Trebuchet MS"/>
              </a:rPr>
              <a:t>ll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5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20" dirty="0">
                <a:latin typeface="Trebuchet MS"/>
                <a:cs typeface="Trebuchet MS"/>
              </a:rPr>
              <a:t>yp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215" dirty="0"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7792776" y="10254478"/>
            <a:ext cx="451866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indent="245110">
              <a:lnSpc>
                <a:spcPts val="2970"/>
              </a:lnSpc>
              <a:spcBef>
                <a:spcPts val="645"/>
              </a:spcBef>
            </a:pPr>
            <a:r>
              <a:rPr sz="2900" spc="-8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v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20" dirty="0">
                <a:latin typeface="Trebuchet MS"/>
                <a:cs typeface="Trebuchet MS"/>
              </a:rPr>
              <a:t>f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75" dirty="0">
                <a:latin typeface="Trebuchet MS"/>
                <a:cs typeface="Trebuchet MS"/>
              </a:rPr>
              <a:t>ed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175" dirty="0">
                <a:latin typeface="Trebuchet MS"/>
                <a:cs typeface="Trebuchet MS"/>
              </a:rPr>
              <a:t>s  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20" dirty="0">
                <a:latin typeface="Trebuchet MS"/>
                <a:cs typeface="Trebuchet MS"/>
              </a:rPr>
              <a:t>f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70" dirty="0">
                <a:latin typeface="Trebuchet MS"/>
                <a:cs typeface="Trebuchet MS"/>
              </a:rPr>
              <a:t>f</a:t>
            </a:r>
            <a:r>
              <a:rPr sz="2900" spc="-120" dirty="0">
                <a:latin typeface="Trebuchet MS"/>
                <a:cs typeface="Trebuchet MS"/>
              </a:rPr>
              <a:t>e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45" dirty="0">
                <a:latin typeface="Trebuchet MS"/>
                <a:cs typeface="Trebuchet MS"/>
              </a:rPr>
              <a:t>ec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215" dirty="0"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304" name="object 304"/>
          <p:cNvGrpSpPr/>
          <p:nvPr/>
        </p:nvGrpSpPr>
        <p:grpSpPr>
          <a:xfrm>
            <a:off x="9518039" y="2931849"/>
            <a:ext cx="9277985" cy="2682240"/>
            <a:chOff x="9518039" y="2931849"/>
            <a:chExt cx="9277985" cy="2682240"/>
          </a:xfrm>
        </p:grpSpPr>
        <p:sp>
          <p:nvSpPr>
            <p:cNvPr id="305" name="object 305"/>
            <p:cNvSpPr/>
            <p:nvPr/>
          </p:nvSpPr>
          <p:spPr>
            <a:xfrm>
              <a:off x="11544173" y="5115070"/>
              <a:ext cx="1088390" cy="477520"/>
            </a:xfrm>
            <a:custGeom>
              <a:avLst/>
              <a:gdLst/>
              <a:ahLst/>
              <a:cxnLst/>
              <a:rect l="l" t="t" r="r" b="b"/>
              <a:pathLst>
                <a:path w="1088390" h="477520">
                  <a:moveTo>
                    <a:pt x="1087958" y="128574"/>
                  </a:moveTo>
                  <a:lnTo>
                    <a:pt x="513080" y="128574"/>
                  </a:lnTo>
                  <a:lnTo>
                    <a:pt x="513080" y="0"/>
                  </a:lnTo>
                  <a:lnTo>
                    <a:pt x="0" y="238696"/>
                  </a:lnTo>
                  <a:lnTo>
                    <a:pt x="513080" y="477405"/>
                  </a:lnTo>
                  <a:lnTo>
                    <a:pt x="513080" y="369404"/>
                  </a:lnTo>
                  <a:lnTo>
                    <a:pt x="1087958" y="369404"/>
                  </a:lnTo>
                  <a:lnTo>
                    <a:pt x="1087958" y="128574"/>
                  </a:lnTo>
                  <a:close/>
                </a:path>
              </a:pathLst>
            </a:custGeom>
            <a:solidFill>
              <a:srgbClr val="E1D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9518039" y="2931849"/>
              <a:ext cx="877569" cy="877569"/>
            </a:xfrm>
            <a:custGeom>
              <a:avLst/>
              <a:gdLst/>
              <a:ahLst/>
              <a:cxnLst/>
              <a:rect l="l" t="t" r="r" b="b"/>
              <a:pathLst>
                <a:path w="877570" h="877570">
                  <a:moveTo>
                    <a:pt x="438753" y="877506"/>
                  </a:moveTo>
                  <a:lnTo>
                    <a:pt x="390946" y="874932"/>
                  </a:lnTo>
                  <a:lnTo>
                    <a:pt x="344630" y="867387"/>
                  </a:lnTo>
                  <a:lnTo>
                    <a:pt x="300073" y="855138"/>
                  </a:lnTo>
                  <a:lnTo>
                    <a:pt x="257543" y="838455"/>
                  </a:lnTo>
                  <a:lnTo>
                    <a:pt x="217306" y="817604"/>
                  </a:lnTo>
                  <a:lnTo>
                    <a:pt x="179631" y="792852"/>
                  </a:lnTo>
                  <a:lnTo>
                    <a:pt x="144786" y="764469"/>
                  </a:lnTo>
                  <a:lnTo>
                    <a:pt x="113037" y="732720"/>
                  </a:lnTo>
                  <a:lnTo>
                    <a:pt x="84654" y="697875"/>
                  </a:lnTo>
                  <a:lnTo>
                    <a:pt x="59902" y="660200"/>
                  </a:lnTo>
                  <a:lnTo>
                    <a:pt x="39051" y="619963"/>
                  </a:lnTo>
                  <a:lnTo>
                    <a:pt x="22368" y="577433"/>
                  </a:lnTo>
                  <a:lnTo>
                    <a:pt x="10119" y="532876"/>
                  </a:lnTo>
                  <a:lnTo>
                    <a:pt x="2574" y="486560"/>
                  </a:lnTo>
                  <a:lnTo>
                    <a:pt x="0" y="438753"/>
                  </a:lnTo>
                  <a:lnTo>
                    <a:pt x="2431" y="391074"/>
                  </a:lnTo>
                  <a:lnTo>
                    <a:pt x="9823" y="344869"/>
                  </a:lnTo>
                  <a:lnTo>
                    <a:pt x="21909" y="300403"/>
                  </a:lnTo>
                  <a:lnTo>
                    <a:pt x="38424" y="257946"/>
                  </a:lnTo>
                  <a:lnTo>
                    <a:pt x="59102" y="217765"/>
                  </a:lnTo>
                  <a:lnTo>
                    <a:pt x="83675" y="180127"/>
                  </a:lnTo>
                  <a:lnTo>
                    <a:pt x="111879" y="145300"/>
                  </a:lnTo>
                  <a:lnTo>
                    <a:pt x="143446" y="113551"/>
                  </a:lnTo>
                  <a:lnTo>
                    <a:pt x="178112" y="85149"/>
                  </a:lnTo>
                  <a:lnTo>
                    <a:pt x="215609" y="60361"/>
                  </a:lnTo>
                  <a:lnTo>
                    <a:pt x="255671" y="39455"/>
                  </a:lnTo>
                  <a:lnTo>
                    <a:pt x="298034" y="22698"/>
                  </a:lnTo>
                  <a:lnTo>
                    <a:pt x="342429" y="10358"/>
                  </a:lnTo>
                  <a:lnTo>
                    <a:pt x="388591" y="2703"/>
                  </a:lnTo>
                  <a:lnTo>
                    <a:pt x="438753" y="0"/>
                  </a:lnTo>
                  <a:lnTo>
                    <a:pt x="486560" y="2574"/>
                  </a:lnTo>
                  <a:lnTo>
                    <a:pt x="532876" y="10119"/>
                  </a:lnTo>
                  <a:lnTo>
                    <a:pt x="577433" y="22368"/>
                  </a:lnTo>
                  <a:lnTo>
                    <a:pt x="619963" y="39051"/>
                  </a:lnTo>
                  <a:lnTo>
                    <a:pt x="660200" y="59902"/>
                  </a:lnTo>
                  <a:lnTo>
                    <a:pt x="697875" y="84654"/>
                  </a:lnTo>
                  <a:lnTo>
                    <a:pt x="732720" y="113037"/>
                  </a:lnTo>
                  <a:lnTo>
                    <a:pt x="764468" y="144786"/>
                  </a:lnTo>
                  <a:lnTo>
                    <a:pt x="792852" y="179631"/>
                  </a:lnTo>
                  <a:lnTo>
                    <a:pt x="817603" y="217306"/>
                  </a:lnTo>
                  <a:lnTo>
                    <a:pt x="838455" y="257543"/>
                  </a:lnTo>
                  <a:lnTo>
                    <a:pt x="855138" y="300073"/>
                  </a:lnTo>
                  <a:lnTo>
                    <a:pt x="867387" y="344630"/>
                  </a:lnTo>
                  <a:lnTo>
                    <a:pt x="874932" y="390946"/>
                  </a:lnTo>
                  <a:lnTo>
                    <a:pt x="877506" y="438753"/>
                  </a:lnTo>
                  <a:lnTo>
                    <a:pt x="874932" y="486560"/>
                  </a:lnTo>
                  <a:lnTo>
                    <a:pt x="867387" y="532876"/>
                  </a:lnTo>
                  <a:lnTo>
                    <a:pt x="855138" y="577433"/>
                  </a:lnTo>
                  <a:lnTo>
                    <a:pt x="838455" y="619963"/>
                  </a:lnTo>
                  <a:lnTo>
                    <a:pt x="817603" y="660200"/>
                  </a:lnTo>
                  <a:lnTo>
                    <a:pt x="792852" y="697875"/>
                  </a:lnTo>
                  <a:lnTo>
                    <a:pt x="764468" y="732720"/>
                  </a:lnTo>
                  <a:lnTo>
                    <a:pt x="732720" y="764469"/>
                  </a:lnTo>
                  <a:lnTo>
                    <a:pt x="697875" y="792852"/>
                  </a:lnTo>
                  <a:lnTo>
                    <a:pt x="660200" y="817604"/>
                  </a:lnTo>
                  <a:lnTo>
                    <a:pt x="619963" y="838455"/>
                  </a:lnTo>
                  <a:lnTo>
                    <a:pt x="577433" y="855138"/>
                  </a:lnTo>
                  <a:lnTo>
                    <a:pt x="532876" y="867387"/>
                  </a:lnTo>
                  <a:lnTo>
                    <a:pt x="486560" y="874932"/>
                  </a:lnTo>
                  <a:lnTo>
                    <a:pt x="438753" y="877506"/>
                  </a:lnTo>
                  <a:close/>
                </a:path>
              </a:pathLst>
            </a:custGeom>
            <a:solidFill>
              <a:srgbClr val="3BB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9713732" y="3179894"/>
              <a:ext cx="486409" cy="381635"/>
            </a:xfrm>
            <a:custGeom>
              <a:avLst/>
              <a:gdLst/>
              <a:ahLst/>
              <a:cxnLst/>
              <a:rect l="l" t="t" r="r" b="b"/>
              <a:pathLst>
                <a:path w="486409" h="381635">
                  <a:moveTo>
                    <a:pt x="174504" y="381415"/>
                  </a:moveTo>
                  <a:lnTo>
                    <a:pt x="0" y="208158"/>
                  </a:lnTo>
                  <a:lnTo>
                    <a:pt x="71048" y="138357"/>
                  </a:lnTo>
                  <a:lnTo>
                    <a:pt x="174504" y="240567"/>
                  </a:lnTo>
                  <a:lnTo>
                    <a:pt x="415071" y="0"/>
                  </a:lnTo>
                  <a:lnTo>
                    <a:pt x="486118" y="69801"/>
                  </a:lnTo>
                  <a:lnTo>
                    <a:pt x="174504" y="381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4390421" y="5136584"/>
              <a:ext cx="1090295" cy="477520"/>
            </a:xfrm>
            <a:custGeom>
              <a:avLst/>
              <a:gdLst/>
              <a:ahLst/>
              <a:cxnLst/>
              <a:rect l="l" t="t" r="r" b="b"/>
              <a:pathLst>
                <a:path w="1090294" h="477520">
                  <a:moveTo>
                    <a:pt x="1089710" y="247624"/>
                  </a:moveTo>
                  <a:lnTo>
                    <a:pt x="580872" y="0"/>
                  </a:lnTo>
                  <a:lnTo>
                    <a:pt x="578980" y="107988"/>
                  </a:lnTo>
                  <a:lnTo>
                    <a:pt x="4203" y="97955"/>
                  </a:lnTo>
                  <a:lnTo>
                    <a:pt x="0" y="338747"/>
                  </a:lnTo>
                  <a:lnTo>
                    <a:pt x="574776" y="348780"/>
                  </a:lnTo>
                  <a:lnTo>
                    <a:pt x="572541" y="477329"/>
                  </a:lnTo>
                  <a:lnTo>
                    <a:pt x="1089710" y="247624"/>
                  </a:lnTo>
                  <a:close/>
                </a:path>
              </a:pathLst>
            </a:custGeom>
            <a:solidFill>
              <a:srgbClr val="E1D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5439320" y="3565336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39">
                  <a:moveTo>
                    <a:pt x="3233283" y="1361214"/>
                  </a:moveTo>
                  <a:lnTo>
                    <a:pt x="117400" y="1361214"/>
                  </a:lnTo>
                  <a:lnTo>
                    <a:pt x="109229" y="1360410"/>
                  </a:lnTo>
                  <a:lnTo>
                    <a:pt x="69943" y="1348493"/>
                  </a:lnTo>
                  <a:lnTo>
                    <a:pt x="30968" y="1318578"/>
                  </a:lnTo>
                  <a:lnTo>
                    <a:pt x="6407" y="1276026"/>
                  </a:lnTo>
                  <a:lnTo>
                    <a:pt x="0" y="1243814"/>
                  </a:lnTo>
                  <a:lnTo>
                    <a:pt x="0" y="123556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233283" y="0"/>
                  </a:lnTo>
                  <a:lnTo>
                    <a:pt x="3280738" y="12721"/>
                  </a:lnTo>
                  <a:lnTo>
                    <a:pt x="3319714" y="42636"/>
                  </a:lnTo>
                  <a:lnTo>
                    <a:pt x="3344275" y="85188"/>
                  </a:lnTo>
                  <a:lnTo>
                    <a:pt x="3350683" y="117400"/>
                  </a:lnTo>
                  <a:lnTo>
                    <a:pt x="3350683" y="1243814"/>
                  </a:lnTo>
                  <a:lnTo>
                    <a:pt x="3337960" y="1291271"/>
                  </a:lnTo>
                  <a:lnTo>
                    <a:pt x="3308046" y="1330246"/>
                  </a:lnTo>
                  <a:lnTo>
                    <a:pt x="3265494" y="1354807"/>
                  </a:lnTo>
                  <a:lnTo>
                    <a:pt x="3241453" y="1360410"/>
                  </a:lnTo>
                  <a:lnTo>
                    <a:pt x="3233283" y="1361214"/>
                  </a:lnTo>
                  <a:close/>
                </a:path>
              </a:pathLst>
            </a:custGeom>
            <a:solidFill>
              <a:srgbClr val="F1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5439320" y="3565336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39">
                  <a:moveTo>
                    <a:pt x="0" y="1240799"/>
                  </a:moveTo>
                  <a:lnTo>
                    <a:pt x="0" y="120415"/>
                  </a:lnTo>
                  <a:lnTo>
                    <a:pt x="0" y="112508"/>
                  </a:lnTo>
                  <a:lnTo>
                    <a:pt x="771" y="104677"/>
                  </a:lnTo>
                  <a:lnTo>
                    <a:pt x="12191" y="67029"/>
                  </a:lnTo>
                  <a:lnTo>
                    <a:pt x="20293" y="53516"/>
                  </a:lnTo>
                  <a:lnTo>
                    <a:pt x="24686" y="46942"/>
                  </a:lnTo>
                  <a:lnTo>
                    <a:pt x="53516" y="20293"/>
                  </a:lnTo>
                  <a:lnTo>
                    <a:pt x="60090" y="15900"/>
                  </a:lnTo>
                  <a:lnTo>
                    <a:pt x="96923" y="2313"/>
                  </a:lnTo>
                  <a:lnTo>
                    <a:pt x="112508" y="0"/>
                  </a:lnTo>
                  <a:lnTo>
                    <a:pt x="120415" y="0"/>
                  </a:lnTo>
                  <a:lnTo>
                    <a:pt x="3230268" y="0"/>
                  </a:lnTo>
                  <a:lnTo>
                    <a:pt x="3238174" y="0"/>
                  </a:lnTo>
                  <a:lnTo>
                    <a:pt x="3246005" y="771"/>
                  </a:lnTo>
                  <a:lnTo>
                    <a:pt x="3253759" y="2313"/>
                  </a:lnTo>
                  <a:lnTo>
                    <a:pt x="3261514" y="3856"/>
                  </a:lnTo>
                  <a:lnTo>
                    <a:pt x="3269043" y="6140"/>
                  </a:lnTo>
                  <a:lnTo>
                    <a:pt x="3276348" y="9166"/>
                  </a:lnTo>
                  <a:lnTo>
                    <a:pt x="3283652" y="12191"/>
                  </a:lnTo>
                  <a:lnTo>
                    <a:pt x="3315414" y="35268"/>
                  </a:lnTo>
                  <a:lnTo>
                    <a:pt x="3321004" y="40859"/>
                  </a:lnTo>
                  <a:lnTo>
                    <a:pt x="3341516" y="74334"/>
                  </a:lnTo>
                  <a:lnTo>
                    <a:pt x="3348369" y="96923"/>
                  </a:lnTo>
                  <a:lnTo>
                    <a:pt x="3349911" y="104677"/>
                  </a:lnTo>
                  <a:lnTo>
                    <a:pt x="3350683" y="112508"/>
                  </a:lnTo>
                  <a:lnTo>
                    <a:pt x="3350683" y="120415"/>
                  </a:lnTo>
                  <a:lnTo>
                    <a:pt x="3350683" y="1240799"/>
                  </a:lnTo>
                  <a:lnTo>
                    <a:pt x="3350683" y="1248706"/>
                  </a:lnTo>
                  <a:lnTo>
                    <a:pt x="3349911" y="1256536"/>
                  </a:lnTo>
                  <a:lnTo>
                    <a:pt x="3348369" y="1264291"/>
                  </a:lnTo>
                  <a:lnTo>
                    <a:pt x="3346826" y="1272046"/>
                  </a:lnTo>
                  <a:lnTo>
                    <a:pt x="3344542" y="1279575"/>
                  </a:lnTo>
                  <a:lnTo>
                    <a:pt x="3341516" y="1286880"/>
                  </a:lnTo>
                  <a:lnTo>
                    <a:pt x="3338490" y="1294185"/>
                  </a:lnTo>
                  <a:lnTo>
                    <a:pt x="3315414" y="1325946"/>
                  </a:lnTo>
                  <a:lnTo>
                    <a:pt x="3283652" y="1349023"/>
                  </a:lnTo>
                  <a:lnTo>
                    <a:pt x="3276348" y="1352048"/>
                  </a:lnTo>
                  <a:lnTo>
                    <a:pt x="3269043" y="1355074"/>
                  </a:lnTo>
                  <a:lnTo>
                    <a:pt x="3261514" y="1357358"/>
                  </a:lnTo>
                  <a:lnTo>
                    <a:pt x="3253759" y="1358901"/>
                  </a:lnTo>
                  <a:lnTo>
                    <a:pt x="3246005" y="1360443"/>
                  </a:lnTo>
                  <a:lnTo>
                    <a:pt x="3238174" y="1361214"/>
                  </a:lnTo>
                  <a:lnTo>
                    <a:pt x="3230268" y="1361215"/>
                  </a:lnTo>
                  <a:lnTo>
                    <a:pt x="120415" y="1361215"/>
                  </a:lnTo>
                  <a:lnTo>
                    <a:pt x="112508" y="1361214"/>
                  </a:lnTo>
                  <a:lnTo>
                    <a:pt x="104677" y="1360443"/>
                  </a:lnTo>
                  <a:lnTo>
                    <a:pt x="96923" y="1358901"/>
                  </a:lnTo>
                  <a:lnTo>
                    <a:pt x="89168" y="1357358"/>
                  </a:lnTo>
                  <a:lnTo>
                    <a:pt x="81639" y="1355074"/>
                  </a:lnTo>
                  <a:lnTo>
                    <a:pt x="74334" y="1352048"/>
                  </a:lnTo>
                  <a:lnTo>
                    <a:pt x="67029" y="1349023"/>
                  </a:lnTo>
                  <a:lnTo>
                    <a:pt x="60090" y="1345313"/>
                  </a:lnTo>
                  <a:lnTo>
                    <a:pt x="53516" y="1340921"/>
                  </a:lnTo>
                  <a:lnTo>
                    <a:pt x="46942" y="1336528"/>
                  </a:lnTo>
                  <a:lnTo>
                    <a:pt x="20293" y="1307698"/>
                  </a:lnTo>
                  <a:lnTo>
                    <a:pt x="9166" y="1286880"/>
                  </a:lnTo>
                  <a:lnTo>
                    <a:pt x="6140" y="1279575"/>
                  </a:lnTo>
                  <a:lnTo>
                    <a:pt x="3856" y="1272046"/>
                  </a:lnTo>
                  <a:lnTo>
                    <a:pt x="2313" y="1264291"/>
                  </a:lnTo>
                  <a:lnTo>
                    <a:pt x="771" y="1256536"/>
                  </a:lnTo>
                  <a:lnTo>
                    <a:pt x="0" y="1248706"/>
                  </a:lnTo>
                  <a:lnTo>
                    <a:pt x="0" y="124079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1" name="object 311"/>
          <p:cNvSpPr txBox="1">
            <a:spLocks noGrp="1"/>
          </p:cNvSpPr>
          <p:nvPr>
            <p:ph type="title"/>
          </p:nvPr>
        </p:nvSpPr>
        <p:spPr>
          <a:xfrm>
            <a:off x="6165122" y="0"/>
            <a:ext cx="778764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-220" dirty="0"/>
              <a:t>V</a:t>
            </a:r>
            <a:r>
              <a:rPr sz="5350" spc="-254" dirty="0"/>
              <a:t>e</a:t>
            </a:r>
            <a:r>
              <a:rPr sz="5350" spc="-340" dirty="0"/>
              <a:t>r</a:t>
            </a:r>
            <a:r>
              <a:rPr sz="5350" spc="-295" dirty="0"/>
              <a:t>ific</a:t>
            </a:r>
            <a:r>
              <a:rPr sz="5350" spc="-229" dirty="0"/>
              <a:t>a</a:t>
            </a:r>
            <a:r>
              <a:rPr sz="5350" spc="-440" dirty="0"/>
              <a:t>t</a:t>
            </a:r>
            <a:r>
              <a:rPr sz="5350" spc="-400" dirty="0"/>
              <a:t>i</a:t>
            </a:r>
            <a:r>
              <a:rPr sz="5350" spc="-140" dirty="0"/>
              <a:t>o</a:t>
            </a:r>
            <a:r>
              <a:rPr sz="5350" spc="-215" dirty="0"/>
              <a:t>n</a:t>
            </a:r>
            <a:r>
              <a:rPr sz="5350" spc="-415" dirty="0"/>
              <a:t> </a:t>
            </a:r>
            <a:r>
              <a:rPr sz="5350" spc="-229" dirty="0"/>
              <a:t>a</a:t>
            </a:r>
            <a:r>
              <a:rPr sz="5350" spc="-215" dirty="0"/>
              <a:t>n</a:t>
            </a:r>
            <a:r>
              <a:rPr sz="5350" spc="-145" dirty="0"/>
              <a:t>d</a:t>
            </a:r>
            <a:r>
              <a:rPr sz="5350" spc="-415" dirty="0"/>
              <a:t> </a:t>
            </a:r>
            <a:r>
              <a:rPr sz="5350" spc="-140" dirty="0"/>
              <a:t>o</a:t>
            </a:r>
            <a:r>
              <a:rPr sz="5350" spc="-215" dirty="0"/>
              <a:t>n</a:t>
            </a:r>
            <a:r>
              <a:rPr sz="5350" spc="-415" dirty="0"/>
              <a:t> </a:t>
            </a:r>
            <a:r>
              <a:rPr sz="5350" spc="-145" dirty="0"/>
              <a:t>b</a:t>
            </a:r>
            <a:r>
              <a:rPr sz="5350" spc="-140" dirty="0"/>
              <a:t>o</a:t>
            </a:r>
            <a:r>
              <a:rPr sz="5350" spc="-229" dirty="0"/>
              <a:t>a</a:t>
            </a:r>
            <a:r>
              <a:rPr sz="5350" spc="-434" dirty="0"/>
              <a:t>r</a:t>
            </a:r>
            <a:r>
              <a:rPr sz="5350" spc="-165" dirty="0"/>
              <a:t>ding</a:t>
            </a:r>
            <a:endParaRPr sz="5350"/>
          </a:p>
        </p:txBody>
      </p:sp>
      <p:grpSp>
        <p:nvGrpSpPr>
          <p:cNvPr id="312" name="object 312"/>
          <p:cNvGrpSpPr/>
          <p:nvPr/>
        </p:nvGrpSpPr>
        <p:grpSpPr>
          <a:xfrm>
            <a:off x="1486865" y="2209356"/>
            <a:ext cx="3544570" cy="6209665"/>
            <a:chOff x="1486865" y="2209356"/>
            <a:chExt cx="3544570" cy="6209665"/>
          </a:xfrm>
        </p:grpSpPr>
        <p:sp>
          <p:nvSpPr>
            <p:cNvPr id="313" name="object 313"/>
            <p:cNvSpPr/>
            <p:nvPr/>
          </p:nvSpPr>
          <p:spPr>
            <a:xfrm>
              <a:off x="1492101" y="2327412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492101" y="2214592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492101" y="2324536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6" name="object 3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658" y="8230115"/>
              <a:ext cx="228832" cy="188476"/>
            </a:xfrm>
            <a:prstGeom prst="rect">
              <a:avLst/>
            </a:prstGeom>
          </p:spPr>
        </p:pic>
        <p:sp>
          <p:nvSpPr>
            <p:cNvPr id="317" name="object 317"/>
            <p:cNvSpPr/>
            <p:nvPr/>
          </p:nvSpPr>
          <p:spPr>
            <a:xfrm>
              <a:off x="1691047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30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622956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30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554865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486774" y="384805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486" y="0"/>
                  </a:lnTo>
                </a:path>
              </a:pathLst>
            </a:custGeom>
            <a:ln w="20941">
              <a:solidFill>
                <a:srgbClr val="B6B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1" name="object 3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4739" y="2834833"/>
              <a:ext cx="151572" cy="151572"/>
            </a:xfrm>
            <a:prstGeom prst="rect">
              <a:avLst/>
            </a:prstGeom>
          </p:spPr>
        </p:pic>
      </p:grpSp>
      <p:sp>
        <p:nvSpPr>
          <p:cNvPr id="322" name="object 322"/>
          <p:cNvSpPr txBox="1"/>
          <p:nvPr/>
        </p:nvSpPr>
        <p:spPr>
          <a:xfrm>
            <a:off x="1830175" y="5585416"/>
            <a:ext cx="1447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275" dirty="0">
                <a:latin typeface="Trebuchet MS"/>
                <a:cs typeface="Trebuchet MS"/>
              </a:rPr>
              <a:t>1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1830175" y="6433557"/>
            <a:ext cx="1898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85" dirty="0">
                <a:latin typeface="Trebuchet MS"/>
                <a:cs typeface="Trebuchet MS"/>
              </a:rPr>
              <a:t>4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1830175" y="7281699"/>
            <a:ext cx="17145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65" dirty="0">
                <a:latin typeface="Trebuchet MS"/>
                <a:cs typeface="Trebuchet MS"/>
              </a:rPr>
              <a:t>7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3222803" y="5585416"/>
            <a:ext cx="1797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" dirty="0">
                <a:latin typeface="Trebuchet MS"/>
                <a:cs typeface="Trebuchet MS"/>
              </a:rPr>
              <a:t>2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3222803" y="6433557"/>
            <a:ext cx="18161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20" dirty="0">
                <a:latin typeface="Trebuchet MS"/>
                <a:cs typeface="Trebuchet MS"/>
              </a:rPr>
              <a:t>5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3222803" y="7281699"/>
            <a:ext cx="18415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40" dirty="0">
                <a:latin typeface="Trebuchet MS"/>
                <a:cs typeface="Trebuchet MS"/>
              </a:rPr>
              <a:t>8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3222803" y="8129840"/>
            <a:ext cx="18796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70" dirty="0">
                <a:latin typeface="Trebuchet MS"/>
                <a:cs typeface="Trebuchet MS"/>
              </a:rPr>
              <a:t>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4657314" y="5585416"/>
            <a:ext cx="18732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65" dirty="0"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4657314" y="6433557"/>
            <a:ext cx="18542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latin typeface="Trebuchet MS"/>
                <a:cs typeface="Trebuchet MS"/>
              </a:rPr>
              <a:t>6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4657314" y="7281699"/>
            <a:ext cx="18542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latin typeface="Trebuchet MS"/>
                <a:cs typeface="Trebuchet MS"/>
              </a:rPr>
              <a:t>9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2301365" y="2055775"/>
            <a:ext cx="1800225" cy="983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20"/>
              </a:spcBef>
            </a:pPr>
            <a:r>
              <a:rPr sz="2900" spc="-65" dirty="0">
                <a:latin typeface="Trebuchet MS"/>
                <a:cs typeface="Trebuchet MS"/>
              </a:rPr>
              <a:t>E</a:t>
            </a:r>
            <a:r>
              <a:rPr sz="2900" spc="-110" dirty="0">
                <a:latin typeface="Trebuchet MS"/>
                <a:cs typeface="Trebuchet MS"/>
              </a:rPr>
              <a:t>n</a:t>
            </a:r>
            <a:r>
              <a:rPr sz="2900" spc="-250" dirty="0">
                <a:latin typeface="Trebuchet MS"/>
                <a:cs typeface="Trebuchet MS"/>
              </a:rPr>
              <a:t>t</a:t>
            </a:r>
            <a:r>
              <a:rPr sz="2900" spc="-130" dirty="0">
                <a:latin typeface="Trebuchet MS"/>
                <a:cs typeface="Trebuchet MS"/>
              </a:rPr>
              <a:t>e</a:t>
            </a:r>
            <a:r>
              <a:rPr sz="2900" spc="-180" dirty="0">
                <a:latin typeface="Trebuchet MS"/>
                <a:cs typeface="Trebuchet MS"/>
              </a:rPr>
              <a:t>r</a:t>
            </a:r>
            <a:r>
              <a:rPr sz="2900" spc="-220" dirty="0">
                <a:latin typeface="Trebuchet MS"/>
                <a:cs typeface="Trebuchet MS"/>
              </a:rPr>
              <a:t> </a:t>
            </a:r>
            <a:r>
              <a:rPr sz="2900" spc="-135" dirty="0">
                <a:latin typeface="Trebuchet MS"/>
                <a:cs typeface="Trebuchet MS"/>
              </a:rPr>
              <a:t>O</a:t>
            </a:r>
            <a:r>
              <a:rPr sz="2900" spc="-75" dirty="0">
                <a:latin typeface="Trebuchet MS"/>
                <a:cs typeface="Trebuchet MS"/>
              </a:rPr>
              <a:t>T</a:t>
            </a:r>
            <a:r>
              <a:rPr sz="2900" spc="-40" dirty="0">
                <a:latin typeface="Trebuchet MS"/>
                <a:cs typeface="Trebuchet MS"/>
              </a:rPr>
              <a:t>P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650" spc="-45" dirty="0">
                <a:solidFill>
                  <a:srgbClr val="9DA7B4"/>
                </a:solidFill>
                <a:latin typeface="Tahoma"/>
                <a:cs typeface="Tahoma"/>
              </a:rPr>
              <a:t>+91</a:t>
            </a:r>
            <a:r>
              <a:rPr sz="1650" spc="-95" dirty="0">
                <a:solidFill>
                  <a:srgbClr val="9DA7B4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9DA7B4"/>
                </a:solidFill>
                <a:latin typeface="Tahoma"/>
                <a:cs typeface="Tahoma"/>
              </a:rPr>
              <a:t>55555</a:t>
            </a:r>
            <a:r>
              <a:rPr sz="1650" spc="-95" dirty="0">
                <a:solidFill>
                  <a:srgbClr val="9DA7B4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9DA7B4"/>
                </a:solidFill>
                <a:latin typeface="Tahoma"/>
                <a:cs typeface="Tahoma"/>
              </a:rPr>
              <a:t>55555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5756453" y="3858671"/>
            <a:ext cx="16211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950" spc="-10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w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l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125" dirty="0">
                <a:solidFill>
                  <a:srgbClr val="6A7C90"/>
                </a:solidFill>
                <a:latin typeface="Trebuchet MS"/>
                <a:cs typeface="Trebuchet MS"/>
              </a:rPr>
              <a:t>r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65" dirty="0">
                <a:solidFill>
                  <a:srgbClr val="6A7C90"/>
                </a:solidFill>
                <a:latin typeface="Trebuchet MS"/>
                <a:cs typeface="Trebuchet MS"/>
              </a:rPr>
              <a:t>a  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ew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ob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b</a:t>
            </a:r>
            <a:r>
              <a:rPr sz="1950" spc="-30" dirty="0">
                <a:solidFill>
                  <a:srgbClr val="6A7C90"/>
                </a:solidFill>
                <a:latin typeface="Trebuchet MS"/>
                <a:cs typeface="Trebuchet MS"/>
              </a:rPr>
              <a:t>y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34" name="object 334"/>
          <p:cNvGrpSpPr/>
          <p:nvPr/>
        </p:nvGrpSpPr>
        <p:grpSpPr>
          <a:xfrm>
            <a:off x="15433923" y="5287635"/>
            <a:ext cx="3361690" cy="1372235"/>
            <a:chOff x="15433923" y="5287635"/>
            <a:chExt cx="3361690" cy="1372235"/>
          </a:xfrm>
        </p:grpSpPr>
        <p:sp>
          <p:nvSpPr>
            <p:cNvPr id="335" name="object 335"/>
            <p:cNvSpPr/>
            <p:nvPr/>
          </p:nvSpPr>
          <p:spPr>
            <a:xfrm>
              <a:off x="15439320" y="5293032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3233283" y="1361214"/>
                  </a:moveTo>
                  <a:lnTo>
                    <a:pt x="117400" y="1361214"/>
                  </a:lnTo>
                  <a:lnTo>
                    <a:pt x="109229" y="1360410"/>
                  </a:lnTo>
                  <a:lnTo>
                    <a:pt x="69943" y="1348493"/>
                  </a:lnTo>
                  <a:lnTo>
                    <a:pt x="30968" y="1318578"/>
                  </a:lnTo>
                  <a:lnTo>
                    <a:pt x="6407" y="1276026"/>
                  </a:lnTo>
                  <a:lnTo>
                    <a:pt x="0" y="1243814"/>
                  </a:lnTo>
                  <a:lnTo>
                    <a:pt x="0" y="123556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233283" y="0"/>
                  </a:lnTo>
                  <a:lnTo>
                    <a:pt x="3280738" y="12721"/>
                  </a:lnTo>
                  <a:lnTo>
                    <a:pt x="3319714" y="42636"/>
                  </a:lnTo>
                  <a:lnTo>
                    <a:pt x="3344275" y="85188"/>
                  </a:lnTo>
                  <a:lnTo>
                    <a:pt x="3350683" y="117400"/>
                  </a:lnTo>
                  <a:lnTo>
                    <a:pt x="3350683" y="1243814"/>
                  </a:lnTo>
                  <a:lnTo>
                    <a:pt x="3337960" y="1291271"/>
                  </a:lnTo>
                  <a:lnTo>
                    <a:pt x="3308046" y="1330246"/>
                  </a:lnTo>
                  <a:lnTo>
                    <a:pt x="3265494" y="1354807"/>
                  </a:lnTo>
                  <a:lnTo>
                    <a:pt x="3241453" y="1360410"/>
                  </a:lnTo>
                  <a:lnTo>
                    <a:pt x="3233283" y="1361214"/>
                  </a:lnTo>
                  <a:close/>
                </a:path>
              </a:pathLst>
            </a:custGeom>
            <a:solidFill>
              <a:srgbClr val="F1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5439320" y="5293032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0" y="1240799"/>
                  </a:moveTo>
                  <a:lnTo>
                    <a:pt x="0" y="120415"/>
                  </a:lnTo>
                  <a:lnTo>
                    <a:pt x="0" y="112508"/>
                  </a:lnTo>
                  <a:lnTo>
                    <a:pt x="771" y="104677"/>
                  </a:lnTo>
                  <a:lnTo>
                    <a:pt x="12191" y="67029"/>
                  </a:lnTo>
                  <a:lnTo>
                    <a:pt x="20293" y="53516"/>
                  </a:lnTo>
                  <a:lnTo>
                    <a:pt x="24686" y="46942"/>
                  </a:lnTo>
                  <a:lnTo>
                    <a:pt x="53516" y="20293"/>
                  </a:lnTo>
                  <a:lnTo>
                    <a:pt x="60090" y="15900"/>
                  </a:lnTo>
                  <a:lnTo>
                    <a:pt x="96923" y="2313"/>
                  </a:lnTo>
                  <a:lnTo>
                    <a:pt x="112508" y="0"/>
                  </a:lnTo>
                  <a:lnTo>
                    <a:pt x="120415" y="0"/>
                  </a:lnTo>
                  <a:lnTo>
                    <a:pt x="3230268" y="0"/>
                  </a:lnTo>
                  <a:lnTo>
                    <a:pt x="3238174" y="0"/>
                  </a:lnTo>
                  <a:lnTo>
                    <a:pt x="3246005" y="771"/>
                  </a:lnTo>
                  <a:lnTo>
                    <a:pt x="3253759" y="2313"/>
                  </a:lnTo>
                  <a:lnTo>
                    <a:pt x="3261514" y="3856"/>
                  </a:lnTo>
                  <a:lnTo>
                    <a:pt x="3269043" y="6140"/>
                  </a:lnTo>
                  <a:lnTo>
                    <a:pt x="3276348" y="9166"/>
                  </a:lnTo>
                  <a:lnTo>
                    <a:pt x="3283652" y="12191"/>
                  </a:lnTo>
                  <a:lnTo>
                    <a:pt x="3315414" y="35268"/>
                  </a:lnTo>
                  <a:lnTo>
                    <a:pt x="3321004" y="40859"/>
                  </a:lnTo>
                  <a:lnTo>
                    <a:pt x="3341516" y="74334"/>
                  </a:lnTo>
                  <a:lnTo>
                    <a:pt x="3348369" y="96923"/>
                  </a:lnTo>
                  <a:lnTo>
                    <a:pt x="3349911" y="104677"/>
                  </a:lnTo>
                  <a:lnTo>
                    <a:pt x="3350683" y="112508"/>
                  </a:lnTo>
                  <a:lnTo>
                    <a:pt x="3350683" y="120415"/>
                  </a:lnTo>
                  <a:lnTo>
                    <a:pt x="3350683" y="1240799"/>
                  </a:lnTo>
                  <a:lnTo>
                    <a:pt x="3350683" y="1248706"/>
                  </a:lnTo>
                  <a:lnTo>
                    <a:pt x="3349911" y="1256536"/>
                  </a:lnTo>
                  <a:lnTo>
                    <a:pt x="3348369" y="1264291"/>
                  </a:lnTo>
                  <a:lnTo>
                    <a:pt x="3346826" y="1272046"/>
                  </a:lnTo>
                  <a:lnTo>
                    <a:pt x="3344542" y="1279575"/>
                  </a:lnTo>
                  <a:lnTo>
                    <a:pt x="3341516" y="1286880"/>
                  </a:lnTo>
                  <a:lnTo>
                    <a:pt x="3338490" y="1294185"/>
                  </a:lnTo>
                  <a:lnTo>
                    <a:pt x="3315414" y="1325946"/>
                  </a:lnTo>
                  <a:lnTo>
                    <a:pt x="3283652" y="1349023"/>
                  </a:lnTo>
                  <a:lnTo>
                    <a:pt x="3276348" y="1352048"/>
                  </a:lnTo>
                  <a:lnTo>
                    <a:pt x="3269043" y="1355074"/>
                  </a:lnTo>
                  <a:lnTo>
                    <a:pt x="3261514" y="1357358"/>
                  </a:lnTo>
                  <a:lnTo>
                    <a:pt x="3253759" y="1358901"/>
                  </a:lnTo>
                  <a:lnTo>
                    <a:pt x="3246005" y="1360443"/>
                  </a:lnTo>
                  <a:lnTo>
                    <a:pt x="3238174" y="1361214"/>
                  </a:lnTo>
                  <a:lnTo>
                    <a:pt x="3230268" y="1361215"/>
                  </a:lnTo>
                  <a:lnTo>
                    <a:pt x="120415" y="1361215"/>
                  </a:lnTo>
                  <a:lnTo>
                    <a:pt x="112508" y="1361214"/>
                  </a:lnTo>
                  <a:lnTo>
                    <a:pt x="104677" y="1360443"/>
                  </a:lnTo>
                  <a:lnTo>
                    <a:pt x="96923" y="1358901"/>
                  </a:lnTo>
                  <a:lnTo>
                    <a:pt x="89168" y="1357358"/>
                  </a:lnTo>
                  <a:lnTo>
                    <a:pt x="81639" y="1355074"/>
                  </a:lnTo>
                  <a:lnTo>
                    <a:pt x="74334" y="1352048"/>
                  </a:lnTo>
                  <a:lnTo>
                    <a:pt x="67029" y="1349023"/>
                  </a:lnTo>
                  <a:lnTo>
                    <a:pt x="60090" y="1345313"/>
                  </a:lnTo>
                  <a:lnTo>
                    <a:pt x="53516" y="1340921"/>
                  </a:lnTo>
                  <a:lnTo>
                    <a:pt x="46942" y="1336528"/>
                  </a:lnTo>
                  <a:lnTo>
                    <a:pt x="20293" y="1307698"/>
                  </a:lnTo>
                  <a:lnTo>
                    <a:pt x="9166" y="1286880"/>
                  </a:lnTo>
                  <a:lnTo>
                    <a:pt x="6140" y="1279575"/>
                  </a:lnTo>
                  <a:lnTo>
                    <a:pt x="3856" y="1272046"/>
                  </a:lnTo>
                  <a:lnTo>
                    <a:pt x="2313" y="1264291"/>
                  </a:lnTo>
                  <a:lnTo>
                    <a:pt x="771" y="1256536"/>
                  </a:lnTo>
                  <a:lnTo>
                    <a:pt x="0" y="1248706"/>
                  </a:lnTo>
                  <a:lnTo>
                    <a:pt x="0" y="124079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7" name="object 337"/>
          <p:cNvSpPr txBox="1"/>
          <p:nvPr/>
        </p:nvSpPr>
        <p:spPr>
          <a:xfrm>
            <a:off x="15756453" y="5586368"/>
            <a:ext cx="186499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950" spc="-10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w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30" dirty="0">
                <a:solidFill>
                  <a:srgbClr val="6A7C90"/>
                </a:solidFill>
                <a:latin typeface="Trebuchet MS"/>
                <a:cs typeface="Trebuchet MS"/>
              </a:rPr>
              <a:t>c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200" dirty="0">
                <a:solidFill>
                  <a:srgbClr val="6A7C90"/>
                </a:solidFill>
                <a:latin typeface="Trebuchet MS"/>
                <a:cs typeface="Trebuchet MS"/>
              </a:rPr>
              <a:t>m</a:t>
            </a:r>
            <a:r>
              <a:rPr sz="1950" spc="-20" dirty="0">
                <a:solidFill>
                  <a:srgbClr val="6A7C90"/>
                </a:solidFill>
                <a:latin typeface="Trebuchet MS"/>
                <a:cs typeface="Trebuchet MS"/>
              </a:rPr>
              <a:t>y  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140" dirty="0">
                <a:solidFill>
                  <a:srgbClr val="6A7C90"/>
                </a:solidFill>
                <a:latin typeface="Trebuchet MS"/>
                <a:cs typeface="Trebuchet MS"/>
              </a:rPr>
              <a:t>kill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16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u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d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8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38" name="object 338"/>
          <p:cNvGrpSpPr/>
          <p:nvPr/>
        </p:nvGrpSpPr>
        <p:grpSpPr>
          <a:xfrm>
            <a:off x="15433923" y="7025802"/>
            <a:ext cx="3361690" cy="1372235"/>
            <a:chOff x="15433923" y="7025802"/>
            <a:chExt cx="3361690" cy="1372235"/>
          </a:xfrm>
        </p:grpSpPr>
        <p:sp>
          <p:nvSpPr>
            <p:cNvPr id="339" name="object 339"/>
            <p:cNvSpPr/>
            <p:nvPr/>
          </p:nvSpPr>
          <p:spPr>
            <a:xfrm>
              <a:off x="15439320" y="7031199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3233283" y="1361214"/>
                  </a:moveTo>
                  <a:lnTo>
                    <a:pt x="117400" y="1361214"/>
                  </a:lnTo>
                  <a:lnTo>
                    <a:pt x="109229" y="1360410"/>
                  </a:lnTo>
                  <a:lnTo>
                    <a:pt x="69943" y="1348493"/>
                  </a:lnTo>
                  <a:lnTo>
                    <a:pt x="30968" y="1318578"/>
                  </a:lnTo>
                  <a:lnTo>
                    <a:pt x="6407" y="1276026"/>
                  </a:lnTo>
                  <a:lnTo>
                    <a:pt x="0" y="1243814"/>
                  </a:lnTo>
                  <a:lnTo>
                    <a:pt x="0" y="123556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233283" y="0"/>
                  </a:lnTo>
                  <a:lnTo>
                    <a:pt x="3280738" y="12721"/>
                  </a:lnTo>
                  <a:lnTo>
                    <a:pt x="3319714" y="42636"/>
                  </a:lnTo>
                  <a:lnTo>
                    <a:pt x="3344275" y="85188"/>
                  </a:lnTo>
                  <a:lnTo>
                    <a:pt x="3350683" y="117400"/>
                  </a:lnTo>
                  <a:lnTo>
                    <a:pt x="3350683" y="1243814"/>
                  </a:lnTo>
                  <a:lnTo>
                    <a:pt x="3337960" y="1291271"/>
                  </a:lnTo>
                  <a:lnTo>
                    <a:pt x="3308046" y="1330246"/>
                  </a:lnTo>
                  <a:lnTo>
                    <a:pt x="3265494" y="1354807"/>
                  </a:lnTo>
                  <a:lnTo>
                    <a:pt x="3241453" y="1360410"/>
                  </a:lnTo>
                  <a:lnTo>
                    <a:pt x="3233283" y="1361214"/>
                  </a:lnTo>
                  <a:close/>
                </a:path>
              </a:pathLst>
            </a:custGeom>
            <a:solidFill>
              <a:srgbClr val="F1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5439320" y="7031199"/>
              <a:ext cx="3350895" cy="1361440"/>
            </a:xfrm>
            <a:custGeom>
              <a:avLst/>
              <a:gdLst/>
              <a:ahLst/>
              <a:cxnLst/>
              <a:rect l="l" t="t" r="r" b="b"/>
              <a:pathLst>
                <a:path w="3350894" h="1361440">
                  <a:moveTo>
                    <a:pt x="0" y="1240799"/>
                  </a:moveTo>
                  <a:lnTo>
                    <a:pt x="0" y="120415"/>
                  </a:lnTo>
                  <a:lnTo>
                    <a:pt x="0" y="112508"/>
                  </a:lnTo>
                  <a:lnTo>
                    <a:pt x="771" y="104677"/>
                  </a:lnTo>
                  <a:lnTo>
                    <a:pt x="12191" y="67029"/>
                  </a:lnTo>
                  <a:lnTo>
                    <a:pt x="20293" y="53516"/>
                  </a:lnTo>
                  <a:lnTo>
                    <a:pt x="24686" y="46942"/>
                  </a:lnTo>
                  <a:lnTo>
                    <a:pt x="53516" y="20293"/>
                  </a:lnTo>
                  <a:lnTo>
                    <a:pt x="60090" y="15900"/>
                  </a:lnTo>
                  <a:lnTo>
                    <a:pt x="96923" y="2313"/>
                  </a:lnTo>
                  <a:lnTo>
                    <a:pt x="112508" y="0"/>
                  </a:lnTo>
                  <a:lnTo>
                    <a:pt x="120415" y="0"/>
                  </a:lnTo>
                  <a:lnTo>
                    <a:pt x="3230268" y="0"/>
                  </a:lnTo>
                  <a:lnTo>
                    <a:pt x="3238174" y="0"/>
                  </a:lnTo>
                  <a:lnTo>
                    <a:pt x="3246005" y="771"/>
                  </a:lnTo>
                  <a:lnTo>
                    <a:pt x="3253759" y="2313"/>
                  </a:lnTo>
                  <a:lnTo>
                    <a:pt x="3261514" y="3856"/>
                  </a:lnTo>
                  <a:lnTo>
                    <a:pt x="3269043" y="6140"/>
                  </a:lnTo>
                  <a:lnTo>
                    <a:pt x="3276348" y="9166"/>
                  </a:lnTo>
                  <a:lnTo>
                    <a:pt x="3283652" y="12191"/>
                  </a:lnTo>
                  <a:lnTo>
                    <a:pt x="3315414" y="35268"/>
                  </a:lnTo>
                  <a:lnTo>
                    <a:pt x="3321004" y="40859"/>
                  </a:lnTo>
                  <a:lnTo>
                    <a:pt x="3341516" y="74334"/>
                  </a:lnTo>
                  <a:lnTo>
                    <a:pt x="3348369" y="96923"/>
                  </a:lnTo>
                  <a:lnTo>
                    <a:pt x="3349911" y="104677"/>
                  </a:lnTo>
                  <a:lnTo>
                    <a:pt x="3350683" y="112508"/>
                  </a:lnTo>
                  <a:lnTo>
                    <a:pt x="3350683" y="120415"/>
                  </a:lnTo>
                  <a:lnTo>
                    <a:pt x="3350683" y="1240799"/>
                  </a:lnTo>
                  <a:lnTo>
                    <a:pt x="3350683" y="1248706"/>
                  </a:lnTo>
                  <a:lnTo>
                    <a:pt x="3349911" y="1256536"/>
                  </a:lnTo>
                  <a:lnTo>
                    <a:pt x="3348369" y="1264291"/>
                  </a:lnTo>
                  <a:lnTo>
                    <a:pt x="3346826" y="1272046"/>
                  </a:lnTo>
                  <a:lnTo>
                    <a:pt x="3344542" y="1279575"/>
                  </a:lnTo>
                  <a:lnTo>
                    <a:pt x="3341516" y="1286880"/>
                  </a:lnTo>
                  <a:lnTo>
                    <a:pt x="3338490" y="1294185"/>
                  </a:lnTo>
                  <a:lnTo>
                    <a:pt x="3315414" y="1325946"/>
                  </a:lnTo>
                  <a:lnTo>
                    <a:pt x="3283652" y="1349023"/>
                  </a:lnTo>
                  <a:lnTo>
                    <a:pt x="3276348" y="1352048"/>
                  </a:lnTo>
                  <a:lnTo>
                    <a:pt x="3269043" y="1355074"/>
                  </a:lnTo>
                  <a:lnTo>
                    <a:pt x="3261514" y="1357358"/>
                  </a:lnTo>
                  <a:lnTo>
                    <a:pt x="3253759" y="1358901"/>
                  </a:lnTo>
                  <a:lnTo>
                    <a:pt x="3246005" y="1360443"/>
                  </a:lnTo>
                  <a:lnTo>
                    <a:pt x="3238174" y="1361214"/>
                  </a:lnTo>
                  <a:lnTo>
                    <a:pt x="3230268" y="1361215"/>
                  </a:lnTo>
                  <a:lnTo>
                    <a:pt x="120415" y="1361215"/>
                  </a:lnTo>
                  <a:lnTo>
                    <a:pt x="112508" y="1361214"/>
                  </a:lnTo>
                  <a:lnTo>
                    <a:pt x="104677" y="1360443"/>
                  </a:lnTo>
                  <a:lnTo>
                    <a:pt x="96923" y="1358901"/>
                  </a:lnTo>
                  <a:lnTo>
                    <a:pt x="89168" y="1357358"/>
                  </a:lnTo>
                  <a:lnTo>
                    <a:pt x="81639" y="1355074"/>
                  </a:lnTo>
                  <a:lnTo>
                    <a:pt x="74334" y="1352048"/>
                  </a:lnTo>
                  <a:lnTo>
                    <a:pt x="67029" y="1349023"/>
                  </a:lnTo>
                  <a:lnTo>
                    <a:pt x="60090" y="1345313"/>
                  </a:lnTo>
                  <a:lnTo>
                    <a:pt x="53516" y="1340921"/>
                  </a:lnTo>
                  <a:lnTo>
                    <a:pt x="46942" y="1336528"/>
                  </a:lnTo>
                  <a:lnTo>
                    <a:pt x="20293" y="1307698"/>
                  </a:lnTo>
                  <a:lnTo>
                    <a:pt x="9166" y="1286880"/>
                  </a:lnTo>
                  <a:lnTo>
                    <a:pt x="6140" y="1279575"/>
                  </a:lnTo>
                  <a:lnTo>
                    <a:pt x="3856" y="1272046"/>
                  </a:lnTo>
                  <a:lnTo>
                    <a:pt x="2313" y="1264291"/>
                  </a:lnTo>
                  <a:lnTo>
                    <a:pt x="771" y="1256536"/>
                  </a:lnTo>
                  <a:lnTo>
                    <a:pt x="0" y="1248706"/>
                  </a:lnTo>
                  <a:lnTo>
                    <a:pt x="0" y="124079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15756453" y="7324535"/>
            <a:ext cx="175069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z="1950" spc="-10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w</a:t>
            </a:r>
            <a:r>
              <a:rPr sz="1950" spc="-150" dirty="0">
                <a:solidFill>
                  <a:srgbClr val="6A7C90"/>
                </a:solidFill>
                <a:latin typeface="Trebuchet MS"/>
                <a:cs typeface="Trebuchet MS"/>
              </a:rPr>
              <a:t>i</a:t>
            </a:r>
            <a:r>
              <a:rPr sz="1950" spc="90" dirty="0">
                <a:solidFill>
                  <a:srgbClr val="6A7C90"/>
                </a:solidFill>
                <a:latin typeface="Trebuchet MS"/>
                <a:cs typeface="Trebuchet MS"/>
              </a:rPr>
              <a:t>s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do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55" dirty="0">
                <a:solidFill>
                  <a:srgbClr val="6A7C90"/>
                </a:solidFill>
                <a:latin typeface="Trebuchet MS"/>
                <a:cs typeface="Trebuchet MS"/>
              </a:rPr>
              <a:t>bo</a:t>
            </a:r>
            <a:r>
              <a:rPr sz="1950" spc="-150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215" dirty="0">
                <a:solidFill>
                  <a:srgbClr val="6A7C90"/>
                </a:solidFill>
                <a:latin typeface="Trebuchet MS"/>
                <a:cs typeface="Trebuchet MS"/>
              </a:rPr>
              <a:t>,  </a:t>
            </a:r>
            <a:r>
              <a:rPr sz="1950" spc="-130" dirty="0">
                <a:solidFill>
                  <a:srgbClr val="6A7C90"/>
                </a:solidFill>
                <a:latin typeface="Trebuchet MS"/>
                <a:cs typeface="Trebuchet MS"/>
              </a:rPr>
              <a:t>le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125" dirty="0">
                <a:solidFill>
                  <a:srgbClr val="6A7C90"/>
                </a:solidFill>
                <a:latin typeface="Trebuchet MS"/>
                <a:cs typeface="Trebuchet MS"/>
              </a:rPr>
              <a:t>r</a:t>
            </a:r>
            <a:r>
              <a:rPr sz="1950" spc="-85" dirty="0">
                <a:solidFill>
                  <a:srgbClr val="6A7C90"/>
                </a:solidFill>
                <a:latin typeface="Trebuchet MS"/>
                <a:cs typeface="Trebuchet MS"/>
              </a:rPr>
              <a:t>n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305" dirty="0">
                <a:solidFill>
                  <a:srgbClr val="6A7C90"/>
                </a:solidFill>
                <a:latin typeface="Trebuchet MS"/>
                <a:cs typeface="Trebuchet MS"/>
              </a:rPr>
              <a:t>&amp;</a:t>
            </a:r>
            <a:r>
              <a:rPr sz="1950" spc="-155" dirty="0">
                <a:solidFill>
                  <a:srgbClr val="6A7C90"/>
                </a:solidFill>
                <a:latin typeface="Trebuchet MS"/>
                <a:cs typeface="Trebuchet MS"/>
              </a:rPr>
              <a:t> </a:t>
            </a:r>
            <a:r>
              <a:rPr sz="1950" spc="-175" dirty="0">
                <a:solidFill>
                  <a:srgbClr val="6A7C90"/>
                </a:solidFill>
                <a:latin typeface="Trebuchet MS"/>
                <a:cs typeface="Trebuchet MS"/>
              </a:rPr>
              <a:t>t</a:t>
            </a:r>
            <a:r>
              <a:rPr sz="1950" spc="-95" dirty="0">
                <a:solidFill>
                  <a:srgbClr val="6A7C90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A7C90"/>
                </a:solidFill>
                <a:latin typeface="Trebuchet MS"/>
                <a:cs typeface="Trebuchet MS"/>
              </a:rPr>
              <a:t>a</a:t>
            </a:r>
            <a:r>
              <a:rPr sz="1950" spc="-30" dirty="0">
                <a:solidFill>
                  <a:srgbClr val="6A7C90"/>
                </a:solidFill>
                <a:latin typeface="Trebuchet MS"/>
                <a:cs typeface="Trebuchet MS"/>
              </a:rPr>
              <a:t>c</a:t>
            </a:r>
            <a:r>
              <a:rPr sz="1950" spc="-75" dirty="0">
                <a:solidFill>
                  <a:srgbClr val="6A7C90"/>
                </a:solidFill>
                <a:latin typeface="Trebuchet MS"/>
                <a:cs typeface="Trebuchet MS"/>
              </a:rPr>
              <a:t>h</a:t>
            </a:r>
            <a:r>
              <a:rPr sz="1950" spc="-250" dirty="0">
                <a:solidFill>
                  <a:srgbClr val="6A7C90"/>
                </a:solidFill>
                <a:latin typeface="Trebuchet MS"/>
                <a:cs typeface="Trebuchet MS"/>
              </a:rPr>
              <a:t>.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42" name="object 342"/>
          <p:cNvGrpSpPr/>
          <p:nvPr/>
        </p:nvGrpSpPr>
        <p:grpSpPr>
          <a:xfrm>
            <a:off x="12659300" y="4091793"/>
            <a:ext cx="5859780" cy="3753485"/>
            <a:chOff x="12659300" y="4091793"/>
            <a:chExt cx="5859780" cy="3753485"/>
          </a:xfrm>
        </p:grpSpPr>
        <p:sp>
          <p:nvSpPr>
            <p:cNvPr id="343" name="object 343"/>
            <p:cNvSpPr/>
            <p:nvPr/>
          </p:nvSpPr>
          <p:spPr>
            <a:xfrm>
              <a:off x="18255247" y="4091793"/>
              <a:ext cx="263525" cy="3753485"/>
            </a:xfrm>
            <a:custGeom>
              <a:avLst/>
              <a:gdLst/>
              <a:ahLst/>
              <a:cxnLst/>
              <a:rect l="l" t="t" r="r" b="b"/>
              <a:pathLst>
                <a:path w="263525" h="3753484">
                  <a:moveTo>
                    <a:pt x="263245" y="3625253"/>
                  </a:moveTo>
                  <a:lnTo>
                    <a:pt x="135267" y="3497275"/>
                  </a:lnTo>
                  <a:lnTo>
                    <a:pt x="112014" y="3520541"/>
                  </a:lnTo>
                  <a:lnTo>
                    <a:pt x="200266" y="3608806"/>
                  </a:lnTo>
                  <a:lnTo>
                    <a:pt x="0" y="3608806"/>
                  </a:lnTo>
                  <a:lnTo>
                    <a:pt x="0" y="3641712"/>
                  </a:lnTo>
                  <a:lnTo>
                    <a:pt x="200266" y="3641712"/>
                  </a:lnTo>
                  <a:lnTo>
                    <a:pt x="112014" y="3729964"/>
                  </a:lnTo>
                  <a:lnTo>
                    <a:pt x="135267" y="3753231"/>
                  </a:lnTo>
                  <a:lnTo>
                    <a:pt x="263245" y="3625253"/>
                  </a:lnTo>
                  <a:close/>
                </a:path>
                <a:path w="263525" h="3753484">
                  <a:moveTo>
                    <a:pt x="263245" y="1887093"/>
                  </a:moveTo>
                  <a:lnTo>
                    <a:pt x="135267" y="1759115"/>
                  </a:lnTo>
                  <a:lnTo>
                    <a:pt x="112014" y="1782381"/>
                  </a:lnTo>
                  <a:lnTo>
                    <a:pt x="200266" y="1870633"/>
                  </a:lnTo>
                  <a:lnTo>
                    <a:pt x="0" y="1870633"/>
                  </a:lnTo>
                  <a:lnTo>
                    <a:pt x="0" y="1903539"/>
                  </a:lnTo>
                  <a:lnTo>
                    <a:pt x="200266" y="1903539"/>
                  </a:lnTo>
                  <a:lnTo>
                    <a:pt x="112014" y="1991791"/>
                  </a:lnTo>
                  <a:lnTo>
                    <a:pt x="135267" y="2015058"/>
                  </a:lnTo>
                  <a:lnTo>
                    <a:pt x="263245" y="1887093"/>
                  </a:lnTo>
                  <a:close/>
                </a:path>
                <a:path w="263525" h="3753484">
                  <a:moveTo>
                    <a:pt x="263245" y="127977"/>
                  </a:moveTo>
                  <a:lnTo>
                    <a:pt x="135267" y="0"/>
                  </a:lnTo>
                  <a:lnTo>
                    <a:pt x="112014" y="23266"/>
                  </a:lnTo>
                  <a:lnTo>
                    <a:pt x="200266" y="111531"/>
                  </a:lnTo>
                  <a:lnTo>
                    <a:pt x="0" y="111531"/>
                  </a:lnTo>
                  <a:lnTo>
                    <a:pt x="0" y="144437"/>
                  </a:lnTo>
                  <a:lnTo>
                    <a:pt x="200266" y="144437"/>
                  </a:lnTo>
                  <a:lnTo>
                    <a:pt x="112014" y="232689"/>
                  </a:lnTo>
                  <a:lnTo>
                    <a:pt x="135267" y="255955"/>
                  </a:lnTo>
                  <a:lnTo>
                    <a:pt x="263245" y="127977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2659300" y="4596800"/>
              <a:ext cx="1717675" cy="1392555"/>
            </a:xfrm>
            <a:custGeom>
              <a:avLst/>
              <a:gdLst/>
              <a:ahLst/>
              <a:cxnLst/>
              <a:rect l="l" t="t" r="r" b="b"/>
              <a:pathLst>
                <a:path w="1717675" h="1392554">
                  <a:moveTo>
                    <a:pt x="1451665" y="1392463"/>
                  </a:moveTo>
                  <a:lnTo>
                    <a:pt x="265559" y="1392463"/>
                  </a:lnTo>
                  <a:lnTo>
                    <a:pt x="252217" y="1391808"/>
                  </a:lnTo>
                  <a:lnTo>
                    <a:pt x="212592" y="1385930"/>
                  </a:lnTo>
                  <a:lnTo>
                    <a:pt x="174265" y="1374304"/>
                  </a:lnTo>
                  <a:lnTo>
                    <a:pt x="138053" y="1357176"/>
                  </a:lnTo>
                  <a:lnTo>
                    <a:pt x="104752" y="1334925"/>
                  </a:lnTo>
                  <a:lnTo>
                    <a:pt x="75070" y="1308023"/>
                  </a:lnTo>
                  <a:lnTo>
                    <a:pt x="49662" y="1277064"/>
                  </a:lnTo>
                  <a:lnTo>
                    <a:pt x="29067" y="1242704"/>
                  </a:lnTo>
                  <a:lnTo>
                    <a:pt x="13741" y="1205702"/>
                  </a:lnTo>
                  <a:lnTo>
                    <a:pt x="4007" y="1166843"/>
                  </a:lnTo>
                  <a:lnTo>
                    <a:pt x="81" y="1126985"/>
                  </a:lnTo>
                  <a:lnTo>
                    <a:pt x="0" y="1120302"/>
                  </a:lnTo>
                  <a:lnTo>
                    <a:pt x="81" y="265477"/>
                  </a:lnTo>
                  <a:lnTo>
                    <a:pt x="4007" y="225619"/>
                  </a:lnTo>
                  <a:lnTo>
                    <a:pt x="13741" y="186761"/>
                  </a:lnTo>
                  <a:lnTo>
                    <a:pt x="29067" y="149759"/>
                  </a:lnTo>
                  <a:lnTo>
                    <a:pt x="49662" y="115399"/>
                  </a:lnTo>
                  <a:lnTo>
                    <a:pt x="75070" y="84439"/>
                  </a:lnTo>
                  <a:lnTo>
                    <a:pt x="104752" y="57537"/>
                  </a:lnTo>
                  <a:lnTo>
                    <a:pt x="138053" y="35286"/>
                  </a:lnTo>
                  <a:lnTo>
                    <a:pt x="174265" y="18159"/>
                  </a:lnTo>
                  <a:lnTo>
                    <a:pt x="212592" y="6533"/>
                  </a:lnTo>
                  <a:lnTo>
                    <a:pt x="252217" y="655"/>
                  </a:lnTo>
                  <a:lnTo>
                    <a:pt x="265559" y="0"/>
                  </a:lnTo>
                  <a:lnTo>
                    <a:pt x="1451665" y="0"/>
                  </a:lnTo>
                  <a:lnTo>
                    <a:pt x="1491523" y="3925"/>
                  </a:lnTo>
                  <a:lnTo>
                    <a:pt x="1530381" y="13659"/>
                  </a:lnTo>
                  <a:lnTo>
                    <a:pt x="1567383" y="28986"/>
                  </a:lnTo>
                  <a:lnTo>
                    <a:pt x="1601743" y="49580"/>
                  </a:lnTo>
                  <a:lnTo>
                    <a:pt x="1632703" y="74988"/>
                  </a:lnTo>
                  <a:lnTo>
                    <a:pt x="1659605" y="104670"/>
                  </a:lnTo>
                  <a:lnTo>
                    <a:pt x="1681856" y="137971"/>
                  </a:lnTo>
                  <a:lnTo>
                    <a:pt x="1698983" y="174183"/>
                  </a:lnTo>
                  <a:lnTo>
                    <a:pt x="1710609" y="212510"/>
                  </a:lnTo>
                  <a:lnTo>
                    <a:pt x="1716487" y="252135"/>
                  </a:lnTo>
                  <a:lnTo>
                    <a:pt x="1717143" y="265477"/>
                  </a:lnTo>
                  <a:lnTo>
                    <a:pt x="1717143" y="1126985"/>
                  </a:lnTo>
                  <a:lnTo>
                    <a:pt x="1713217" y="1166843"/>
                  </a:lnTo>
                  <a:lnTo>
                    <a:pt x="1703484" y="1205702"/>
                  </a:lnTo>
                  <a:lnTo>
                    <a:pt x="1688157" y="1242704"/>
                  </a:lnTo>
                  <a:lnTo>
                    <a:pt x="1667562" y="1277064"/>
                  </a:lnTo>
                  <a:lnTo>
                    <a:pt x="1642154" y="1308023"/>
                  </a:lnTo>
                  <a:lnTo>
                    <a:pt x="1612472" y="1334925"/>
                  </a:lnTo>
                  <a:lnTo>
                    <a:pt x="1579171" y="1357176"/>
                  </a:lnTo>
                  <a:lnTo>
                    <a:pt x="1542959" y="1374304"/>
                  </a:lnTo>
                  <a:lnTo>
                    <a:pt x="1504632" y="1385930"/>
                  </a:lnTo>
                  <a:lnTo>
                    <a:pt x="1465007" y="1391808"/>
                  </a:lnTo>
                  <a:lnTo>
                    <a:pt x="1451665" y="1392463"/>
                  </a:lnTo>
                  <a:close/>
                </a:path>
              </a:pathLst>
            </a:custGeom>
            <a:solidFill>
              <a:srgbClr val="EDE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/>
          <p:nvPr/>
        </p:nvSpPr>
        <p:spPr>
          <a:xfrm>
            <a:off x="12907242" y="4873776"/>
            <a:ext cx="1242695" cy="779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9700">
              <a:lnSpc>
                <a:spcPct val="107500"/>
              </a:lnSpc>
              <a:spcBef>
                <a:spcPts val="90"/>
              </a:spcBef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55" dirty="0">
                <a:solidFill>
                  <a:srgbClr val="6A583D"/>
                </a:solidFill>
                <a:latin typeface="Trebuchet MS"/>
                <a:cs typeface="Trebuchet MS"/>
              </a:rPr>
              <a:t>nl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 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ew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6A583D"/>
                </a:solidFill>
                <a:latin typeface="Trebuchet MS"/>
                <a:cs typeface="Trebuchet MS"/>
              </a:rPr>
              <a:t>us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rs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0371" y="753728"/>
            <a:ext cx="4827905" cy="9079230"/>
            <a:chOff x="2680371" y="753728"/>
            <a:chExt cx="4827905" cy="9079230"/>
          </a:xfrm>
        </p:grpSpPr>
        <p:sp>
          <p:nvSpPr>
            <p:cNvPr id="3" name="object 3"/>
            <p:cNvSpPr/>
            <p:nvPr/>
          </p:nvSpPr>
          <p:spPr>
            <a:xfrm>
              <a:off x="2706723" y="780080"/>
              <a:ext cx="4775200" cy="9026525"/>
            </a:xfrm>
            <a:custGeom>
              <a:avLst/>
              <a:gdLst/>
              <a:ahLst/>
              <a:cxnLst/>
              <a:rect l="l" t="t" r="r" b="b"/>
              <a:pathLst>
                <a:path w="4775200" h="9026525">
                  <a:moveTo>
                    <a:pt x="0" y="8528536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77356" y="0"/>
                  </a:lnTo>
                  <a:lnTo>
                    <a:pt x="4326106" y="2394"/>
                  </a:lnTo>
                  <a:lnTo>
                    <a:pt x="4374388" y="9556"/>
                  </a:lnTo>
                  <a:lnTo>
                    <a:pt x="4421734" y="21416"/>
                  </a:lnTo>
                  <a:lnTo>
                    <a:pt x="4467690" y="37859"/>
                  </a:lnTo>
                  <a:lnTo>
                    <a:pt x="4511813" y="58728"/>
                  </a:lnTo>
                  <a:lnTo>
                    <a:pt x="4553678" y="83821"/>
                  </a:lnTo>
                  <a:lnTo>
                    <a:pt x="4592882" y="112897"/>
                  </a:lnTo>
                  <a:lnTo>
                    <a:pt x="4629048" y="145675"/>
                  </a:lnTo>
                  <a:lnTo>
                    <a:pt x="4661826" y="181840"/>
                  </a:lnTo>
                  <a:lnTo>
                    <a:pt x="4690901" y="221044"/>
                  </a:lnTo>
                  <a:lnTo>
                    <a:pt x="4715995" y="262909"/>
                  </a:lnTo>
                  <a:lnTo>
                    <a:pt x="4736863" y="307032"/>
                  </a:lnTo>
                  <a:lnTo>
                    <a:pt x="4753307" y="352988"/>
                  </a:lnTo>
                  <a:lnTo>
                    <a:pt x="4765166" y="400335"/>
                  </a:lnTo>
                  <a:lnTo>
                    <a:pt x="4772329" y="448616"/>
                  </a:lnTo>
                  <a:lnTo>
                    <a:pt x="4774723" y="497367"/>
                  </a:lnTo>
                  <a:lnTo>
                    <a:pt x="4774723" y="8528536"/>
                  </a:lnTo>
                  <a:lnTo>
                    <a:pt x="4772329" y="8577286"/>
                  </a:lnTo>
                  <a:lnTo>
                    <a:pt x="4765167" y="8625566"/>
                  </a:lnTo>
                  <a:lnTo>
                    <a:pt x="4753307" y="8672914"/>
                  </a:lnTo>
                  <a:lnTo>
                    <a:pt x="4736863" y="8718869"/>
                  </a:lnTo>
                  <a:lnTo>
                    <a:pt x="4715995" y="8762992"/>
                  </a:lnTo>
                  <a:lnTo>
                    <a:pt x="4690901" y="8804857"/>
                  </a:lnTo>
                  <a:lnTo>
                    <a:pt x="4661826" y="8844062"/>
                  </a:lnTo>
                  <a:lnTo>
                    <a:pt x="4629048" y="8880227"/>
                  </a:lnTo>
                  <a:lnTo>
                    <a:pt x="4592882" y="8913005"/>
                  </a:lnTo>
                  <a:lnTo>
                    <a:pt x="4553678" y="8942081"/>
                  </a:lnTo>
                  <a:lnTo>
                    <a:pt x="4511813" y="8967173"/>
                  </a:lnTo>
                  <a:lnTo>
                    <a:pt x="4467690" y="8988042"/>
                  </a:lnTo>
                  <a:lnTo>
                    <a:pt x="4421734" y="9004486"/>
                  </a:lnTo>
                  <a:lnTo>
                    <a:pt x="4374388" y="9016345"/>
                  </a:lnTo>
                  <a:lnTo>
                    <a:pt x="4326106" y="9023509"/>
                  </a:lnTo>
                  <a:lnTo>
                    <a:pt x="4277356" y="9025903"/>
                  </a:lnTo>
                  <a:lnTo>
                    <a:pt x="497367" y="9025903"/>
                  </a:lnTo>
                  <a:lnTo>
                    <a:pt x="448616" y="9023509"/>
                  </a:lnTo>
                  <a:lnTo>
                    <a:pt x="400335" y="9016346"/>
                  </a:lnTo>
                  <a:lnTo>
                    <a:pt x="352988" y="9004487"/>
                  </a:lnTo>
                  <a:lnTo>
                    <a:pt x="307032" y="8988042"/>
                  </a:lnTo>
                  <a:lnTo>
                    <a:pt x="262909" y="8967173"/>
                  </a:lnTo>
                  <a:lnTo>
                    <a:pt x="221044" y="8942079"/>
                  </a:lnTo>
                  <a:lnTo>
                    <a:pt x="181840" y="8913005"/>
                  </a:lnTo>
                  <a:lnTo>
                    <a:pt x="145675" y="8880227"/>
                  </a:lnTo>
                  <a:lnTo>
                    <a:pt x="112897" y="8844061"/>
                  </a:lnTo>
                  <a:lnTo>
                    <a:pt x="83821" y="8804857"/>
                  </a:lnTo>
                  <a:lnTo>
                    <a:pt x="58728" y="8762992"/>
                  </a:lnTo>
                  <a:lnTo>
                    <a:pt x="37859" y="8718869"/>
                  </a:lnTo>
                  <a:lnTo>
                    <a:pt x="21416" y="8672914"/>
                  </a:lnTo>
                  <a:lnTo>
                    <a:pt x="9556" y="8625566"/>
                  </a:lnTo>
                  <a:lnTo>
                    <a:pt x="2394" y="8577286"/>
                  </a:lnTo>
                  <a:lnTo>
                    <a:pt x="0" y="8528536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6141" y="1743402"/>
              <a:ext cx="4324985" cy="7131050"/>
            </a:xfrm>
            <a:custGeom>
              <a:avLst/>
              <a:gdLst/>
              <a:ahLst/>
              <a:cxnLst/>
              <a:rect l="l" t="t" r="r" b="b"/>
              <a:pathLst>
                <a:path w="4324984" h="7131050">
                  <a:moveTo>
                    <a:pt x="0" y="6936961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30764" y="0"/>
                  </a:lnTo>
                  <a:lnTo>
                    <a:pt x="4168555" y="3722"/>
                  </a:lnTo>
                  <a:lnTo>
                    <a:pt x="4174777" y="4959"/>
                  </a:lnTo>
                  <a:lnTo>
                    <a:pt x="4180924" y="6499"/>
                  </a:lnTo>
                  <a:lnTo>
                    <a:pt x="4186995" y="8341"/>
                  </a:lnTo>
                  <a:lnTo>
                    <a:pt x="4193066" y="10182"/>
                  </a:lnTo>
                  <a:lnTo>
                    <a:pt x="4199032" y="12317"/>
                  </a:lnTo>
                  <a:lnTo>
                    <a:pt x="4204893" y="14745"/>
                  </a:lnTo>
                  <a:lnTo>
                    <a:pt x="4210755" y="17173"/>
                  </a:lnTo>
                  <a:lnTo>
                    <a:pt x="4238384" y="32646"/>
                  </a:lnTo>
                  <a:lnTo>
                    <a:pt x="4243659" y="36170"/>
                  </a:lnTo>
                  <a:lnTo>
                    <a:pt x="4267738" y="56736"/>
                  </a:lnTo>
                  <a:lnTo>
                    <a:pt x="4272224" y="61222"/>
                  </a:lnTo>
                  <a:lnTo>
                    <a:pt x="4291828" y="86091"/>
                  </a:lnTo>
                  <a:lnTo>
                    <a:pt x="4295353" y="91366"/>
                  </a:lnTo>
                  <a:lnTo>
                    <a:pt x="4298611" y="96801"/>
                  </a:lnTo>
                  <a:lnTo>
                    <a:pt x="4301602" y="102396"/>
                  </a:lnTo>
                  <a:lnTo>
                    <a:pt x="4304592" y="107991"/>
                  </a:lnTo>
                  <a:lnTo>
                    <a:pt x="4307301" y="113719"/>
                  </a:lnTo>
                  <a:lnTo>
                    <a:pt x="4309729" y="119581"/>
                  </a:lnTo>
                  <a:lnTo>
                    <a:pt x="4312157" y="125442"/>
                  </a:lnTo>
                  <a:lnTo>
                    <a:pt x="4320753" y="155920"/>
                  </a:lnTo>
                  <a:lnTo>
                    <a:pt x="4321991" y="162142"/>
                  </a:lnTo>
                  <a:lnTo>
                    <a:pt x="4322921" y="168410"/>
                  </a:lnTo>
                  <a:lnTo>
                    <a:pt x="4323542" y="174724"/>
                  </a:lnTo>
                  <a:lnTo>
                    <a:pt x="4324164" y="181038"/>
                  </a:lnTo>
                  <a:lnTo>
                    <a:pt x="4324475" y="187367"/>
                  </a:lnTo>
                  <a:lnTo>
                    <a:pt x="4324475" y="193711"/>
                  </a:lnTo>
                  <a:lnTo>
                    <a:pt x="4324475" y="6936961"/>
                  </a:lnTo>
                  <a:lnTo>
                    <a:pt x="4324475" y="6943305"/>
                  </a:lnTo>
                  <a:lnTo>
                    <a:pt x="4324164" y="6949635"/>
                  </a:lnTo>
                  <a:lnTo>
                    <a:pt x="4323542" y="6955948"/>
                  </a:lnTo>
                  <a:lnTo>
                    <a:pt x="4322921" y="6962262"/>
                  </a:lnTo>
                  <a:lnTo>
                    <a:pt x="4321991" y="6968530"/>
                  </a:lnTo>
                  <a:lnTo>
                    <a:pt x="4320753" y="6974752"/>
                  </a:lnTo>
                  <a:lnTo>
                    <a:pt x="4319515" y="6980975"/>
                  </a:lnTo>
                  <a:lnTo>
                    <a:pt x="4317975" y="6987122"/>
                  </a:lnTo>
                  <a:lnTo>
                    <a:pt x="4316133" y="6993192"/>
                  </a:lnTo>
                  <a:lnTo>
                    <a:pt x="4314292" y="6999263"/>
                  </a:lnTo>
                  <a:lnTo>
                    <a:pt x="4312157" y="7005230"/>
                  </a:lnTo>
                  <a:lnTo>
                    <a:pt x="4309729" y="7011091"/>
                  </a:lnTo>
                  <a:lnTo>
                    <a:pt x="4307301" y="7016952"/>
                  </a:lnTo>
                  <a:lnTo>
                    <a:pt x="4304592" y="7022681"/>
                  </a:lnTo>
                  <a:lnTo>
                    <a:pt x="4301601" y="7028275"/>
                  </a:lnTo>
                  <a:lnTo>
                    <a:pt x="4298611" y="7033870"/>
                  </a:lnTo>
                  <a:lnTo>
                    <a:pt x="4295353" y="7039305"/>
                  </a:lnTo>
                  <a:lnTo>
                    <a:pt x="4291828" y="7044580"/>
                  </a:lnTo>
                  <a:lnTo>
                    <a:pt x="4288304" y="7049856"/>
                  </a:lnTo>
                  <a:lnTo>
                    <a:pt x="4284529" y="7054946"/>
                  </a:lnTo>
                  <a:lnTo>
                    <a:pt x="4280505" y="7059850"/>
                  </a:lnTo>
                  <a:lnTo>
                    <a:pt x="4276480" y="7064754"/>
                  </a:lnTo>
                  <a:lnTo>
                    <a:pt x="4272224" y="7069449"/>
                  </a:lnTo>
                  <a:lnTo>
                    <a:pt x="4267738" y="7073935"/>
                  </a:lnTo>
                  <a:lnTo>
                    <a:pt x="4263252" y="7078422"/>
                  </a:lnTo>
                  <a:lnTo>
                    <a:pt x="4258557" y="7082677"/>
                  </a:lnTo>
                  <a:lnTo>
                    <a:pt x="4253653" y="7086701"/>
                  </a:lnTo>
                  <a:lnTo>
                    <a:pt x="4248749" y="7090726"/>
                  </a:lnTo>
                  <a:lnTo>
                    <a:pt x="4243659" y="7094500"/>
                  </a:lnTo>
                  <a:lnTo>
                    <a:pt x="4238384" y="7098025"/>
                  </a:lnTo>
                  <a:lnTo>
                    <a:pt x="4233109" y="7101550"/>
                  </a:lnTo>
                  <a:lnTo>
                    <a:pt x="4227674" y="7104808"/>
                  </a:lnTo>
                  <a:lnTo>
                    <a:pt x="4222079" y="7107798"/>
                  </a:lnTo>
                  <a:lnTo>
                    <a:pt x="4216484" y="7110789"/>
                  </a:lnTo>
                  <a:lnTo>
                    <a:pt x="4210755" y="7113498"/>
                  </a:lnTo>
                  <a:lnTo>
                    <a:pt x="4204894" y="7115925"/>
                  </a:lnTo>
                  <a:lnTo>
                    <a:pt x="4199032" y="7118353"/>
                  </a:lnTo>
                  <a:lnTo>
                    <a:pt x="4168555" y="7126950"/>
                  </a:lnTo>
                  <a:lnTo>
                    <a:pt x="4162333" y="7128188"/>
                  </a:lnTo>
                  <a:lnTo>
                    <a:pt x="4156065" y="7129118"/>
                  </a:lnTo>
                  <a:lnTo>
                    <a:pt x="4149751" y="7129740"/>
                  </a:lnTo>
                  <a:lnTo>
                    <a:pt x="4143437" y="7130362"/>
                  </a:lnTo>
                  <a:lnTo>
                    <a:pt x="4137108" y="7130672"/>
                  </a:lnTo>
                  <a:lnTo>
                    <a:pt x="4130764" y="7130672"/>
                  </a:lnTo>
                  <a:lnTo>
                    <a:pt x="193711" y="7130672"/>
                  </a:lnTo>
                  <a:lnTo>
                    <a:pt x="187367" y="7130672"/>
                  </a:lnTo>
                  <a:lnTo>
                    <a:pt x="181038" y="7130362"/>
                  </a:lnTo>
                  <a:lnTo>
                    <a:pt x="174724" y="7129740"/>
                  </a:lnTo>
                  <a:lnTo>
                    <a:pt x="168410" y="7129118"/>
                  </a:lnTo>
                  <a:lnTo>
                    <a:pt x="162142" y="7128188"/>
                  </a:lnTo>
                  <a:lnTo>
                    <a:pt x="155920" y="7126950"/>
                  </a:lnTo>
                  <a:lnTo>
                    <a:pt x="149697" y="7125712"/>
                  </a:lnTo>
                  <a:lnTo>
                    <a:pt x="119581" y="7115925"/>
                  </a:lnTo>
                  <a:lnTo>
                    <a:pt x="113719" y="7113498"/>
                  </a:lnTo>
                  <a:lnTo>
                    <a:pt x="86091" y="7098024"/>
                  </a:lnTo>
                  <a:lnTo>
                    <a:pt x="80816" y="7094500"/>
                  </a:lnTo>
                  <a:lnTo>
                    <a:pt x="75726" y="7090726"/>
                  </a:lnTo>
                  <a:lnTo>
                    <a:pt x="70822" y="7086701"/>
                  </a:lnTo>
                  <a:lnTo>
                    <a:pt x="65917" y="7082677"/>
                  </a:lnTo>
                  <a:lnTo>
                    <a:pt x="61222" y="7078422"/>
                  </a:lnTo>
                  <a:lnTo>
                    <a:pt x="56736" y="7073935"/>
                  </a:lnTo>
                  <a:lnTo>
                    <a:pt x="52250" y="7069449"/>
                  </a:lnTo>
                  <a:lnTo>
                    <a:pt x="47995" y="7064754"/>
                  </a:lnTo>
                  <a:lnTo>
                    <a:pt x="43970" y="7059850"/>
                  </a:lnTo>
                  <a:lnTo>
                    <a:pt x="39945" y="7054946"/>
                  </a:lnTo>
                  <a:lnTo>
                    <a:pt x="36170" y="7049856"/>
                  </a:lnTo>
                  <a:lnTo>
                    <a:pt x="32646" y="7044580"/>
                  </a:lnTo>
                  <a:lnTo>
                    <a:pt x="29121" y="7039305"/>
                  </a:lnTo>
                  <a:lnTo>
                    <a:pt x="25863" y="7033870"/>
                  </a:lnTo>
                  <a:lnTo>
                    <a:pt x="22873" y="7028275"/>
                  </a:lnTo>
                  <a:lnTo>
                    <a:pt x="19882" y="7022681"/>
                  </a:lnTo>
                  <a:lnTo>
                    <a:pt x="17173" y="7016952"/>
                  </a:lnTo>
                  <a:lnTo>
                    <a:pt x="14745" y="7011091"/>
                  </a:lnTo>
                  <a:lnTo>
                    <a:pt x="12317" y="7005230"/>
                  </a:lnTo>
                  <a:lnTo>
                    <a:pt x="3722" y="6974752"/>
                  </a:lnTo>
                  <a:lnTo>
                    <a:pt x="2484" y="6968530"/>
                  </a:lnTo>
                  <a:lnTo>
                    <a:pt x="1554" y="6962262"/>
                  </a:lnTo>
                  <a:lnTo>
                    <a:pt x="932" y="6955948"/>
                  </a:lnTo>
                  <a:lnTo>
                    <a:pt x="310" y="6949635"/>
                  </a:lnTo>
                  <a:lnTo>
                    <a:pt x="0" y="6943305"/>
                  </a:lnTo>
                  <a:lnTo>
                    <a:pt x="0" y="6936961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5083" y="906778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4" y="-31412"/>
                  </a:moveTo>
                  <a:lnTo>
                    <a:pt x="4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8849" y="90681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2524" y="9069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7" y="-31412"/>
                  </a:moveTo>
                  <a:lnTo>
                    <a:pt x="267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6388" y="9070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1" y="-31412"/>
                  </a:moveTo>
                  <a:lnTo>
                    <a:pt x="141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0204" y="90731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1" y="-31412"/>
                  </a:moveTo>
                  <a:lnTo>
                    <a:pt x="31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73636" y="90760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2" y="-31412"/>
                  </a:moveTo>
                  <a:lnTo>
                    <a:pt x="172" y="314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6851" y="90796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96" y="-31412"/>
                  </a:moveTo>
                  <a:lnTo>
                    <a:pt x="296" y="31589"/>
                  </a:lnTo>
                </a:path>
              </a:pathLst>
            </a:custGeom>
            <a:ln w="634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00133" y="90839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8" y="-31412"/>
                  </a:moveTo>
                  <a:lnTo>
                    <a:pt x="158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3254" y="90889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" y="-31412"/>
                  </a:moveTo>
                  <a:lnTo>
                    <a:pt x="16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4427" y="906296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503" y="12801"/>
                  </a:moveTo>
                  <a:lnTo>
                    <a:pt x="75590" y="12801"/>
                  </a:lnTo>
                  <a:lnTo>
                    <a:pt x="75590" y="6045"/>
                  </a:lnTo>
                  <a:lnTo>
                    <a:pt x="63119" y="6045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42" y="62966"/>
                  </a:lnTo>
                  <a:lnTo>
                    <a:pt x="12242" y="69138"/>
                  </a:lnTo>
                  <a:lnTo>
                    <a:pt x="24422" y="69138"/>
                  </a:lnTo>
                  <a:lnTo>
                    <a:pt x="24422" y="75768"/>
                  </a:lnTo>
                  <a:lnTo>
                    <a:pt x="87503" y="75768"/>
                  </a:lnTo>
                  <a:lnTo>
                    <a:pt x="8750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2146" y="91145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1989" y="9090920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27" y="57531"/>
                  </a:moveTo>
                  <a:lnTo>
                    <a:pt x="113195" y="57531"/>
                  </a:lnTo>
                  <a:lnTo>
                    <a:pt x="113195" y="46723"/>
                  </a:lnTo>
                  <a:lnTo>
                    <a:pt x="104076" y="46723"/>
                  </a:lnTo>
                  <a:lnTo>
                    <a:pt x="104076" y="36537"/>
                  </a:lnTo>
                  <a:lnTo>
                    <a:pt x="84429" y="36537"/>
                  </a:lnTo>
                  <a:lnTo>
                    <a:pt x="84429" y="17233"/>
                  </a:lnTo>
                  <a:lnTo>
                    <a:pt x="74066" y="17233"/>
                  </a:lnTo>
                  <a:lnTo>
                    <a:pt x="74066" y="8280"/>
                  </a:lnTo>
                  <a:lnTo>
                    <a:pt x="63055" y="8280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0807" y="62992"/>
                  </a:lnTo>
                  <a:lnTo>
                    <a:pt x="10807" y="71437"/>
                  </a:lnTo>
                  <a:lnTo>
                    <a:pt x="21412" y="71437"/>
                  </a:lnTo>
                  <a:lnTo>
                    <a:pt x="21412" y="80225"/>
                  </a:lnTo>
                  <a:lnTo>
                    <a:pt x="41097" y="80225"/>
                  </a:lnTo>
                  <a:lnTo>
                    <a:pt x="41097" y="99529"/>
                  </a:lnTo>
                  <a:lnTo>
                    <a:pt x="50050" y="99529"/>
                  </a:lnTo>
                  <a:lnTo>
                    <a:pt x="50050" y="109918"/>
                  </a:lnTo>
                  <a:lnTo>
                    <a:pt x="58661" y="109918"/>
                  </a:lnTo>
                  <a:lnTo>
                    <a:pt x="58661" y="120535"/>
                  </a:lnTo>
                  <a:lnTo>
                    <a:pt x="121627" y="120535"/>
                  </a:lnTo>
                  <a:lnTo>
                    <a:pt x="121627" y="5753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7536" y="92025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9"/>
                  </a:moveTo>
                  <a:lnTo>
                    <a:pt x="31520" y="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4298" y="92142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2" y="-31412"/>
                  </a:moveTo>
                  <a:lnTo>
                    <a:pt x="112" y="31827"/>
                  </a:lnTo>
                </a:path>
              </a:pathLst>
            </a:custGeom>
            <a:ln w="6305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60590" y="92264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6"/>
                  </a:moveTo>
                  <a:lnTo>
                    <a:pt x="31506" y="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1248" y="92517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0"/>
                  </a:moveTo>
                  <a:lnTo>
                    <a:pt x="31477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5556" y="92645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825"/>
                  </a:lnTo>
                </a:path>
              </a:pathLst>
            </a:custGeom>
            <a:ln w="629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79295" y="9277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4"/>
                  </a:moveTo>
                  <a:lnTo>
                    <a:pt x="31451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4730" y="93045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4"/>
                  </a:moveTo>
                  <a:lnTo>
                    <a:pt x="31434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6411" y="93178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2"/>
                  </a:moveTo>
                  <a:lnTo>
                    <a:pt x="31455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87448" y="93315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1"/>
                  </a:moveTo>
                  <a:lnTo>
                    <a:pt x="31422" y="9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87449" y="93588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8"/>
                  </a:moveTo>
                  <a:lnTo>
                    <a:pt x="31422" y="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86413" y="93722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02"/>
                  </a:moveTo>
                  <a:lnTo>
                    <a:pt x="31453" y="2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79316" y="9354470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4" h="90170">
                  <a:moveTo>
                    <a:pt x="5425" y="0"/>
                  </a:moveTo>
                  <a:lnTo>
                    <a:pt x="5425" y="62951"/>
                  </a:lnTo>
                </a:path>
                <a:path w="5714" h="90170">
                  <a:moveTo>
                    <a:pt x="0" y="26778"/>
                  </a:moveTo>
                  <a:lnTo>
                    <a:pt x="0" y="897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5564" y="94256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4"/>
                  </a:moveTo>
                  <a:lnTo>
                    <a:pt x="31526" y="1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0639" y="9407239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10642" y="0"/>
                  </a:moveTo>
                  <a:lnTo>
                    <a:pt x="10642" y="62944"/>
                  </a:lnTo>
                </a:path>
                <a:path w="10795" h="88265">
                  <a:moveTo>
                    <a:pt x="0" y="25242"/>
                  </a:moveTo>
                  <a:lnTo>
                    <a:pt x="0" y="881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4338" y="94759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690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2146" y="9456452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5" y="0"/>
                  </a:moveTo>
                  <a:lnTo>
                    <a:pt x="15445" y="62875"/>
                  </a:lnTo>
                </a:path>
                <a:path w="15875" h="85725">
                  <a:moveTo>
                    <a:pt x="0" y="22699"/>
                  </a:moveTo>
                  <a:lnTo>
                    <a:pt x="0" y="855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23534" y="95211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8" y="-31412"/>
                  </a:moveTo>
                  <a:lnTo>
                    <a:pt x="88" y="31625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4923" y="9500158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56" y="0"/>
                  </a:moveTo>
                  <a:lnTo>
                    <a:pt x="19656" y="62857"/>
                  </a:lnTo>
                </a:path>
                <a:path w="19685" h="82550">
                  <a:moveTo>
                    <a:pt x="0" y="19295"/>
                  </a:moveTo>
                  <a:lnTo>
                    <a:pt x="0" y="821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84333" y="95596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1" y="-31412"/>
                  </a:moveTo>
                  <a:lnTo>
                    <a:pt x="101" y="31575"/>
                  </a:lnTo>
                </a:path>
              </a:pathLst>
            </a:custGeom>
            <a:ln w="630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50405" y="9536710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5" y="0"/>
                  </a:moveTo>
                  <a:lnTo>
                    <a:pt x="23105" y="62832"/>
                  </a:lnTo>
                </a:path>
                <a:path w="23495" h="78104">
                  <a:moveTo>
                    <a:pt x="0" y="15148"/>
                  </a:moveTo>
                  <a:lnTo>
                    <a:pt x="0" y="7798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38231" y="95899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539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5967" y="95960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" y="-31412"/>
                  </a:moveTo>
                  <a:lnTo>
                    <a:pt x="12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87043" y="96107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5" y="-31412"/>
                  </a:moveTo>
                  <a:lnTo>
                    <a:pt x="105" y="314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6531" y="9583006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67" y="0"/>
                  </a:moveTo>
                  <a:lnTo>
                    <a:pt x="27267" y="62831"/>
                  </a:lnTo>
                </a:path>
                <a:path w="27304" h="68579">
                  <a:moveTo>
                    <a:pt x="0" y="5317"/>
                  </a:moveTo>
                  <a:lnTo>
                    <a:pt x="0" y="681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32588" y="9621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4" y="-31412"/>
                  </a:moveTo>
                  <a:lnTo>
                    <a:pt x="204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18894" y="96224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4" y="-31412"/>
                  </a:moveTo>
                  <a:lnTo>
                    <a:pt x="94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077" y="96224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77157" y="9621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4" y="-31412"/>
                  </a:moveTo>
                  <a:lnTo>
                    <a:pt x="214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3564" y="9619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36332" y="96144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" y="-31412"/>
                  </a:moveTo>
                  <a:lnTo>
                    <a:pt x="26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2877" y="96107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4174" y="956464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0" y="10467"/>
                  </a:moveTo>
                  <a:lnTo>
                    <a:pt x="25690" y="73306"/>
                  </a:lnTo>
                </a:path>
                <a:path w="26035" h="73659">
                  <a:moveTo>
                    <a:pt x="0" y="0"/>
                  </a:moveTo>
                  <a:lnTo>
                    <a:pt x="0" y="628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71624" y="95898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7" y="-31412"/>
                  </a:moveTo>
                  <a:lnTo>
                    <a:pt x="187" y="31609"/>
                  </a:lnTo>
                </a:path>
              </a:pathLst>
            </a:custGeom>
            <a:ln w="632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59693" y="95832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4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36580" y="95680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0" y="-31412"/>
                  </a:moveTo>
                  <a:lnTo>
                    <a:pt x="60" y="3150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25564" y="95596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6" y="-31412"/>
                  </a:moveTo>
                  <a:lnTo>
                    <a:pt x="166" y="31680"/>
                  </a:lnTo>
                </a:path>
              </a:pathLst>
            </a:custGeom>
            <a:ln w="631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15176" y="95508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5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46536" y="947908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30" y="21005"/>
                  </a:moveTo>
                  <a:lnTo>
                    <a:pt x="71577" y="21005"/>
                  </a:lnTo>
                  <a:lnTo>
                    <a:pt x="71577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12"/>
                  </a:lnTo>
                  <a:lnTo>
                    <a:pt x="17551" y="73812"/>
                  </a:lnTo>
                  <a:lnTo>
                    <a:pt x="17551" y="83997"/>
                  </a:lnTo>
                  <a:lnTo>
                    <a:pt x="80530" y="83997"/>
                  </a:lnTo>
                  <a:lnTo>
                    <a:pt x="80530" y="2100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70012" y="94994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62497" y="94877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660"/>
                  </a:lnTo>
                </a:path>
              </a:pathLst>
            </a:custGeom>
            <a:ln w="629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55616" y="9475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913"/>
                  </a:lnTo>
                </a:path>
              </a:pathLst>
            </a:custGeom>
            <a:ln w="630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49455" y="94637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2" y="-31412"/>
                  </a:moveTo>
                  <a:lnTo>
                    <a:pt x="72" y="31711"/>
                  </a:lnTo>
                </a:path>
              </a:pathLst>
            </a:custGeom>
            <a:ln w="6297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43872" y="94514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" y="-31412"/>
                  </a:moveTo>
                  <a:lnTo>
                    <a:pt x="17" y="3149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38824" y="94385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8"/>
                  </a:moveTo>
                  <a:lnTo>
                    <a:pt x="31534" y="1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34454" y="94255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2" y="-31412"/>
                  </a:moveTo>
                  <a:lnTo>
                    <a:pt x="92" y="32010"/>
                  </a:lnTo>
                </a:path>
              </a:pathLst>
            </a:custGeom>
            <a:ln w="630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30805" y="94125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0"/>
                  </a:moveTo>
                  <a:lnTo>
                    <a:pt x="31505" y="1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27791" y="9399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5398" y="93857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6"/>
                  </a:moveTo>
                  <a:lnTo>
                    <a:pt x="31468" y="1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23703" y="93721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311"/>
                  </a:moveTo>
                  <a:lnTo>
                    <a:pt x="31475" y="3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22704" y="93587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1"/>
                  </a:moveTo>
                  <a:lnTo>
                    <a:pt x="31430" y="1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22369" y="934523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22704" y="93314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4"/>
                  </a:moveTo>
                  <a:lnTo>
                    <a:pt x="31430" y="1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23702" y="93177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318"/>
                  </a:moveTo>
                  <a:lnTo>
                    <a:pt x="31476" y="31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25397" y="93043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8"/>
                  </a:moveTo>
                  <a:lnTo>
                    <a:pt x="31471" y="1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27788" y="9291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9"/>
                  </a:moveTo>
                  <a:lnTo>
                    <a:pt x="31440" y="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30800" y="92776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02"/>
                  </a:moveTo>
                  <a:lnTo>
                    <a:pt x="31517" y="2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34447" y="9264394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00" y="-31412"/>
                  </a:moveTo>
                  <a:lnTo>
                    <a:pt x="100" y="32059"/>
                  </a:lnTo>
                </a:path>
              </a:pathLst>
            </a:custGeom>
            <a:ln w="630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38814" y="92516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807"/>
                  </a:lnTo>
                </a:path>
              </a:pathLst>
            </a:custGeom>
            <a:ln w="6296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43856" y="92389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1"/>
                  </a:moveTo>
                  <a:lnTo>
                    <a:pt x="31481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49435" y="92264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4" y="-31412"/>
                  </a:moveTo>
                  <a:lnTo>
                    <a:pt x="94" y="31803"/>
                  </a:lnTo>
                </a:path>
              </a:pathLst>
            </a:custGeom>
            <a:ln w="630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55588" y="92141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7" y="-31412"/>
                  </a:moveTo>
                  <a:lnTo>
                    <a:pt x="167" y="32028"/>
                  </a:lnTo>
                </a:path>
              </a:pathLst>
            </a:custGeom>
            <a:ln w="6316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62458" y="92024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797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69963" y="91910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517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46472" y="9127381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79" h="84454">
                  <a:moveTo>
                    <a:pt x="80670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20" y="10172"/>
                  </a:lnTo>
                  <a:lnTo>
                    <a:pt x="8420" y="20967"/>
                  </a:lnTo>
                  <a:lnTo>
                    <a:pt x="0" y="20967"/>
                  </a:lnTo>
                  <a:lnTo>
                    <a:pt x="0" y="84162"/>
                  </a:lnTo>
                  <a:lnTo>
                    <a:pt x="63106" y="84162"/>
                  </a:lnTo>
                  <a:lnTo>
                    <a:pt x="63106" y="73545"/>
                  </a:lnTo>
                  <a:lnTo>
                    <a:pt x="71704" y="73545"/>
                  </a:lnTo>
                  <a:lnTo>
                    <a:pt x="71704" y="63144"/>
                  </a:lnTo>
                  <a:lnTo>
                    <a:pt x="80670" y="63144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05130" y="91490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4" y="-31412"/>
                  </a:moveTo>
                  <a:lnTo>
                    <a:pt x="44" y="3149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83671" y="9062942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4" h="108584">
                  <a:moveTo>
                    <a:pt x="132118" y="0"/>
                  </a:moveTo>
                  <a:lnTo>
                    <a:pt x="68872" y="0"/>
                  </a:lnTo>
                  <a:lnTo>
                    <a:pt x="68872" y="6032"/>
                  </a:lnTo>
                  <a:lnTo>
                    <a:pt x="56400" y="6032"/>
                  </a:lnTo>
                  <a:lnTo>
                    <a:pt x="56400" y="12776"/>
                  </a:lnTo>
                  <a:lnTo>
                    <a:pt x="44475" y="12776"/>
                  </a:lnTo>
                  <a:lnTo>
                    <a:pt x="44475" y="20142"/>
                  </a:lnTo>
                  <a:lnTo>
                    <a:pt x="32829" y="20142"/>
                  </a:lnTo>
                  <a:lnTo>
                    <a:pt x="32829" y="27927"/>
                  </a:lnTo>
                  <a:lnTo>
                    <a:pt x="21361" y="27927"/>
                  </a:lnTo>
                  <a:lnTo>
                    <a:pt x="21361" y="36207"/>
                  </a:lnTo>
                  <a:lnTo>
                    <a:pt x="10363" y="36207"/>
                  </a:lnTo>
                  <a:lnTo>
                    <a:pt x="10363" y="45161"/>
                  </a:lnTo>
                  <a:lnTo>
                    <a:pt x="0" y="45161"/>
                  </a:lnTo>
                  <a:lnTo>
                    <a:pt x="0" y="108267"/>
                  </a:lnTo>
                  <a:lnTo>
                    <a:pt x="63144" y="108267"/>
                  </a:lnTo>
                  <a:lnTo>
                    <a:pt x="63144" y="99479"/>
                  </a:lnTo>
                  <a:lnTo>
                    <a:pt x="73748" y="99479"/>
                  </a:lnTo>
                  <a:lnTo>
                    <a:pt x="73748" y="91033"/>
                  </a:lnTo>
                  <a:lnTo>
                    <a:pt x="84569" y="91033"/>
                  </a:lnTo>
                  <a:lnTo>
                    <a:pt x="84569" y="83096"/>
                  </a:lnTo>
                  <a:lnTo>
                    <a:pt x="95846" y="83096"/>
                  </a:lnTo>
                  <a:lnTo>
                    <a:pt x="95846" y="75844"/>
                  </a:lnTo>
                  <a:lnTo>
                    <a:pt x="107721" y="75844"/>
                  </a:lnTo>
                  <a:lnTo>
                    <a:pt x="107721" y="69202"/>
                  </a:lnTo>
                  <a:lnTo>
                    <a:pt x="119875" y="69202"/>
                  </a:lnTo>
                  <a:lnTo>
                    <a:pt x="119875" y="63017"/>
                  </a:lnTo>
                  <a:lnTo>
                    <a:pt x="132118" y="63017"/>
                  </a:lnTo>
                  <a:lnTo>
                    <a:pt x="13211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96822" y="90888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0" y="-31412"/>
                  </a:moveTo>
                  <a:lnTo>
                    <a:pt x="70" y="314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78248" y="9048235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504" y="0"/>
                  </a:moveTo>
                  <a:lnTo>
                    <a:pt x="13017" y="0"/>
                  </a:lnTo>
                  <a:lnTo>
                    <a:pt x="13017" y="4279"/>
                  </a:lnTo>
                  <a:lnTo>
                    <a:pt x="0" y="4279"/>
                  </a:lnTo>
                  <a:lnTo>
                    <a:pt x="0" y="67246"/>
                  </a:lnTo>
                  <a:lnTo>
                    <a:pt x="63233" y="67246"/>
                  </a:lnTo>
                  <a:lnTo>
                    <a:pt x="63233" y="63017"/>
                  </a:lnTo>
                  <a:lnTo>
                    <a:pt x="76504" y="63017"/>
                  </a:lnTo>
                  <a:lnTo>
                    <a:pt x="7650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36157" y="90760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7" y="-31412"/>
                  </a:moveTo>
                  <a:lnTo>
                    <a:pt x="197" y="315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49878" y="90731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9" y="-31412"/>
                  </a:moveTo>
                  <a:lnTo>
                    <a:pt x="49" y="314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63480" y="9070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3" y="-31412"/>
                  </a:moveTo>
                  <a:lnTo>
                    <a:pt x="153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77096" y="9069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5" y="-31412"/>
                  </a:moveTo>
                  <a:lnTo>
                    <a:pt x="275" y="314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91032" y="90681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05072" y="906778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5" y="-31412"/>
                  </a:moveTo>
                  <a:lnTo>
                    <a:pt x="5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33225" y="1268332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2" y="52"/>
                  </a:lnTo>
                  <a:lnTo>
                    <a:pt x="565" y="104"/>
                  </a:lnTo>
                </a:path>
                <a:path w="50800" h="31750">
                  <a:moveTo>
                    <a:pt x="28353" y="10848"/>
                  </a:moveTo>
                  <a:lnTo>
                    <a:pt x="28591" y="10996"/>
                  </a:lnTo>
                  <a:lnTo>
                    <a:pt x="28829" y="11145"/>
                  </a:lnTo>
                </a:path>
                <a:path w="50800" h="31750">
                  <a:moveTo>
                    <a:pt x="50100" y="30998"/>
                  </a:moveTo>
                  <a:lnTo>
                    <a:pt x="50258" y="31219"/>
                  </a:lnTo>
                  <a:lnTo>
                    <a:pt x="50416" y="3143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95153" y="13257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4"/>
                  </a:moveTo>
                  <a:lnTo>
                    <a:pt x="10583" y="26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95152" y="13543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4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45628" y="1368311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15" y="12459"/>
                  </a:moveTo>
                  <a:lnTo>
                    <a:pt x="137855" y="12683"/>
                  </a:lnTo>
                  <a:lnTo>
                    <a:pt x="137694" y="12908"/>
                  </a:lnTo>
                </a:path>
                <a:path w="138429" h="45719">
                  <a:moveTo>
                    <a:pt x="116434" y="32752"/>
                  </a:moveTo>
                  <a:lnTo>
                    <a:pt x="116188" y="32905"/>
                  </a:lnTo>
                  <a:lnTo>
                    <a:pt x="115942" y="33059"/>
                  </a:lnTo>
                </a:path>
                <a:path w="138429" h="45719">
                  <a:moveTo>
                    <a:pt x="102613" y="39678"/>
                  </a:moveTo>
                  <a:lnTo>
                    <a:pt x="102611" y="39678"/>
                  </a:lnTo>
                  <a:lnTo>
                    <a:pt x="102608" y="39679"/>
                  </a:lnTo>
                </a:path>
                <a:path w="138429" h="45719">
                  <a:moveTo>
                    <a:pt x="88175" y="43795"/>
                  </a:moveTo>
                  <a:lnTo>
                    <a:pt x="87879" y="43849"/>
                  </a:lnTo>
                  <a:lnTo>
                    <a:pt x="87583" y="43904"/>
                  </a:lnTo>
                </a:path>
                <a:path w="138429" h="45719">
                  <a:moveTo>
                    <a:pt x="72567" y="45258"/>
                  </a:moveTo>
                  <a:lnTo>
                    <a:pt x="72558" y="45258"/>
                  </a:lnTo>
                  <a:lnTo>
                    <a:pt x="72550" y="45258"/>
                  </a:lnTo>
                </a:path>
                <a:path w="138429" h="45719">
                  <a:moveTo>
                    <a:pt x="57537" y="43905"/>
                  </a:moveTo>
                  <a:lnTo>
                    <a:pt x="57238" y="43849"/>
                  </a:lnTo>
                  <a:lnTo>
                    <a:pt x="56937" y="43794"/>
                  </a:lnTo>
                </a:path>
                <a:path w="138429" h="45719">
                  <a:moveTo>
                    <a:pt x="42517" y="39683"/>
                  </a:moveTo>
                  <a:lnTo>
                    <a:pt x="42506" y="39678"/>
                  </a:lnTo>
                  <a:lnTo>
                    <a:pt x="42493" y="39674"/>
                  </a:lnTo>
                </a:path>
                <a:path w="138429" h="45719">
                  <a:moveTo>
                    <a:pt x="29186" y="33066"/>
                  </a:moveTo>
                  <a:lnTo>
                    <a:pt x="28928" y="32905"/>
                  </a:lnTo>
                  <a:lnTo>
                    <a:pt x="28670" y="32744"/>
                  </a:lnTo>
                </a:path>
                <a:path w="138429" h="45719">
                  <a:moveTo>
                    <a:pt x="17037" y="23798"/>
                  </a:moveTo>
                  <a:lnTo>
                    <a:pt x="17028" y="23790"/>
                  </a:lnTo>
                  <a:lnTo>
                    <a:pt x="17019" y="23782"/>
                  </a:lnTo>
                </a:path>
                <a:path w="138429" h="45719">
                  <a:moveTo>
                    <a:pt x="7434" y="12923"/>
                  </a:moveTo>
                  <a:lnTo>
                    <a:pt x="7262" y="12683"/>
                  </a:lnTo>
                  <a:lnTo>
                    <a:pt x="7089" y="12442"/>
                  </a:lnTo>
                </a:path>
                <a:path w="138429" h="45719">
                  <a:moveTo>
                    <a:pt x="10" y="22"/>
                  </a:moveTo>
                  <a:lnTo>
                    <a:pt x="5" y="1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41104" y="13542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80"/>
                  </a:moveTo>
                  <a:lnTo>
                    <a:pt x="10590" y="280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39655" y="134027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441105" y="13256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8"/>
                  </a:moveTo>
                  <a:lnTo>
                    <a:pt x="10589" y="27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445627" y="126833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904"/>
                  </a:moveTo>
                  <a:lnTo>
                    <a:pt x="5" y="43891"/>
                  </a:lnTo>
                  <a:lnTo>
                    <a:pt x="10" y="43879"/>
                  </a:lnTo>
                </a:path>
                <a:path w="57785" h="44450">
                  <a:moveTo>
                    <a:pt x="7091" y="31458"/>
                  </a:moveTo>
                  <a:lnTo>
                    <a:pt x="7262" y="31219"/>
                  </a:lnTo>
                  <a:lnTo>
                    <a:pt x="7432" y="30981"/>
                  </a:lnTo>
                </a:path>
                <a:path w="57785" h="44450">
                  <a:moveTo>
                    <a:pt x="17027" y="20114"/>
                  </a:moveTo>
                  <a:lnTo>
                    <a:pt x="17029" y="20112"/>
                  </a:lnTo>
                  <a:lnTo>
                    <a:pt x="17030" y="20111"/>
                  </a:lnTo>
                </a:path>
                <a:path w="57785" h="44450">
                  <a:moveTo>
                    <a:pt x="28679" y="11153"/>
                  </a:moveTo>
                  <a:lnTo>
                    <a:pt x="28929" y="10997"/>
                  </a:lnTo>
                  <a:lnTo>
                    <a:pt x="29178" y="10841"/>
                  </a:lnTo>
                </a:path>
                <a:path w="57785" h="44450">
                  <a:moveTo>
                    <a:pt x="56952" y="106"/>
                  </a:moveTo>
                  <a:lnTo>
                    <a:pt x="57238" y="52"/>
                  </a:lnTo>
                  <a:lnTo>
                    <a:pt x="57523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27604" y="1282683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327512" y="2224262"/>
            <a:ext cx="3020060" cy="685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525"/>
              </a:spcBef>
            </a:pPr>
            <a:r>
              <a:rPr sz="2300" spc="5" dirty="0">
                <a:latin typeface="Trebuchet MS"/>
                <a:cs typeface="Trebuchet MS"/>
              </a:rPr>
              <a:t>A</a:t>
            </a:r>
            <a:r>
              <a:rPr sz="2300" spc="-45" dirty="0">
                <a:latin typeface="Trebuchet MS"/>
                <a:cs typeface="Trebuchet MS"/>
              </a:rPr>
              <a:t>dd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45" dirty="0">
                <a:latin typeface="Trebuchet MS"/>
                <a:cs typeface="Trebuchet MS"/>
              </a:rPr>
              <a:t>ob</a:t>
            </a:r>
            <a:r>
              <a:rPr sz="2300" spc="-85" dirty="0">
                <a:latin typeface="Trebuchet MS"/>
                <a:cs typeface="Trebuchet MS"/>
              </a:rPr>
              <a:t>b</a:t>
            </a:r>
            <a:r>
              <a:rPr sz="2300" spc="-15" dirty="0">
                <a:latin typeface="Trebuchet MS"/>
                <a:cs typeface="Trebuchet MS"/>
              </a:rPr>
              <a:t>y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y</a:t>
            </a:r>
            <a:r>
              <a:rPr sz="2300" spc="-45" dirty="0">
                <a:latin typeface="Trebuchet MS"/>
                <a:cs typeface="Trebuchet MS"/>
              </a:rPr>
              <a:t>o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75" dirty="0">
                <a:latin typeface="Trebuchet MS"/>
                <a:cs typeface="Trebuchet MS"/>
              </a:rPr>
              <a:t>n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35" dirty="0">
                <a:latin typeface="Trebuchet MS"/>
                <a:cs typeface="Trebuchet MS"/>
              </a:rPr>
              <a:t>o  </a:t>
            </a:r>
            <a:r>
              <a:rPr sz="2300" spc="-114" dirty="0">
                <a:latin typeface="Trebuchet MS"/>
                <a:cs typeface="Trebuchet MS"/>
              </a:rPr>
              <a:t>learn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340212" y="6973609"/>
            <a:ext cx="3308985" cy="764540"/>
          </a:xfrm>
          <a:custGeom>
            <a:avLst/>
            <a:gdLst/>
            <a:ahLst/>
            <a:cxnLst/>
            <a:rect l="l" t="t" r="r" b="b"/>
            <a:pathLst>
              <a:path w="3308984" h="764540">
                <a:moveTo>
                  <a:pt x="3151736" y="764374"/>
                </a:moveTo>
                <a:lnTo>
                  <a:pt x="157063" y="764374"/>
                </a:lnTo>
                <a:lnTo>
                  <a:pt x="149347" y="764185"/>
                </a:lnTo>
                <a:lnTo>
                  <a:pt x="111469" y="757613"/>
                </a:lnTo>
                <a:lnTo>
                  <a:pt x="76324" y="742034"/>
                </a:lnTo>
                <a:lnTo>
                  <a:pt x="46002" y="718371"/>
                </a:lnTo>
                <a:lnTo>
                  <a:pt x="22339" y="688050"/>
                </a:lnTo>
                <a:lnTo>
                  <a:pt x="6761" y="652904"/>
                </a:lnTo>
                <a:lnTo>
                  <a:pt x="188" y="615027"/>
                </a:lnTo>
                <a:lnTo>
                  <a:pt x="0" y="607311"/>
                </a:lnTo>
                <a:lnTo>
                  <a:pt x="0" y="157063"/>
                </a:lnTo>
                <a:lnTo>
                  <a:pt x="4708" y="118890"/>
                </a:lnTo>
                <a:lnTo>
                  <a:pt x="18544" y="83023"/>
                </a:lnTo>
                <a:lnTo>
                  <a:pt x="40680" y="51592"/>
                </a:lnTo>
                <a:lnTo>
                  <a:pt x="69803" y="26469"/>
                </a:lnTo>
                <a:lnTo>
                  <a:pt x="104158" y="9177"/>
                </a:lnTo>
                <a:lnTo>
                  <a:pt x="141668" y="754"/>
                </a:lnTo>
                <a:lnTo>
                  <a:pt x="157063" y="0"/>
                </a:lnTo>
                <a:lnTo>
                  <a:pt x="3151736" y="0"/>
                </a:lnTo>
                <a:lnTo>
                  <a:pt x="3189908" y="4708"/>
                </a:lnTo>
                <a:lnTo>
                  <a:pt x="3225776" y="18544"/>
                </a:lnTo>
                <a:lnTo>
                  <a:pt x="3257207" y="40680"/>
                </a:lnTo>
                <a:lnTo>
                  <a:pt x="3282329" y="69803"/>
                </a:lnTo>
                <a:lnTo>
                  <a:pt x="3299622" y="104158"/>
                </a:lnTo>
                <a:lnTo>
                  <a:pt x="3308045" y="141668"/>
                </a:lnTo>
                <a:lnTo>
                  <a:pt x="3308799" y="157063"/>
                </a:lnTo>
                <a:lnTo>
                  <a:pt x="3308799" y="607311"/>
                </a:lnTo>
                <a:lnTo>
                  <a:pt x="3304091" y="645483"/>
                </a:lnTo>
                <a:lnTo>
                  <a:pt x="3290255" y="681351"/>
                </a:lnTo>
                <a:lnTo>
                  <a:pt x="3268119" y="712782"/>
                </a:lnTo>
                <a:lnTo>
                  <a:pt x="3238995" y="737904"/>
                </a:lnTo>
                <a:lnTo>
                  <a:pt x="3204640" y="755197"/>
                </a:lnTo>
                <a:lnTo>
                  <a:pt x="3167131" y="763620"/>
                </a:lnTo>
                <a:lnTo>
                  <a:pt x="3151736" y="764374"/>
                </a:lnTo>
                <a:close/>
              </a:path>
            </a:pathLst>
          </a:custGeom>
          <a:solidFill>
            <a:srgbClr val="3A7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070945" y="7135107"/>
            <a:ext cx="1720214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711601" y="785141"/>
            <a:ext cx="4702175" cy="9079230"/>
            <a:chOff x="8711601" y="785141"/>
            <a:chExt cx="4702175" cy="9079230"/>
          </a:xfrm>
        </p:grpSpPr>
        <p:sp>
          <p:nvSpPr>
            <p:cNvPr id="104" name="object 104"/>
            <p:cNvSpPr/>
            <p:nvPr/>
          </p:nvSpPr>
          <p:spPr>
            <a:xfrm>
              <a:off x="8737954" y="811493"/>
              <a:ext cx="4649470" cy="9026525"/>
            </a:xfrm>
            <a:custGeom>
              <a:avLst/>
              <a:gdLst/>
              <a:ahLst/>
              <a:cxnLst/>
              <a:rect l="l" t="t" r="r" b="b"/>
              <a:pathLst>
                <a:path w="4649469" h="9026525">
                  <a:moveTo>
                    <a:pt x="0" y="8528536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151706" y="0"/>
                  </a:lnTo>
                  <a:lnTo>
                    <a:pt x="4200456" y="2394"/>
                  </a:lnTo>
                  <a:lnTo>
                    <a:pt x="4248737" y="9556"/>
                  </a:lnTo>
                  <a:lnTo>
                    <a:pt x="4296084" y="21416"/>
                  </a:lnTo>
                  <a:lnTo>
                    <a:pt x="4342039" y="37859"/>
                  </a:lnTo>
                  <a:lnTo>
                    <a:pt x="4386163" y="58728"/>
                  </a:lnTo>
                  <a:lnTo>
                    <a:pt x="4428027" y="83821"/>
                  </a:lnTo>
                  <a:lnTo>
                    <a:pt x="4467232" y="112897"/>
                  </a:lnTo>
                  <a:lnTo>
                    <a:pt x="4503397" y="145675"/>
                  </a:lnTo>
                  <a:lnTo>
                    <a:pt x="4536175" y="181840"/>
                  </a:lnTo>
                  <a:lnTo>
                    <a:pt x="4565250" y="221044"/>
                  </a:lnTo>
                  <a:lnTo>
                    <a:pt x="4590343" y="262909"/>
                  </a:lnTo>
                  <a:lnTo>
                    <a:pt x="4611212" y="307032"/>
                  </a:lnTo>
                  <a:lnTo>
                    <a:pt x="4627656" y="352988"/>
                  </a:lnTo>
                  <a:lnTo>
                    <a:pt x="4639516" y="400335"/>
                  </a:lnTo>
                  <a:lnTo>
                    <a:pt x="4646678" y="448616"/>
                  </a:lnTo>
                  <a:lnTo>
                    <a:pt x="4649073" y="497367"/>
                  </a:lnTo>
                  <a:lnTo>
                    <a:pt x="4649073" y="8528536"/>
                  </a:lnTo>
                  <a:lnTo>
                    <a:pt x="4646678" y="8577286"/>
                  </a:lnTo>
                  <a:lnTo>
                    <a:pt x="4639516" y="8625566"/>
                  </a:lnTo>
                  <a:lnTo>
                    <a:pt x="4627656" y="8672914"/>
                  </a:lnTo>
                  <a:lnTo>
                    <a:pt x="4611212" y="8718869"/>
                  </a:lnTo>
                  <a:lnTo>
                    <a:pt x="4590344" y="8762992"/>
                  </a:lnTo>
                  <a:lnTo>
                    <a:pt x="4565251" y="8804857"/>
                  </a:lnTo>
                  <a:lnTo>
                    <a:pt x="4536175" y="8844062"/>
                  </a:lnTo>
                  <a:lnTo>
                    <a:pt x="4503397" y="8880227"/>
                  </a:lnTo>
                  <a:lnTo>
                    <a:pt x="4467232" y="8913005"/>
                  </a:lnTo>
                  <a:lnTo>
                    <a:pt x="4428027" y="8942081"/>
                  </a:lnTo>
                  <a:lnTo>
                    <a:pt x="4386162" y="8967173"/>
                  </a:lnTo>
                  <a:lnTo>
                    <a:pt x="4342039" y="8988042"/>
                  </a:lnTo>
                  <a:lnTo>
                    <a:pt x="4296083" y="9004486"/>
                  </a:lnTo>
                  <a:lnTo>
                    <a:pt x="4248737" y="9016345"/>
                  </a:lnTo>
                  <a:lnTo>
                    <a:pt x="4200456" y="9023509"/>
                  </a:lnTo>
                  <a:lnTo>
                    <a:pt x="4151706" y="9025903"/>
                  </a:lnTo>
                  <a:lnTo>
                    <a:pt x="497367" y="9025903"/>
                  </a:lnTo>
                  <a:lnTo>
                    <a:pt x="448616" y="9023509"/>
                  </a:lnTo>
                  <a:lnTo>
                    <a:pt x="400335" y="9016346"/>
                  </a:lnTo>
                  <a:lnTo>
                    <a:pt x="352988" y="9004487"/>
                  </a:lnTo>
                  <a:lnTo>
                    <a:pt x="307032" y="8988042"/>
                  </a:lnTo>
                  <a:lnTo>
                    <a:pt x="262909" y="8967173"/>
                  </a:lnTo>
                  <a:lnTo>
                    <a:pt x="221044" y="8942079"/>
                  </a:lnTo>
                  <a:lnTo>
                    <a:pt x="181840" y="8913005"/>
                  </a:lnTo>
                  <a:lnTo>
                    <a:pt x="145675" y="8880227"/>
                  </a:lnTo>
                  <a:lnTo>
                    <a:pt x="112897" y="8844061"/>
                  </a:lnTo>
                  <a:lnTo>
                    <a:pt x="83821" y="8804857"/>
                  </a:lnTo>
                  <a:lnTo>
                    <a:pt x="58728" y="8762992"/>
                  </a:lnTo>
                  <a:lnTo>
                    <a:pt x="37859" y="8718869"/>
                  </a:lnTo>
                  <a:lnTo>
                    <a:pt x="21416" y="8672914"/>
                  </a:lnTo>
                  <a:lnTo>
                    <a:pt x="9556" y="8625566"/>
                  </a:lnTo>
                  <a:lnTo>
                    <a:pt x="2394" y="8577286"/>
                  </a:lnTo>
                  <a:lnTo>
                    <a:pt x="0" y="8528536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947371" y="1774815"/>
              <a:ext cx="4199255" cy="7131050"/>
            </a:xfrm>
            <a:custGeom>
              <a:avLst/>
              <a:gdLst/>
              <a:ahLst/>
              <a:cxnLst/>
              <a:rect l="l" t="t" r="r" b="b"/>
              <a:pathLst>
                <a:path w="4199255" h="7131050">
                  <a:moveTo>
                    <a:pt x="0" y="6936961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05113" y="0"/>
                  </a:lnTo>
                  <a:lnTo>
                    <a:pt x="4011458" y="0"/>
                  </a:lnTo>
                  <a:lnTo>
                    <a:pt x="4017787" y="310"/>
                  </a:lnTo>
                  <a:lnTo>
                    <a:pt x="4024100" y="932"/>
                  </a:lnTo>
                  <a:lnTo>
                    <a:pt x="4030414" y="1554"/>
                  </a:lnTo>
                  <a:lnTo>
                    <a:pt x="4036682" y="2484"/>
                  </a:lnTo>
                  <a:lnTo>
                    <a:pt x="4042904" y="3722"/>
                  </a:lnTo>
                  <a:lnTo>
                    <a:pt x="4049127" y="4959"/>
                  </a:lnTo>
                  <a:lnTo>
                    <a:pt x="4090833" y="19882"/>
                  </a:lnTo>
                  <a:lnTo>
                    <a:pt x="4096428" y="22873"/>
                  </a:lnTo>
                  <a:lnTo>
                    <a:pt x="4102023" y="25863"/>
                  </a:lnTo>
                  <a:lnTo>
                    <a:pt x="4107458" y="29121"/>
                  </a:lnTo>
                  <a:lnTo>
                    <a:pt x="4112733" y="32646"/>
                  </a:lnTo>
                  <a:lnTo>
                    <a:pt x="4118008" y="36170"/>
                  </a:lnTo>
                  <a:lnTo>
                    <a:pt x="4123098" y="39945"/>
                  </a:lnTo>
                  <a:lnTo>
                    <a:pt x="4128002" y="43970"/>
                  </a:lnTo>
                  <a:lnTo>
                    <a:pt x="4132906" y="47995"/>
                  </a:lnTo>
                  <a:lnTo>
                    <a:pt x="4137601" y="52250"/>
                  </a:lnTo>
                  <a:lnTo>
                    <a:pt x="4142088" y="56736"/>
                  </a:lnTo>
                  <a:lnTo>
                    <a:pt x="4146574" y="61222"/>
                  </a:lnTo>
                  <a:lnTo>
                    <a:pt x="4166178" y="86091"/>
                  </a:lnTo>
                  <a:lnTo>
                    <a:pt x="4169703" y="91366"/>
                  </a:lnTo>
                  <a:lnTo>
                    <a:pt x="4172961" y="96801"/>
                  </a:lnTo>
                  <a:lnTo>
                    <a:pt x="4175951" y="102396"/>
                  </a:lnTo>
                  <a:lnTo>
                    <a:pt x="4178942" y="107991"/>
                  </a:lnTo>
                  <a:lnTo>
                    <a:pt x="4181651" y="113719"/>
                  </a:lnTo>
                  <a:lnTo>
                    <a:pt x="4184079" y="119581"/>
                  </a:lnTo>
                  <a:lnTo>
                    <a:pt x="4186507" y="125442"/>
                  </a:lnTo>
                  <a:lnTo>
                    <a:pt x="4195102" y="155920"/>
                  </a:lnTo>
                  <a:lnTo>
                    <a:pt x="4196340" y="162142"/>
                  </a:lnTo>
                  <a:lnTo>
                    <a:pt x="4197270" y="168410"/>
                  </a:lnTo>
                  <a:lnTo>
                    <a:pt x="4197891" y="174724"/>
                  </a:lnTo>
                  <a:lnTo>
                    <a:pt x="4198514" y="181038"/>
                  </a:lnTo>
                  <a:lnTo>
                    <a:pt x="4198825" y="187367"/>
                  </a:lnTo>
                  <a:lnTo>
                    <a:pt x="4198825" y="193711"/>
                  </a:lnTo>
                  <a:lnTo>
                    <a:pt x="4198825" y="6936961"/>
                  </a:lnTo>
                  <a:lnTo>
                    <a:pt x="4198825" y="6943305"/>
                  </a:lnTo>
                  <a:lnTo>
                    <a:pt x="4198514" y="6949635"/>
                  </a:lnTo>
                  <a:lnTo>
                    <a:pt x="4197891" y="6955948"/>
                  </a:lnTo>
                  <a:lnTo>
                    <a:pt x="4197270" y="6962262"/>
                  </a:lnTo>
                  <a:lnTo>
                    <a:pt x="4196340" y="6968530"/>
                  </a:lnTo>
                  <a:lnTo>
                    <a:pt x="4195102" y="6974752"/>
                  </a:lnTo>
                  <a:lnTo>
                    <a:pt x="4193864" y="6980975"/>
                  </a:lnTo>
                  <a:lnTo>
                    <a:pt x="4192325" y="6987122"/>
                  </a:lnTo>
                  <a:lnTo>
                    <a:pt x="4190483" y="6993192"/>
                  </a:lnTo>
                  <a:lnTo>
                    <a:pt x="4188642" y="6999263"/>
                  </a:lnTo>
                  <a:lnTo>
                    <a:pt x="4186507" y="7005230"/>
                  </a:lnTo>
                  <a:lnTo>
                    <a:pt x="4184079" y="7011091"/>
                  </a:lnTo>
                  <a:lnTo>
                    <a:pt x="4181651" y="7016952"/>
                  </a:lnTo>
                  <a:lnTo>
                    <a:pt x="4178942" y="7022681"/>
                  </a:lnTo>
                  <a:lnTo>
                    <a:pt x="4175951" y="7028275"/>
                  </a:lnTo>
                  <a:lnTo>
                    <a:pt x="4172961" y="7033870"/>
                  </a:lnTo>
                  <a:lnTo>
                    <a:pt x="4169703" y="7039305"/>
                  </a:lnTo>
                  <a:lnTo>
                    <a:pt x="4166178" y="7044580"/>
                  </a:lnTo>
                  <a:lnTo>
                    <a:pt x="4162653" y="7049856"/>
                  </a:lnTo>
                  <a:lnTo>
                    <a:pt x="4158879" y="7054946"/>
                  </a:lnTo>
                  <a:lnTo>
                    <a:pt x="4154854" y="7059850"/>
                  </a:lnTo>
                  <a:lnTo>
                    <a:pt x="4150829" y="7064754"/>
                  </a:lnTo>
                  <a:lnTo>
                    <a:pt x="4146574" y="7069449"/>
                  </a:lnTo>
                  <a:lnTo>
                    <a:pt x="4142088" y="7073935"/>
                  </a:lnTo>
                  <a:lnTo>
                    <a:pt x="4137601" y="7078422"/>
                  </a:lnTo>
                  <a:lnTo>
                    <a:pt x="4132906" y="7082677"/>
                  </a:lnTo>
                  <a:lnTo>
                    <a:pt x="4128002" y="7086701"/>
                  </a:lnTo>
                  <a:lnTo>
                    <a:pt x="4123098" y="7090726"/>
                  </a:lnTo>
                  <a:lnTo>
                    <a:pt x="4118008" y="7094500"/>
                  </a:lnTo>
                  <a:lnTo>
                    <a:pt x="4112733" y="7098025"/>
                  </a:lnTo>
                  <a:lnTo>
                    <a:pt x="4107458" y="7101550"/>
                  </a:lnTo>
                  <a:lnTo>
                    <a:pt x="4102023" y="7104808"/>
                  </a:lnTo>
                  <a:lnTo>
                    <a:pt x="4096428" y="7107798"/>
                  </a:lnTo>
                  <a:lnTo>
                    <a:pt x="4090833" y="7110789"/>
                  </a:lnTo>
                  <a:lnTo>
                    <a:pt x="4085104" y="7113498"/>
                  </a:lnTo>
                  <a:lnTo>
                    <a:pt x="4079243" y="7115925"/>
                  </a:lnTo>
                  <a:lnTo>
                    <a:pt x="4073381" y="7118353"/>
                  </a:lnTo>
                  <a:lnTo>
                    <a:pt x="4042904" y="7126950"/>
                  </a:lnTo>
                  <a:lnTo>
                    <a:pt x="4036682" y="7128188"/>
                  </a:lnTo>
                  <a:lnTo>
                    <a:pt x="4030414" y="7129118"/>
                  </a:lnTo>
                  <a:lnTo>
                    <a:pt x="4024100" y="7129740"/>
                  </a:lnTo>
                  <a:lnTo>
                    <a:pt x="4017787" y="7130362"/>
                  </a:lnTo>
                  <a:lnTo>
                    <a:pt x="4011458" y="7130672"/>
                  </a:lnTo>
                  <a:lnTo>
                    <a:pt x="4005113" y="7130672"/>
                  </a:lnTo>
                  <a:lnTo>
                    <a:pt x="193711" y="7130672"/>
                  </a:lnTo>
                  <a:lnTo>
                    <a:pt x="187367" y="7130672"/>
                  </a:lnTo>
                  <a:lnTo>
                    <a:pt x="181038" y="7130362"/>
                  </a:lnTo>
                  <a:lnTo>
                    <a:pt x="174724" y="7129740"/>
                  </a:lnTo>
                  <a:lnTo>
                    <a:pt x="168410" y="7129118"/>
                  </a:lnTo>
                  <a:lnTo>
                    <a:pt x="162142" y="7128188"/>
                  </a:lnTo>
                  <a:lnTo>
                    <a:pt x="155920" y="7126950"/>
                  </a:lnTo>
                  <a:lnTo>
                    <a:pt x="149697" y="7125712"/>
                  </a:lnTo>
                  <a:lnTo>
                    <a:pt x="119581" y="7115925"/>
                  </a:lnTo>
                  <a:lnTo>
                    <a:pt x="113719" y="7113498"/>
                  </a:lnTo>
                  <a:lnTo>
                    <a:pt x="86091" y="7098024"/>
                  </a:lnTo>
                  <a:lnTo>
                    <a:pt x="80816" y="7094500"/>
                  </a:lnTo>
                  <a:lnTo>
                    <a:pt x="75726" y="7090726"/>
                  </a:lnTo>
                  <a:lnTo>
                    <a:pt x="70822" y="7086701"/>
                  </a:lnTo>
                  <a:lnTo>
                    <a:pt x="65917" y="7082677"/>
                  </a:lnTo>
                  <a:lnTo>
                    <a:pt x="61222" y="7078422"/>
                  </a:lnTo>
                  <a:lnTo>
                    <a:pt x="56736" y="7073935"/>
                  </a:lnTo>
                  <a:lnTo>
                    <a:pt x="52250" y="7069449"/>
                  </a:lnTo>
                  <a:lnTo>
                    <a:pt x="47995" y="7064754"/>
                  </a:lnTo>
                  <a:lnTo>
                    <a:pt x="43970" y="7059850"/>
                  </a:lnTo>
                  <a:lnTo>
                    <a:pt x="39945" y="7054946"/>
                  </a:lnTo>
                  <a:lnTo>
                    <a:pt x="36170" y="7049856"/>
                  </a:lnTo>
                  <a:lnTo>
                    <a:pt x="32646" y="7044580"/>
                  </a:lnTo>
                  <a:lnTo>
                    <a:pt x="29121" y="7039305"/>
                  </a:lnTo>
                  <a:lnTo>
                    <a:pt x="25863" y="7033870"/>
                  </a:lnTo>
                  <a:lnTo>
                    <a:pt x="22873" y="7028275"/>
                  </a:lnTo>
                  <a:lnTo>
                    <a:pt x="19882" y="7022681"/>
                  </a:lnTo>
                  <a:lnTo>
                    <a:pt x="17173" y="7016952"/>
                  </a:lnTo>
                  <a:lnTo>
                    <a:pt x="14745" y="7011091"/>
                  </a:lnTo>
                  <a:lnTo>
                    <a:pt x="12317" y="7005230"/>
                  </a:lnTo>
                  <a:lnTo>
                    <a:pt x="3722" y="6974752"/>
                  </a:lnTo>
                  <a:lnTo>
                    <a:pt x="2484" y="6968530"/>
                  </a:lnTo>
                  <a:lnTo>
                    <a:pt x="1554" y="6962262"/>
                  </a:lnTo>
                  <a:lnTo>
                    <a:pt x="932" y="6955948"/>
                  </a:lnTo>
                  <a:lnTo>
                    <a:pt x="310" y="6949635"/>
                  </a:lnTo>
                  <a:lnTo>
                    <a:pt x="0" y="6943305"/>
                  </a:lnTo>
                  <a:lnTo>
                    <a:pt x="0" y="6936961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973488" y="90991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987262" y="90995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000944" y="91005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3" y="-31412"/>
                  </a:moveTo>
                  <a:lnTo>
                    <a:pt x="253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014829" y="9102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4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042118" y="91074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055335" y="91110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6" y="-31412"/>
                  </a:moveTo>
                  <a:lnTo>
                    <a:pt x="216" y="31541"/>
                  </a:lnTo>
                </a:path>
              </a:pathLst>
            </a:custGeom>
            <a:ln w="632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068605" y="9115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4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094283" y="91258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6" y="-31412"/>
                  </a:moveTo>
                  <a:lnTo>
                    <a:pt x="106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106534" y="91318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8" y="-31412"/>
                  </a:moveTo>
                  <a:lnTo>
                    <a:pt x="218" y="31641"/>
                  </a:lnTo>
                </a:path>
              </a:pathLst>
            </a:custGeom>
            <a:ln w="6326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118700" y="91386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110417" y="9122352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4" h="80645">
                  <a:moveTo>
                    <a:pt x="84391" y="17221"/>
                  </a:moveTo>
                  <a:lnTo>
                    <a:pt x="74015" y="17221"/>
                  </a:lnTo>
                  <a:lnTo>
                    <a:pt x="74015" y="8280"/>
                  </a:lnTo>
                  <a:lnTo>
                    <a:pt x="63004" y="8280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2953"/>
                  </a:lnTo>
                  <a:lnTo>
                    <a:pt x="10807" y="62953"/>
                  </a:lnTo>
                  <a:lnTo>
                    <a:pt x="10807" y="71399"/>
                  </a:lnTo>
                  <a:lnTo>
                    <a:pt x="21399" y="71399"/>
                  </a:lnTo>
                  <a:lnTo>
                    <a:pt x="21399" y="80200"/>
                  </a:lnTo>
                  <a:lnTo>
                    <a:pt x="84391" y="80200"/>
                  </a:lnTo>
                  <a:lnTo>
                    <a:pt x="84391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182925" y="91902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53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191891" y="92004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731"/>
                  </a:lnTo>
                </a:path>
              </a:pathLst>
            </a:custGeom>
            <a:ln w="630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200543" y="9179886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0" y="0"/>
                  </a:moveTo>
                  <a:lnTo>
                    <a:pt x="0" y="62936"/>
                  </a:lnTo>
                </a:path>
                <a:path w="15875" h="85725">
                  <a:moveTo>
                    <a:pt x="15451" y="22698"/>
                  </a:moveTo>
                  <a:lnTo>
                    <a:pt x="15451" y="856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222726" y="92457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8" y="-31412"/>
                  </a:moveTo>
                  <a:lnTo>
                    <a:pt x="88" y="31738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229042" y="9226554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0" y="0"/>
                  </a:moveTo>
                  <a:lnTo>
                    <a:pt x="0" y="62907"/>
                  </a:lnTo>
                </a:path>
                <a:path w="10795" h="88265">
                  <a:moveTo>
                    <a:pt x="10639" y="25242"/>
                  </a:moveTo>
                  <a:lnTo>
                    <a:pt x="10639" y="8807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243991" y="92960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1"/>
                  </a:moveTo>
                  <a:lnTo>
                    <a:pt x="31481" y="1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247719" y="93092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4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253133" y="93359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37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254812" y="9349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7"/>
                  </a:moveTo>
                  <a:lnTo>
                    <a:pt x="31462" y="2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255851" y="93628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4"/>
                  </a:moveTo>
                  <a:lnTo>
                    <a:pt x="31427" y="1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256201" y="937666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255851" y="93901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1"/>
                  </a:moveTo>
                  <a:lnTo>
                    <a:pt x="31426" y="1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254814" y="94036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4"/>
                  </a:moveTo>
                  <a:lnTo>
                    <a:pt x="31459" y="2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253137" y="94172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32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244007" y="94571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45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222788" y="95074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5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191954" y="95526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588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163322" y="9531582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58" y="0"/>
                  </a:moveTo>
                  <a:lnTo>
                    <a:pt x="19658" y="62843"/>
                  </a:lnTo>
                </a:path>
                <a:path w="19684" h="82550">
                  <a:moveTo>
                    <a:pt x="0" y="19271"/>
                  </a:moveTo>
                  <a:lnTo>
                    <a:pt x="0" y="821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152705" y="9591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627"/>
                  </a:lnTo>
                </a:path>
              </a:pathLst>
            </a:custGeom>
            <a:ln w="630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118816" y="9568105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7" y="0"/>
                  </a:moveTo>
                  <a:lnTo>
                    <a:pt x="23107" y="62854"/>
                  </a:lnTo>
                </a:path>
                <a:path w="23495" h="78104">
                  <a:moveTo>
                    <a:pt x="0" y="15169"/>
                  </a:moveTo>
                  <a:lnTo>
                    <a:pt x="0" y="7799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1106657" y="96213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068710" y="959609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69" y="0"/>
                  </a:moveTo>
                  <a:lnTo>
                    <a:pt x="25669" y="62829"/>
                  </a:lnTo>
                </a:path>
                <a:path w="26034" h="73659">
                  <a:moveTo>
                    <a:pt x="0" y="10434"/>
                  </a:moveTo>
                  <a:lnTo>
                    <a:pt x="0" y="732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055426" y="96421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4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042185" y="9645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" y="-31412"/>
                  </a:moveTo>
                  <a:lnTo>
                    <a:pt x="22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014872" y="96511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000984" y="96527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2" y="-31412"/>
                  </a:moveTo>
                  <a:lnTo>
                    <a:pt x="212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987290" y="96538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959476" y="96538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945559" y="96527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8" y="-31412"/>
                  </a:moveTo>
                  <a:lnTo>
                    <a:pt x="218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931966" y="96511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4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904693" y="96458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4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891222" y="96421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6" y="-31412"/>
                  </a:moveTo>
                  <a:lnTo>
                    <a:pt x="196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878202" y="96379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852493" y="96274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796626" y="9583210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09" y="6654"/>
                  </a:moveTo>
                  <a:lnTo>
                    <a:pt x="63080" y="6654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2979"/>
                  </a:lnTo>
                  <a:lnTo>
                    <a:pt x="11950" y="62979"/>
                  </a:lnTo>
                  <a:lnTo>
                    <a:pt x="11950" y="69710"/>
                  </a:lnTo>
                  <a:lnTo>
                    <a:pt x="75209" y="69710"/>
                  </a:lnTo>
                  <a:lnTo>
                    <a:pt x="75209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816381" y="96073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4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714939" y="9510489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40" y="57543"/>
                  </a:moveTo>
                  <a:lnTo>
                    <a:pt x="110807" y="57543"/>
                  </a:lnTo>
                  <a:lnTo>
                    <a:pt x="110807" y="49110"/>
                  </a:lnTo>
                  <a:lnTo>
                    <a:pt x="100203" y="49110"/>
                  </a:lnTo>
                  <a:lnTo>
                    <a:pt x="100203" y="40322"/>
                  </a:lnTo>
                  <a:lnTo>
                    <a:pt x="80518" y="40322"/>
                  </a:lnTo>
                  <a:lnTo>
                    <a:pt x="80518" y="21018"/>
                  </a:lnTo>
                  <a:lnTo>
                    <a:pt x="71577" y="21018"/>
                  </a:lnTo>
                  <a:lnTo>
                    <a:pt x="71577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25"/>
                  </a:lnTo>
                  <a:lnTo>
                    <a:pt x="17551" y="73825"/>
                  </a:lnTo>
                  <a:lnTo>
                    <a:pt x="17551" y="83997"/>
                  </a:lnTo>
                  <a:lnTo>
                    <a:pt x="37211" y="83997"/>
                  </a:lnTo>
                  <a:lnTo>
                    <a:pt x="37211" y="103301"/>
                  </a:lnTo>
                  <a:lnTo>
                    <a:pt x="47574" y="103301"/>
                  </a:lnTo>
                  <a:lnTo>
                    <a:pt x="47574" y="112255"/>
                  </a:lnTo>
                  <a:lnTo>
                    <a:pt x="58572" y="112255"/>
                  </a:lnTo>
                  <a:lnTo>
                    <a:pt x="58572" y="120548"/>
                  </a:lnTo>
                  <a:lnTo>
                    <a:pt x="121640" y="120548"/>
                  </a:lnTo>
                  <a:lnTo>
                    <a:pt x="121640" y="575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730900" y="95191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1666"/>
                  </a:lnTo>
                </a:path>
              </a:pathLst>
            </a:custGeom>
            <a:ln w="629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724024" y="95072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902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717872" y="94952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2"/>
                  </a:moveTo>
                  <a:lnTo>
                    <a:pt x="31531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707249" y="94700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491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702876" y="94569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3" y="-31412"/>
                  </a:moveTo>
                  <a:lnTo>
                    <a:pt x="73" y="31890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699224" y="94440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2"/>
                  </a:moveTo>
                  <a:lnTo>
                    <a:pt x="31475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696205" y="943080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693807" y="94172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4"/>
                  </a:moveTo>
                  <a:lnTo>
                    <a:pt x="31458" y="1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692110" y="94035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86"/>
                  </a:moveTo>
                  <a:lnTo>
                    <a:pt x="31470" y="2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691110" y="93901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5"/>
                  </a:moveTo>
                  <a:lnTo>
                    <a:pt x="31428" y="1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91110" y="9362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9"/>
                  </a:moveTo>
                  <a:lnTo>
                    <a:pt x="31428" y="1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692109" y="93491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96"/>
                  </a:moveTo>
                  <a:lnTo>
                    <a:pt x="31472" y="2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693805" y="93358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3"/>
                  </a:moveTo>
                  <a:lnTo>
                    <a:pt x="31464" y="1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696200" y="93225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" y="-31412"/>
                  </a:moveTo>
                  <a:lnTo>
                    <a:pt x="6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699216" y="93090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8"/>
                  </a:moveTo>
                  <a:lnTo>
                    <a:pt x="31494" y="1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702863" y="92958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7" y="-31412"/>
                  </a:moveTo>
                  <a:lnTo>
                    <a:pt x="87" y="31980"/>
                  </a:lnTo>
                </a:path>
              </a:pathLst>
            </a:custGeom>
            <a:ln w="630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707230" y="92830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7"/>
                  </a:moveTo>
                  <a:lnTo>
                    <a:pt x="31534" y="1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712268" y="92704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5"/>
                  </a:moveTo>
                  <a:lnTo>
                    <a:pt x="31467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717831" y="92577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842"/>
                  </a:lnTo>
                </a:path>
              </a:pathLst>
            </a:custGeom>
            <a:ln w="6303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723969" y="924552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92" y="-31412"/>
                  </a:moveTo>
                  <a:lnTo>
                    <a:pt x="192" y="32118"/>
                  </a:lnTo>
                </a:path>
              </a:pathLst>
            </a:custGeom>
            <a:ln w="632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730830" y="92338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0" y="-31412"/>
                  </a:moveTo>
                  <a:lnTo>
                    <a:pt x="150" y="31907"/>
                  </a:lnTo>
                </a:path>
              </a:pathLst>
            </a:custGeom>
            <a:ln w="631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706926" y="9158814"/>
              <a:ext cx="88900" cy="95250"/>
            </a:xfrm>
            <a:custGeom>
              <a:avLst/>
              <a:gdLst/>
              <a:ahLst/>
              <a:cxnLst/>
              <a:rect l="l" t="t" r="r" b="b"/>
              <a:pathLst>
                <a:path w="88900" h="95250">
                  <a:moveTo>
                    <a:pt x="88595" y="0"/>
                  </a:moveTo>
                  <a:lnTo>
                    <a:pt x="25514" y="0"/>
                  </a:lnTo>
                  <a:lnTo>
                    <a:pt x="25514" y="10160"/>
                  </a:lnTo>
                  <a:lnTo>
                    <a:pt x="16383" y="10160"/>
                  </a:lnTo>
                  <a:lnTo>
                    <a:pt x="16383" y="20942"/>
                  </a:lnTo>
                  <a:lnTo>
                    <a:pt x="7937" y="20942"/>
                  </a:lnTo>
                  <a:lnTo>
                    <a:pt x="7937" y="32181"/>
                  </a:lnTo>
                  <a:lnTo>
                    <a:pt x="0" y="32181"/>
                  </a:lnTo>
                  <a:lnTo>
                    <a:pt x="0" y="95250"/>
                  </a:lnTo>
                  <a:lnTo>
                    <a:pt x="62979" y="95250"/>
                  </a:lnTo>
                  <a:lnTo>
                    <a:pt x="62979" y="84162"/>
                  </a:lnTo>
                  <a:lnTo>
                    <a:pt x="71056" y="84162"/>
                  </a:lnTo>
                  <a:lnTo>
                    <a:pt x="71056" y="73520"/>
                  </a:lnTo>
                  <a:lnTo>
                    <a:pt x="79654" y="73520"/>
                  </a:lnTo>
                  <a:lnTo>
                    <a:pt x="79654" y="63106"/>
                  </a:lnTo>
                  <a:lnTo>
                    <a:pt x="88595" y="63106"/>
                  </a:lnTo>
                  <a:lnTo>
                    <a:pt x="8859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773557" y="91804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752112" y="9094361"/>
              <a:ext cx="132080" cy="108585"/>
            </a:xfrm>
            <a:custGeom>
              <a:avLst/>
              <a:gdLst/>
              <a:ahLst/>
              <a:cxnLst/>
              <a:rect l="l" t="t" r="r" b="b"/>
              <a:pathLst>
                <a:path w="132079" h="108584">
                  <a:moveTo>
                    <a:pt x="132080" y="0"/>
                  </a:moveTo>
                  <a:lnTo>
                    <a:pt x="68846" y="0"/>
                  </a:lnTo>
                  <a:lnTo>
                    <a:pt x="68846" y="6032"/>
                  </a:lnTo>
                  <a:lnTo>
                    <a:pt x="56362" y="6032"/>
                  </a:lnTo>
                  <a:lnTo>
                    <a:pt x="56362" y="12763"/>
                  </a:lnTo>
                  <a:lnTo>
                    <a:pt x="44424" y="12763"/>
                  </a:lnTo>
                  <a:lnTo>
                    <a:pt x="44424" y="20129"/>
                  </a:lnTo>
                  <a:lnTo>
                    <a:pt x="32778" y="20129"/>
                  </a:lnTo>
                  <a:lnTo>
                    <a:pt x="32778" y="27927"/>
                  </a:lnTo>
                  <a:lnTo>
                    <a:pt x="21336" y="27927"/>
                  </a:lnTo>
                  <a:lnTo>
                    <a:pt x="21336" y="36220"/>
                  </a:lnTo>
                  <a:lnTo>
                    <a:pt x="10350" y="36220"/>
                  </a:lnTo>
                  <a:lnTo>
                    <a:pt x="10350" y="45173"/>
                  </a:lnTo>
                  <a:lnTo>
                    <a:pt x="0" y="45173"/>
                  </a:lnTo>
                  <a:lnTo>
                    <a:pt x="0" y="108229"/>
                  </a:lnTo>
                  <a:lnTo>
                    <a:pt x="63080" y="108229"/>
                  </a:lnTo>
                  <a:lnTo>
                    <a:pt x="63080" y="99453"/>
                  </a:lnTo>
                  <a:lnTo>
                    <a:pt x="73685" y="99453"/>
                  </a:lnTo>
                  <a:lnTo>
                    <a:pt x="73685" y="91020"/>
                  </a:lnTo>
                  <a:lnTo>
                    <a:pt x="84518" y="91020"/>
                  </a:lnTo>
                  <a:lnTo>
                    <a:pt x="84518" y="83096"/>
                  </a:lnTo>
                  <a:lnTo>
                    <a:pt x="95821" y="83096"/>
                  </a:lnTo>
                  <a:lnTo>
                    <a:pt x="95821" y="75844"/>
                  </a:lnTo>
                  <a:lnTo>
                    <a:pt x="107683" y="75844"/>
                  </a:lnTo>
                  <a:lnTo>
                    <a:pt x="107683" y="69202"/>
                  </a:lnTo>
                  <a:lnTo>
                    <a:pt x="119837" y="69202"/>
                  </a:lnTo>
                  <a:lnTo>
                    <a:pt x="119837" y="63004"/>
                  </a:lnTo>
                  <a:lnTo>
                    <a:pt x="132080" y="63004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865247" y="91203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0" y="-31412"/>
                  </a:moveTo>
                  <a:lnTo>
                    <a:pt x="50" y="314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878109" y="91153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7" y="-31412"/>
                  </a:moveTo>
                  <a:lnTo>
                    <a:pt x="167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0891134" y="91110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5" y="-31412"/>
                  </a:moveTo>
                  <a:lnTo>
                    <a:pt x="285" y="31582"/>
                  </a:lnTo>
                </a:path>
              </a:pathLst>
            </a:custGeom>
            <a:ln w="633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904618" y="91074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4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931925" y="9102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0945522" y="91005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5" y="-31412"/>
                  </a:moveTo>
                  <a:lnTo>
                    <a:pt x="255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0959450" y="90995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1" y="-31412"/>
                  </a:moveTo>
                  <a:lnTo>
                    <a:pt x="131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973486" y="90991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512099" y="1299745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3" y="52"/>
                  </a:lnTo>
                  <a:lnTo>
                    <a:pt x="566" y="105"/>
                  </a:lnTo>
                </a:path>
                <a:path w="50800" h="31750">
                  <a:moveTo>
                    <a:pt x="28359" y="10851"/>
                  </a:moveTo>
                  <a:lnTo>
                    <a:pt x="28593" y="10996"/>
                  </a:lnTo>
                  <a:lnTo>
                    <a:pt x="28824" y="11141"/>
                  </a:lnTo>
                </a:path>
                <a:path w="50800" h="31750">
                  <a:moveTo>
                    <a:pt x="50110" y="31010"/>
                  </a:moveTo>
                  <a:lnTo>
                    <a:pt x="50259" y="31219"/>
                  </a:lnTo>
                  <a:lnTo>
                    <a:pt x="50408" y="3142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0574031" y="13571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1"/>
                  </a:moveTo>
                  <a:lnTo>
                    <a:pt x="10578" y="25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574031" y="13857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3"/>
                  </a:moveTo>
                  <a:lnTo>
                    <a:pt x="10578" y="25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424498" y="1399712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09" y="12486"/>
                  </a:moveTo>
                  <a:lnTo>
                    <a:pt x="137860" y="12694"/>
                  </a:lnTo>
                  <a:lnTo>
                    <a:pt x="137710" y="12905"/>
                  </a:lnTo>
                </a:path>
                <a:path w="138429" h="45719">
                  <a:moveTo>
                    <a:pt x="116429" y="32770"/>
                  </a:moveTo>
                  <a:lnTo>
                    <a:pt x="116193" y="32917"/>
                  </a:lnTo>
                  <a:lnTo>
                    <a:pt x="115956" y="33065"/>
                  </a:lnTo>
                </a:path>
                <a:path w="138429" h="45719">
                  <a:moveTo>
                    <a:pt x="88174" y="43807"/>
                  </a:moveTo>
                  <a:lnTo>
                    <a:pt x="87884" y="43861"/>
                  </a:lnTo>
                  <a:lnTo>
                    <a:pt x="87592" y="43915"/>
                  </a:lnTo>
                </a:path>
                <a:path w="138429" h="45719">
                  <a:moveTo>
                    <a:pt x="72569" y="45269"/>
                  </a:moveTo>
                  <a:lnTo>
                    <a:pt x="72563" y="45269"/>
                  </a:lnTo>
                  <a:lnTo>
                    <a:pt x="72558" y="45269"/>
                  </a:lnTo>
                </a:path>
                <a:path w="138429" h="45719">
                  <a:moveTo>
                    <a:pt x="57539" y="43916"/>
                  </a:moveTo>
                  <a:lnTo>
                    <a:pt x="57243" y="43861"/>
                  </a:lnTo>
                  <a:lnTo>
                    <a:pt x="56945" y="43806"/>
                  </a:lnTo>
                </a:path>
                <a:path w="138429" h="45719">
                  <a:moveTo>
                    <a:pt x="42516" y="39692"/>
                  </a:moveTo>
                  <a:lnTo>
                    <a:pt x="42511" y="39690"/>
                  </a:lnTo>
                  <a:lnTo>
                    <a:pt x="42505" y="39688"/>
                  </a:lnTo>
                </a:path>
                <a:path w="138429" h="45719">
                  <a:moveTo>
                    <a:pt x="29191" y="33077"/>
                  </a:moveTo>
                  <a:lnTo>
                    <a:pt x="28934" y="32917"/>
                  </a:lnTo>
                  <a:lnTo>
                    <a:pt x="28675" y="32755"/>
                  </a:lnTo>
                </a:path>
                <a:path w="138429" h="45719">
                  <a:moveTo>
                    <a:pt x="17042" y="23810"/>
                  </a:moveTo>
                  <a:lnTo>
                    <a:pt x="17033" y="23801"/>
                  </a:lnTo>
                  <a:lnTo>
                    <a:pt x="17024" y="23792"/>
                  </a:lnTo>
                </a:path>
                <a:path w="138429" h="45719">
                  <a:moveTo>
                    <a:pt x="7442" y="12939"/>
                  </a:moveTo>
                  <a:lnTo>
                    <a:pt x="7267" y="12694"/>
                  </a:lnTo>
                  <a:lnTo>
                    <a:pt x="7091" y="12448"/>
                  </a:lnTo>
                </a:path>
                <a:path w="138429" h="45719">
                  <a:moveTo>
                    <a:pt x="20" y="45"/>
                  </a:moveTo>
                  <a:lnTo>
                    <a:pt x="10" y="22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419979" y="13856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6"/>
                  </a:moveTo>
                  <a:lnTo>
                    <a:pt x="10593" y="28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418531" y="137168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8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419979" y="13571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5"/>
                  </a:moveTo>
                  <a:lnTo>
                    <a:pt x="10592" y="28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0424499" y="1299744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13"/>
                  </a:moveTo>
                  <a:lnTo>
                    <a:pt x="9" y="43892"/>
                  </a:lnTo>
                  <a:lnTo>
                    <a:pt x="18" y="43871"/>
                  </a:lnTo>
                </a:path>
                <a:path w="57784" h="44450">
                  <a:moveTo>
                    <a:pt x="7091" y="31464"/>
                  </a:moveTo>
                  <a:lnTo>
                    <a:pt x="7266" y="31220"/>
                  </a:lnTo>
                  <a:lnTo>
                    <a:pt x="7440" y="30976"/>
                  </a:lnTo>
                </a:path>
                <a:path w="57784" h="44450">
                  <a:moveTo>
                    <a:pt x="17027" y="20118"/>
                  </a:moveTo>
                  <a:lnTo>
                    <a:pt x="17033" y="20113"/>
                  </a:lnTo>
                  <a:lnTo>
                    <a:pt x="17038" y="20108"/>
                  </a:lnTo>
                </a:path>
                <a:path w="57784" h="44450">
                  <a:moveTo>
                    <a:pt x="28678" y="11157"/>
                  </a:moveTo>
                  <a:lnTo>
                    <a:pt x="28933" y="10997"/>
                  </a:lnTo>
                  <a:lnTo>
                    <a:pt x="29187" y="10839"/>
                  </a:lnTo>
                </a:path>
                <a:path w="57784" h="44450">
                  <a:moveTo>
                    <a:pt x="42506" y="4226"/>
                  </a:moveTo>
                  <a:lnTo>
                    <a:pt x="42510" y="4224"/>
                  </a:lnTo>
                  <a:lnTo>
                    <a:pt x="42513" y="4223"/>
                  </a:lnTo>
                </a:path>
                <a:path w="57784" h="44450">
                  <a:moveTo>
                    <a:pt x="56951" y="107"/>
                  </a:moveTo>
                  <a:lnTo>
                    <a:pt x="57242" y="53"/>
                  </a:lnTo>
                  <a:lnTo>
                    <a:pt x="57531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685538" y="1314096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9358742" y="2245203"/>
            <a:ext cx="3020060" cy="685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525"/>
              </a:spcBef>
            </a:pPr>
            <a:r>
              <a:rPr sz="2300" spc="5" dirty="0">
                <a:latin typeface="Trebuchet MS"/>
                <a:cs typeface="Trebuchet MS"/>
              </a:rPr>
              <a:t>A</a:t>
            </a:r>
            <a:r>
              <a:rPr sz="2300" spc="-45" dirty="0">
                <a:latin typeface="Trebuchet MS"/>
                <a:cs typeface="Trebuchet MS"/>
              </a:rPr>
              <a:t>dd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45" dirty="0">
                <a:latin typeface="Trebuchet MS"/>
                <a:cs typeface="Trebuchet MS"/>
              </a:rPr>
              <a:t>ob</a:t>
            </a:r>
            <a:r>
              <a:rPr sz="2300" spc="-85" dirty="0">
                <a:latin typeface="Trebuchet MS"/>
                <a:cs typeface="Trebuchet MS"/>
              </a:rPr>
              <a:t>b</a:t>
            </a:r>
            <a:r>
              <a:rPr sz="2300" spc="-15" dirty="0">
                <a:latin typeface="Trebuchet MS"/>
                <a:cs typeface="Trebuchet MS"/>
              </a:rPr>
              <a:t>y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y</a:t>
            </a:r>
            <a:r>
              <a:rPr sz="2300" spc="-45" dirty="0">
                <a:latin typeface="Trebuchet MS"/>
                <a:cs typeface="Trebuchet MS"/>
              </a:rPr>
              <a:t>o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w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75" dirty="0">
                <a:latin typeface="Trebuchet MS"/>
                <a:cs typeface="Trebuchet MS"/>
              </a:rPr>
              <a:t>n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195" dirty="0">
                <a:latin typeface="Trebuchet MS"/>
                <a:cs typeface="Trebuchet MS"/>
              </a:rPr>
              <a:t>t</a:t>
            </a:r>
            <a:r>
              <a:rPr sz="2300" spc="-35" dirty="0">
                <a:latin typeface="Trebuchet MS"/>
                <a:cs typeface="Trebuchet MS"/>
              </a:rPr>
              <a:t>o  </a:t>
            </a:r>
            <a:r>
              <a:rPr sz="2300" spc="-95" dirty="0">
                <a:latin typeface="Trebuchet MS"/>
                <a:cs typeface="Trebuchet MS"/>
              </a:rPr>
              <a:t>Teach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9476151" y="7853164"/>
            <a:ext cx="3173095" cy="764540"/>
          </a:xfrm>
          <a:custGeom>
            <a:avLst/>
            <a:gdLst/>
            <a:ahLst/>
            <a:cxnLst/>
            <a:rect l="l" t="t" r="r" b="b"/>
            <a:pathLst>
              <a:path w="3173095" h="764540">
                <a:moveTo>
                  <a:pt x="3015614" y="764374"/>
                </a:moveTo>
                <a:lnTo>
                  <a:pt x="157063" y="764374"/>
                </a:lnTo>
                <a:lnTo>
                  <a:pt x="149347" y="764185"/>
                </a:lnTo>
                <a:lnTo>
                  <a:pt x="111469" y="757613"/>
                </a:lnTo>
                <a:lnTo>
                  <a:pt x="76324" y="742034"/>
                </a:lnTo>
                <a:lnTo>
                  <a:pt x="46002" y="718371"/>
                </a:lnTo>
                <a:lnTo>
                  <a:pt x="22339" y="688050"/>
                </a:lnTo>
                <a:lnTo>
                  <a:pt x="6761" y="652904"/>
                </a:lnTo>
                <a:lnTo>
                  <a:pt x="188" y="615027"/>
                </a:lnTo>
                <a:lnTo>
                  <a:pt x="0" y="607311"/>
                </a:lnTo>
                <a:lnTo>
                  <a:pt x="0" y="157063"/>
                </a:lnTo>
                <a:lnTo>
                  <a:pt x="4708" y="118890"/>
                </a:lnTo>
                <a:lnTo>
                  <a:pt x="18544" y="83023"/>
                </a:lnTo>
                <a:lnTo>
                  <a:pt x="40680" y="51592"/>
                </a:lnTo>
                <a:lnTo>
                  <a:pt x="69803" y="26469"/>
                </a:lnTo>
                <a:lnTo>
                  <a:pt x="104158" y="9177"/>
                </a:lnTo>
                <a:lnTo>
                  <a:pt x="141668" y="754"/>
                </a:lnTo>
                <a:lnTo>
                  <a:pt x="157063" y="0"/>
                </a:lnTo>
                <a:lnTo>
                  <a:pt x="3015614" y="0"/>
                </a:lnTo>
                <a:lnTo>
                  <a:pt x="3053787" y="4708"/>
                </a:lnTo>
                <a:lnTo>
                  <a:pt x="3089654" y="18544"/>
                </a:lnTo>
                <a:lnTo>
                  <a:pt x="3121085" y="40680"/>
                </a:lnTo>
                <a:lnTo>
                  <a:pt x="3146208" y="69803"/>
                </a:lnTo>
                <a:lnTo>
                  <a:pt x="3163500" y="104158"/>
                </a:lnTo>
                <a:lnTo>
                  <a:pt x="3171923" y="141668"/>
                </a:lnTo>
                <a:lnTo>
                  <a:pt x="3172678" y="157063"/>
                </a:lnTo>
                <a:lnTo>
                  <a:pt x="3172678" y="607311"/>
                </a:lnTo>
                <a:lnTo>
                  <a:pt x="3167969" y="645483"/>
                </a:lnTo>
                <a:lnTo>
                  <a:pt x="3154133" y="681351"/>
                </a:lnTo>
                <a:lnTo>
                  <a:pt x="3131998" y="712782"/>
                </a:lnTo>
                <a:lnTo>
                  <a:pt x="3102874" y="737904"/>
                </a:lnTo>
                <a:lnTo>
                  <a:pt x="3068519" y="755197"/>
                </a:lnTo>
                <a:lnTo>
                  <a:pt x="3031009" y="763620"/>
                </a:lnTo>
                <a:lnTo>
                  <a:pt x="3015614" y="764374"/>
                </a:lnTo>
                <a:close/>
              </a:path>
            </a:pathLst>
          </a:custGeom>
          <a:solidFill>
            <a:srgbClr val="3A7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10206883" y="8014661"/>
            <a:ext cx="1720214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9486622" y="6921255"/>
            <a:ext cx="3152140" cy="743585"/>
          </a:xfrm>
          <a:custGeom>
            <a:avLst/>
            <a:gdLst/>
            <a:ahLst/>
            <a:cxnLst/>
            <a:rect l="l" t="t" r="r" b="b"/>
            <a:pathLst>
              <a:path w="3152140" h="743584">
                <a:moveTo>
                  <a:pt x="0" y="596840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3005144" y="0"/>
                </a:lnTo>
                <a:lnTo>
                  <a:pt x="3047697" y="6310"/>
                </a:lnTo>
                <a:lnTo>
                  <a:pt x="3086586" y="24705"/>
                </a:lnTo>
                <a:lnTo>
                  <a:pt x="3118462" y="53594"/>
                </a:lnTo>
                <a:lnTo>
                  <a:pt x="3140577" y="90493"/>
                </a:lnTo>
                <a:lnTo>
                  <a:pt x="3151032" y="132223"/>
                </a:lnTo>
                <a:lnTo>
                  <a:pt x="3151736" y="146592"/>
                </a:lnTo>
                <a:lnTo>
                  <a:pt x="3151736" y="596840"/>
                </a:lnTo>
                <a:lnTo>
                  <a:pt x="3145425" y="639394"/>
                </a:lnTo>
                <a:lnTo>
                  <a:pt x="3127031" y="678282"/>
                </a:lnTo>
                <a:lnTo>
                  <a:pt x="3098142" y="710159"/>
                </a:lnTo>
                <a:lnTo>
                  <a:pt x="3061242" y="732274"/>
                </a:lnTo>
                <a:lnTo>
                  <a:pt x="3019512" y="742728"/>
                </a:lnTo>
                <a:lnTo>
                  <a:pt x="3005144" y="743432"/>
                </a:lnTo>
                <a:lnTo>
                  <a:pt x="146592" y="743432"/>
                </a:lnTo>
                <a:lnTo>
                  <a:pt x="104038" y="737122"/>
                </a:lnTo>
                <a:lnTo>
                  <a:pt x="65150" y="718727"/>
                </a:lnTo>
                <a:lnTo>
                  <a:pt x="33273" y="689838"/>
                </a:lnTo>
                <a:lnTo>
                  <a:pt x="11158" y="652938"/>
                </a:lnTo>
                <a:lnTo>
                  <a:pt x="704" y="611209"/>
                </a:lnTo>
                <a:lnTo>
                  <a:pt x="0" y="596840"/>
                </a:lnTo>
                <a:close/>
              </a:path>
            </a:pathLst>
          </a:custGeom>
          <a:ln w="20941">
            <a:solidFill>
              <a:srgbClr val="C4D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9829932" y="7100838"/>
            <a:ext cx="247777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5" dirty="0">
                <a:solidFill>
                  <a:srgbClr val="66748B"/>
                </a:solidFill>
                <a:latin typeface="Trebuchet MS"/>
                <a:cs typeface="Trebuchet MS"/>
              </a:rPr>
              <a:t>A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dd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120" dirty="0">
                <a:solidFill>
                  <a:srgbClr val="66748B"/>
                </a:solidFill>
                <a:latin typeface="Trebuchet MS"/>
                <a:cs typeface="Trebuchet MS"/>
              </a:rPr>
              <a:t>S</a:t>
            </a:r>
            <a:r>
              <a:rPr sz="1950" spc="-30" dirty="0">
                <a:solidFill>
                  <a:srgbClr val="66748B"/>
                </a:solidFill>
                <a:latin typeface="Trebuchet MS"/>
                <a:cs typeface="Trebuchet MS"/>
              </a:rPr>
              <a:t>c</a:t>
            </a:r>
            <a:r>
              <a:rPr sz="1950" spc="-85" dirty="0">
                <a:solidFill>
                  <a:srgbClr val="66748B"/>
                </a:solidFill>
                <a:latin typeface="Trebuchet MS"/>
                <a:cs typeface="Trebuchet MS"/>
              </a:rPr>
              <a:t>he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d</a:t>
            </a:r>
            <a:r>
              <a:rPr sz="1950" spc="-90" dirty="0">
                <a:solidFill>
                  <a:srgbClr val="66748B"/>
                </a:solidFill>
                <a:latin typeface="Trebuchet MS"/>
                <a:cs typeface="Trebuchet MS"/>
              </a:rPr>
              <a:t>u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l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(</a:t>
            </a:r>
            <a:r>
              <a:rPr sz="1950" spc="-50" dirty="0">
                <a:solidFill>
                  <a:srgbClr val="66748B"/>
                </a:solidFill>
                <a:latin typeface="Trebuchet MS"/>
                <a:cs typeface="Trebuchet MS"/>
              </a:rPr>
              <a:t>O</a:t>
            </a:r>
            <a:r>
              <a:rPr sz="1950" spc="-114" dirty="0">
                <a:solidFill>
                  <a:srgbClr val="66748B"/>
                </a:solidFill>
                <a:latin typeface="Trebuchet MS"/>
                <a:cs typeface="Trebuchet MS"/>
              </a:rPr>
              <a:t>pt</a:t>
            </a:r>
            <a:r>
              <a:rPr sz="1950" spc="-150" dirty="0">
                <a:solidFill>
                  <a:srgbClr val="66748B"/>
                </a:solidFill>
                <a:latin typeface="Trebuchet MS"/>
                <a:cs typeface="Trebuchet MS"/>
              </a:rPr>
              <a:t>i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o</a:t>
            </a:r>
            <a:r>
              <a:rPr sz="1950" spc="-85" dirty="0">
                <a:solidFill>
                  <a:srgbClr val="66748B"/>
                </a:solidFill>
                <a:latin typeface="Trebuchet MS"/>
                <a:cs typeface="Trebuchet MS"/>
              </a:rPr>
              <a:t>n</a:t>
            </a:r>
            <a:r>
              <a:rPr sz="1950" spc="-90" dirty="0">
                <a:solidFill>
                  <a:srgbClr val="66748B"/>
                </a:solidFill>
                <a:latin typeface="Trebuchet MS"/>
                <a:cs typeface="Trebuchet MS"/>
              </a:rPr>
              <a:t>a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l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)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958759" y="10118357"/>
            <a:ext cx="409321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indent="182245">
              <a:lnSpc>
                <a:spcPts val="2970"/>
              </a:lnSpc>
              <a:spcBef>
                <a:spcPts val="645"/>
              </a:spcBef>
            </a:pPr>
            <a:r>
              <a:rPr sz="2900" spc="-8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210" dirty="0">
                <a:latin typeface="Trebuchet MS"/>
                <a:cs typeface="Trebuchet MS"/>
              </a:rPr>
              <a:t>t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5" dirty="0">
                <a:latin typeface="Trebuchet MS"/>
                <a:cs typeface="Trebuchet MS"/>
              </a:rPr>
              <a:t>n  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b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85" dirty="0">
                <a:latin typeface="Trebuchet MS"/>
                <a:cs typeface="Trebuchet MS"/>
              </a:rPr>
              <a:t>ll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110" dirty="0">
                <a:latin typeface="Trebuchet MS"/>
                <a:cs typeface="Trebuchet MS"/>
              </a:rPr>
              <a:t>g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8958577" y="10118357"/>
            <a:ext cx="409321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 indent="104139">
              <a:lnSpc>
                <a:spcPts val="2970"/>
              </a:lnSpc>
              <a:spcBef>
                <a:spcPts val="645"/>
              </a:spcBef>
            </a:pPr>
            <a:r>
              <a:rPr sz="2900" spc="-80" dirty="0">
                <a:latin typeface="Trebuchet MS"/>
                <a:cs typeface="Trebuchet MS"/>
              </a:rPr>
              <a:t>U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210" dirty="0">
                <a:latin typeface="Trebuchet MS"/>
                <a:cs typeface="Trebuchet MS"/>
              </a:rPr>
              <a:t>t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35" dirty="0">
                <a:latin typeface="Trebuchet MS"/>
                <a:cs typeface="Trebuchet MS"/>
              </a:rPr>
              <a:t>T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30" dirty="0">
                <a:latin typeface="Trebuchet MS"/>
                <a:cs typeface="Trebuchet MS"/>
              </a:rPr>
              <a:t>h  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b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w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185" dirty="0">
                <a:latin typeface="Trebuchet MS"/>
                <a:cs typeface="Trebuchet MS"/>
              </a:rPr>
              <a:t>ll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110" dirty="0">
                <a:latin typeface="Trebuchet MS"/>
                <a:cs typeface="Trebuchet MS"/>
              </a:rPr>
              <a:t>g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65" dirty="0">
                <a:latin typeface="Trebuchet MS"/>
                <a:cs typeface="Trebuchet MS"/>
              </a:rPr>
              <a:t>t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14365879" y="701374"/>
            <a:ext cx="4765040" cy="9162415"/>
            <a:chOff x="14365879" y="701374"/>
            <a:chExt cx="4765040" cy="9162415"/>
          </a:xfrm>
        </p:grpSpPr>
        <p:sp>
          <p:nvSpPr>
            <p:cNvPr id="203" name="object 203"/>
            <p:cNvSpPr/>
            <p:nvPr/>
          </p:nvSpPr>
          <p:spPr>
            <a:xfrm>
              <a:off x="14392232" y="727726"/>
              <a:ext cx="4712335" cy="9109710"/>
            </a:xfrm>
            <a:custGeom>
              <a:avLst/>
              <a:gdLst/>
              <a:ahLst/>
              <a:cxnLst/>
              <a:rect l="l" t="t" r="r" b="b"/>
              <a:pathLst>
                <a:path w="4712334" h="9109710">
                  <a:moveTo>
                    <a:pt x="0" y="8612303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14531" y="0"/>
                  </a:lnTo>
                  <a:lnTo>
                    <a:pt x="4263281" y="2394"/>
                  </a:lnTo>
                  <a:lnTo>
                    <a:pt x="4311562" y="9556"/>
                  </a:lnTo>
                  <a:lnTo>
                    <a:pt x="4358908" y="21416"/>
                  </a:lnTo>
                  <a:lnTo>
                    <a:pt x="4404864" y="37859"/>
                  </a:lnTo>
                  <a:lnTo>
                    <a:pt x="4448988" y="58728"/>
                  </a:lnTo>
                  <a:lnTo>
                    <a:pt x="4490853" y="83821"/>
                  </a:lnTo>
                  <a:lnTo>
                    <a:pt x="4530057" y="112897"/>
                  </a:lnTo>
                  <a:lnTo>
                    <a:pt x="4566222" y="145675"/>
                  </a:lnTo>
                  <a:lnTo>
                    <a:pt x="4599001" y="181840"/>
                  </a:lnTo>
                  <a:lnTo>
                    <a:pt x="4628076" y="221044"/>
                  </a:lnTo>
                  <a:lnTo>
                    <a:pt x="4653169" y="262909"/>
                  </a:lnTo>
                  <a:lnTo>
                    <a:pt x="4674037" y="307032"/>
                  </a:lnTo>
                  <a:lnTo>
                    <a:pt x="4690481" y="352988"/>
                  </a:lnTo>
                  <a:lnTo>
                    <a:pt x="4702341" y="400335"/>
                  </a:lnTo>
                  <a:lnTo>
                    <a:pt x="4709503" y="448616"/>
                  </a:lnTo>
                  <a:lnTo>
                    <a:pt x="4711898" y="497367"/>
                  </a:lnTo>
                  <a:lnTo>
                    <a:pt x="4711898" y="8612303"/>
                  </a:lnTo>
                  <a:lnTo>
                    <a:pt x="4709503" y="8661053"/>
                  </a:lnTo>
                  <a:lnTo>
                    <a:pt x="4702341" y="8709333"/>
                  </a:lnTo>
                  <a:lnTo>
                    <a:pt x="4690482" y="8756680"/>
                  </a:lnTo>
                  <a:lnTo>
                    <a:pt x="4674037" y="8802636"/>
                  </a:lnTo>
                  <a:lnTo>
                    <a:pt x="4653169" y="8846759"/>
                  </a:lnTo>
                  <a:lnTo>
                    <a:pt x="4628076" y="8888623"/>
                  </a:lnTo>
                  <a:lnTo>
                    <a:pt x="4599001" y="8927828"/>
                  </a:lnTo>
                  <a:lnTo>
                    <a:pt x="4566222" y="8963994"/>
                  </a:lnTo>
                  <a:lnTo>
                    <a:pt x="4530057" y="8996772"/>
                  </a:lnTo>
                  <a:lnTo>
                    <a:pt x="4490853" y="9025847"/>
                  </a:lnTo>
                  <a:lnTo>
                    <a:pt x="4448988" y="9050941"/>
                  </a:lnTo>
                  <a:lnTo>
                    <a:pt x="4404865" y="9071809"/>
                  </a:lnTo>
                  <a:lnTo>
                    <a:pt x="4358909" y="9088253"/>
                  </a:lnTo>
                  <a:lnTo>
                    <a:pt x="4311562" y="9100112"/>
                  </a:lnTo>
                  <a:lnTo>
                    <a:pt x="4263281" y="9107274"/>
                  </a:lnTo>
                  <a:lnTo>
                    <a:pt x="4214531" y="9109670"/>
                  </a:lnTo>
                  <a:lnTo>
                    <a:pt x="497367" y="9109670"/>
                  </a:lnTo>
                  <a:lnTo>
                    <a:pt x="448616" y="9107275"/>
                  </a:lnTo>
                  <a:lnTo>
                    <a:pt x="400335" y="9100113"/>
                  </a:lnTo>
                  <a:lnTo>
                    <a:pt x="352988" y="9088253"/>
                  </a:lnTo>
                  <a:lnTo>
                    <a:pt x="307032" y="9071809"/>
                  </a:lnTo>
                  <a:lnTo>
                    <a:pt x="262909" y="9050941"/>
                  </a:lnTo>
                  <a:lnTo>
                    <a:pt x="221044" y="9025847"/>
                  </a:lnTo>
                  <a:lnTo>
                    <a:pt x="181840" y="8996772"/>
                  </a:lnTo>
                  <a:lnTo>
                    <a:pt x="145675" y="8963994"/>
                  </a:lnTo>
                  <a:lnTo>
                    <a:pt x="112897" y="8927829"/>
                  </a:lnTo>
                  <a:lnTo>
                    <a:pt x="83821" y="8888623"/>
                  </a:lnTo>
                  <a:lnTo>
                    <a:pt x="58728" y="8846759"/>
                  </a:lnTo>
                  <a:lnTo>
                    <a:pt x="37859" y="8802636"/>
                  </a:lnTo>
                  <a:lnTo>
                    <a:pt x="21416" y="8756680"/>
                  </a:lnTo>
                  <a:lnTo>
                    <a:pt x="9556" y="8709333"/>
                  </a:lnTo>
                  <a:lnTo>
                    <a:pt x="2394" y="8661053"/>
                  </a:lnTo>
                  <a:lnTo>
                    <a:pt x="0" y="8612303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4601649" y="1691048"/>
              <a:ext cx="4262120" cy="7214870"/>
            </a:xfrm>
            <a:custGeom>
              <a:avLst/>
              <a:gdLst/>
              <a:ahLst/>
              <a:cxnLst/>
              <a:rect l="l" t="t" r="r" b="b"/>
              <a:pathLst>
                <a:path w="4262119" h="7214870">
                  <a:moveTo>
                    <a:pt x="0" y="7020728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67938" y="0"/>
                  </a:lnTo>
                  <a:lnTo>
                    <a:pt x="4074283" y="0"/>
                  </a:lnTo>
                  <a:lnTo>
                    <a:pt x="4080612" y="310"/>
                  </a:lnTo>
                  <a:lnTo>
                    <a:pt x="4086926" y="932"/>
                  </a:lnTo>
                  <a:lnTo>
                    <a:pt x="4093240" y="1554"/>
                  </a:lnTo>
                  <a:lnTo>
                    <a:pt x="4099508" y="2484"/>
                  </a:lnTo>
                  <a:lnTo>
                    <a:pt x="4105730" y="3722"/>
                  </a:lnTo>
                  <a:lnTo>
                    <a:pt x="4111952" y="4959"/>
                  </a:lnTo>
                  <a:lnTo>
                    <a:pt x="4118099" y="6499"/>
                  </a:lnTo>
                  <a:lnTo>
                    <a:pt x="4124170" y="8341"/>
                  </a:lnTo>
                  <a:lnTo>
                    <a:pt x="4130241" y="10182"/>
                  </a:lnTo>
                  <a:lnTo>
                    <a:pt x="4136208" y="12317"/>
                  </a:lnTo>
                  <a:lnTo>
                    <a:pt x="4142069" y="14745"/>
                  </a:lnTo>
                  <a:lnTo>
                    <a:pt x="4147930" y="17173"/>
                  </a:lnTo>
                  <a:lnTo>
                    <a:pt x="4175559" y="32646"/>
                  </a:lnTo>
                  <a:lnTo>
                    <a:pt x="4180834" y="36170"/>
                  </a:lnTo>
                  <a:lnTo>
                    <a:pt x="4204913" y="56736"/>
                  </a:lnTo>
                  <a:lnTo>
                    <a:pt x="4209400" y="61222"/>
                  </a:lnTo>
                  <a:lnTo>
                    <a:pt x="4229004" y="86091"/>
                  </a:lnTo>
                  <a:lnTo>
                    <a:pt x="4232529" y="91366"/>
                  </a:lnTo>
                  <a:lnTo>
                    <a:pt x="4235786" y="96801"/>
                  </a:lnTo>
                  <a:lnTo>
                    <a:pt x="4238777" y="102396"/>
                  </a:lnTo>
                  <a:lnTo>
                    <a:pt x="4241767" y="107991"/>
                  </a:lnTo>
                  <a:lnTo>
                    <a:pt x="4256690" y="149697"/>
                  </a:lnTo>
                  <a:lnTo>
                    <a:pt x="4257927" y="155920"/>
                  </a:lnTo>
                  <a:lnTo>
                    <a:pt x="4259165" y="162142"/>
                  </a:lnTo>
                  <a:lnTo>
                    <a:pt x="4260095" y="168410"/>
                  </a:lnTo>
                  <a:lnTo>
                    <a:pt x="4260717" y="174724"/>
                  </a:lnTo>
                  <a:lnTo>
                    <a:pt x="4261339" y="181038"/>
                  </a:lnTo>
                  <a:lnTo>
                    <a:pt x="4261650" y="187367"/>
                  </a:lnTo>
                  <a:lnTo>
                    <a:pt x="4261650" y="193711"/>
                  </a:lnTo>
                  <a:lnTo>
                    <a:pt x="4261650" y="7020728"/>
                  </a:lnTo>
                  <a:lnTo>
                    <a:pt x="4257927" y="7058518"/>
                  </a:lnTo>
                  <a:lnTo>
                    <a:pt x="4256690" y="7064741"/>
                  </a:lnTo>
                  <a:lnTo>
                    <a:pt x="4246904" y="7094857"/>
                  </a:lnTo>
                  <a:lnTo>
                    <a:pt x="4244476" y="7100719"/>
                  </a:lnTo>
                  <a:lnTo>
                    <a:pt x="4241767" y="7106447"/>
                  </a:lnTo>
                  <a:lnTo>
                    <a:pt x="4238777" y="7112042"/>
                  </a:lnTo>
                  <a:lnTo>
                    <a:pt x="4235786" y="7117638"/>
                  </a:lnTo>
                  <a:lnTo>
                    <a:pt x="4232529" y="7123072"/>
                  </a:lnTo>
                  <a:lnTo>
                    <a:pt x="4229004" y="7128347"/>
                  </a:lnTo>
                  <a:lnTo>
                    <a:pt x="4225479" y="7133623"/>
                  </a:lnTo>
                  <a:lnTo>
                    <a:pt x="4204913" y="7157702"/>
                  </a:lnTo>
                  <a:lnTo>
                    <a:pt x="4200427" y="7162189"/>
                  </a:lnTo>
                  <a:lnTo>
                    <a:pt x="4195732" y="7166444"/>
                  </a:lnTo>
                  <a:lnTo>
                    <a:pt x="4190828" y="7170469"/>
                  </a:lnTo>
                  <a:lnTo>
                    <a:pt x="4185923" y="7174494"/>
                  </a:lnTo>
                  <a:lnTo>
                    <a:pt x="4180834" y="7178268"/>
                  </a:lnTo>
                  <a:lnTo>
                    <a:pt x="4175558" y="7181793"/>
                  </a:lnTo>
                  <a:lnTo>
                    <a:pt x="4170284" y="7185317"/>
                  </a:lnTo>
                  <a:lnTo>
                    <a:pt x="4164848" y="7188575"/>
                  </a:lnTo>
                  <a:lnTo>
                    <a:pt x="4159253" y="7191566"/>
                  </a:lnTo>
                  <a:lnTo>
                    <a:pt x="4153658" y="7194556"/>
                  </a:lnTo>
                  <a:lnTo>
                    <a:pt x="4147930" y="7197265"/>
                  </a:lnTo>
                  <a:lnTo>
                    <a:pt x="4142068" y="7199693"/>
                  </a:lnTo>
                  <a:lnTo>
                    <a:pt x="4136207" y="7202121"/>
                  </a:lnTo>
                  <a:lnTo>
                    <a:pt x="4130241" y="7204256"/>
                  </a:lnTo>
                  <a:lnTo>
                    <a:pt x="4124170" y="7206097"/>
                  </a:lnTo>
                  <a:lnTo>
                    <a:pt x="4118099" y="7207939"/>
                  </a:lnTo>
                  <a:lnTo>
                    <a:pt x="4111952" y="7209479"/>
                  </a:lnTo>
                  <a:lnTo>
                    <a:pt x="4105730" y="7210716"/>
                  </a:lnTo>
                  <a:lnTo>
                    <a:pt x="4099508" y="7211954"/>
                  </a:lnTo>
                  <a:lnTo>
                    <a:pt x="4093240" y="7212885"/>
                  </a:lnTo>
                  <a:lnTo>
                    <a:pt x="4086926" y="7213506"/>
                  </a:lnTo>
                  <a:lnTo>
                    <a:pt x="4080612" y="7214128"/>
                  </a:lnTo>
                  <a:lnTo>
                    <a:pt x="4074283" y="7214440"/>
                  </a:lnTo>
                  <a:lnTo>
                    <a:pt x="4067938" y="7214440"/>
                  </a:lnTo>
                  <a:lnTo>
                    <a:pt x="193711" y="7214440"/>
                  </a:lnTo>
                  <a:lnTo>
                    <a:pt x="187367" y="7214440"/>
                  </a:lnTo>
                  <a:lnTo>
                    <a:pt x="181038" y="7214129"/>
                  </a:lnTo>
                  <a:lnTo>
                    <a:pt x="174724" y="7213507"/>
                  </a:lnTo>
                  <a:lnTo>
                    <a:pt x="168410" y="7212885"/>
                  </a:lnTo>
                  <a:lnTo>
                    <a:pt x="162142" y="7211954"/>
                  </a:lnTo>
                  <a:lnTo>
                    <a:pt x="155920" y="7210716"/>
                  </a:lnTo>
                  <a:lnTo>
                    <a:pt x="149697" y="7209479"/>
                  </a:lnTo>
                  <a:lnTo>
                    <a:pt x="143551" y="7207939"/>
                  </a:lnTo>
                  <a:lnTo>
                    <a:pt x="137479" y="7206097"/>
                  </a:lnTo>
                  <a:lnTo>
                    <a:pt x="131408" y="7204256"/>
                  </a:lnTo>
                  <a:lnTo>
                    <a:pt x="125442" y="7202121"/>
                  </a:lnTo>
                  <a:lnTo>
                    <a:pt x="119581" y="7199693"/>
                  </a:lnTo>
                  <a:lnTo>
                    <a:pt x="113719" y="7197265"/>
                  </a:lnTo>
                  <a:lnTo>
                    <a:pt x="86091" y="7181793"/>
                  </a:lnTo>
                  <a:lnTo>
                    <a:pt x="80816" y="7178268"/>
                  </a:lnTo>
                  <a:lnTo>
                    <a:pt x="56736" y="7157702"/>
                  </a:lnTo>
                  <a:lnTo>
                    <a:pt x="52250" y="7153216"/>
                  </a:lnTo>
                  <a:lnTo>
                    <a:pt x="47995" y="7148522"/>
                  </a:lnTo>
                  <a:lnTo>
                    <a:pt x="43970" y="7143617"/>
                  </a:lnTo>
                  <a:lnTo>
                    <a:pt x="39945" y="7138713"/>
                  </a:lnTo>
                  <a:lnTo>
                    <a:pt x="36170" y="7133623"/>
                  </a:lnTo>
                  <a:lnTo>
                    <a:pt x="32646" y="7128347"/>
                  </a:lnTo>
                  <a:lnTo>
                    <a:pt x="29121" y="7123073"/>
                  </a:lnTo>
                  <a:lnTo>
                    <a:pt x="25863" y="7117638"/>
                  </a:lnTo>
                  <a:lnTo>
                    <a:pt x="22873" y="7112042"/>
                  </a:lnTo>
                  <a:lnTo>
                    <a:pt x="19882" y="7106447"/>
                  </a:lnTo>
                  <a:lnTo>
                    <a:pt x="17173" y="7100719"/>
                  </a:lnTo>
                  <a:lnTo>
                    <a:pt x="14745" y="7094857"/>
                  </a:lnTo>
                  <a:lnTo>
                    <a:pt x="12317" y="7088996"/>
                  </a:lnTo>
                  <a:lnTo>
                    <a:pt x="3722" y="7058518"/>
                  </a:lnTo>
                  <a:lnTo>
                    <a:pt x="2484" y="7052297"/>
                  </a:lnTo>
                  <a:lnTo>
                    <a:pt x="1554" y="7046029"/>
                  </a:lnTo>
                  <a:lnTo>
                    <a:pt x="932" y="7039715"/>
                  </a:lnTo>
                  <a:lnTo>
                    <a:pt x="310" y="7033401"/>
                  </a:lnTo>
                  <a:lnTo>
                    <a:pt x="0" y="7027072"/>
                  </a:lnTo>
                  <a:lnTo>
                    <a:pt x="0" y="7020728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6672956" y="90995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6686644" y="91005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0" y="-31412"/>
                  </a:moveTo>
                  <a:lnTo>
                    <a:pt x="240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6700536" y="91021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6727836" y="91075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2" y="-31412"/>
                  </a:moveTo>
                  <a:lnTo>
                    <a:pt x="62" y="3144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6741062" y="91110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6" y="-31412"/>
                  </a:moveTo>
                  <a:lnTo>
                    <a:pt x="176" y="315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754384" y="9083981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0" y="0"/>
                  </a:moveTo>
                  <a:lnTo>
                    <a:pt x="0" y="62849"/>
                  </a:lnTo>
                </a:path>
                <a:path w="26034" h="73659">
                  <a:moveTo>
                    <a:pt x="25693" y="10438"/>
                  </a:moveTo>
                  <a:lnTo>
                    <a:pt x="25693" y="7330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6792282" y="9131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9" y="-31412"/>
                  </a:moveTo>
                  <a:lnTo>
                    <a:pt x="159" y="31579"/>
                  </a:lnTo>
                </a:path>
              </a:pathLst>
            </a:custGeom>
            <a:ln w="6314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6804487" y="9107220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0" y="0"/>
                  </a:moveTo>
                  <a:lnTo>
                    <a:pt x="0" y="62871"/>
                  </a:lnTo>
                </a:path>
                <a:path w="23494" h="78104">
                  <a:moveTo>
                    <a:pt x="23117" y="15178"/>
                  </a:moveTo>
                  <a:lnTo>
                    <a:pt x="23117" y="7801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6838447" y="91621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8" y="-31412"/>
                  </a:moveTo>
                  <a:lnTo>
                    <a:pt x="78" y="315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6877651" y="92005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565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6792443" y="9318034"/>
              <a:ext cx="148590" cy="335280"/>
            </a:xfrm>
            <a:custGeom>
              <a:avLst/>
              <a:gdLst/>
              <a:ahLst/>
              <a:cxnLst/>
              <a:rect l="l" t="t" r="r" b="b"/>
              <a:pathLst>
                <a:path w="148590" h="335279">
                  <a:moveTo>
                    <a:pt x="148087" y="0"/>
                  </a:moveTo>
                  <a:lnTo>
                    <a:pt x="148087" y="62890"/>
                  </a:lnTo>
                </a:path>
                <a:path w="148590" h="335279">
                  <a:moveTo>
                    <a:pt x="148087" y="54408"/>
                  </a:moveTo>
                  <a:lnTo>
                    <a:pt x="148087" y="117271"/>
                  </a:lnTo>
                </a:path>
                <a:path w="148590" h="335279">
                  <a:moveTo>
                    <a:pt x="85274" y="203257"/>
                  </a:moveTo>
                  <a:lnTo>
                    <a:pt x="85274" y="266092"/>
                  </a:lnTo>
                </a:path>
                <a:path w="148590" h="335279">
                  <a:moveTo>
                    <a:pt x="46083" y="241712"/>
                  </a:moveTo>
                  <a:lnTo>
                    <a:pt x="46083" y="304567"/>
                  </a:lnTo>
                </a:path>
                <a:path w="148590" h="335279">
                  <a:moveTo>
                    <a:pt x="0" y="271929"/>
                  </a:moveTo>
                  <a:lnTo>
                    <a:pt x="0" y="3347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6741153" y="96421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6700623" y="9614424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2" y="0"/>
                  </a:moveTo>
                  <a:lnTo>
                    <a:pt x="27262" y="62825"/>
                  </a:lnTo>
                </a:path>
                <a:path w="27305" h="68579">
                  <a:moveTo>
                    <a:pt x="0" y="5315"/>
                  </a:moveTo>
                  <a:lnTo>
                    <a:pt x="0" y="681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6686684" y="96527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0" y="-31412"/>
                  </a:moveTo>
                  <a:lnTo>
                    <a:pt x="200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6672984" y="96538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6645153" y="9653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6631221" y="96527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1" y="-31412"/>
                  </a:moveTo>
                  <a:lnTo>
                    <a:pt x="241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6617610" y="96511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3" y="-31412"/>
                  </a:moveTo>
                  <a:lnTo>
                    <a:pt x="113" y="3144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6604018" y="96488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6590311" y="96457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6576839" y="96421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4" y="-31412"/>
                  </a:moveTo>
                  <a:lnTo>
                    <a:pt x="264" y="31570"/>
                  </a:lnTo>
                </a:path>
              </a:pathLst>
            </a:custGeom>
            <a:ln w="633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6563813" y="9637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7" y="-31412"/>
                  </a:moveTo>
                  <a:lnTo>
                    <a:pt x="147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6550938" y="9633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3" y="-31412"/>
                  </a:moveTo>
                  <a:lnTo>
                    <a:pt x="43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6437776" y="9550761"/>
              <a:ext cx="132080" cy="108585"/>
            </a:xfrm>
            <a:custGeom>
              <a:avLst/>
              <a:gdLst/>
              <a:ahLst/>
              <a:cxnLst/>
              <a:rect l="l" t="t" r="r" b="b"/>
              <a:pathLst>
                <a:path w="132080" h="108584">
                  <a:moveTo>
                    <a:pt x="132067" y="45250"/>
                  </a:moveTo>
                  <a:lnTo>
                    <a:pt x="119837" y="45250"/>
                  </a:lnTo>
                  <a:lnTo>
                    <a:pt x="119837" y="39052"/>
                  </a:lnTo>
                  <a:lnTo>
                    <a:pt x="107696" y="39052"/>
                  </a:lnTo>
                  <a:lnTo>
                    <a:pt x="107696" y="32397"/>
                  </a:lnTo>
                  <a:lnTo>
                    <a:pt x="95834" y="32397"/>
                  </a:lnTo>
                  <a:lnTo>
                    <a:pt x="95834" y="25158"/>
                  </a:lnTo>
                  <a:lnTo>
                    <a:pt x="84543" y="25158"/>
                  </a:lnTo>
                  <a:lnTo>
                    <a:pt x="84543" y="17221"/>
                  </a:lnTo>
                  <a:lnTo>
                    <a:pt x="73723" y="17221"/>
                  </a:lnTo>
                  <a:lnTo>
                    <a:pt x="73723" y="8788"/>
                  </a:lnTo>
                  <a:lnTo>
                    <a:pt x="63119" y="8788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0363" y="63080"/>
                  </a:lnTo>
                  <a:lnTo>
                    <a:pt x="10363" y="72034"/>
                  </a:lnTo>
                  <a:lnTo>
                    <a:pt x="21361" y="72034"/>
                  </a:lnTo>
                  <a:lnTo>
                    <a:pt x="21361" y="80314"/>
                  </a:lnTo>
                  <a:lnTo>
                    <a:pt x="32816" y="80314"/>
                  </a:lnTo>
                  <a:lnTo>
                    <a:pt x="32816" y="88112"/>
                  </a:lnTo>
                  <a:lnTo>
                    <a:pt x="44462" y="88112"/>
                  </a:lnTo>
                  <a:lnTo>
                    <a:pt x="44462" y="95465"/>
                  </a:lnTo>
                  <a:lnTo>
                    <a:pt x="56400" y="95465"/>
                  </a:lnTo>
                  <a:lnTo>
                    <a:pt x="56400" y="102196"/>
                  </a:lnTo>
                  <a:lnTo>
                    <a:pt x="68897" y="102196"/>
                  </a:lnTo>
                  <a:lnTo>
                    <a:pt x="68897" y="108229"/>
                  </a:lnTo>
                  <a:lnTo>
                    <a:pt x="132067" y="108229"/>
                  </a:lnTo>
                  <a:lnTo>
                    <a:pt x="132067" y="4525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6459233" y="9572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3" y="-31412"/>
                  </a:moveTo>
                  <a:lnTo>
                    <a:pt x="33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6400565" y="9510413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80" h="84454">
                  <a:moveTo>
                    <a:pt x="80657" y="21018"/>
                  </a:moveTo>
                  <a:lnTo>
                    <a:pt x="71704" y="21018"/>
                  </a:lnTo>
                  <a:lnTo>
                    <a:pt x="71704" y="10617"/>
                  </a:lnTo>
                  <a:lnTo>
                    <a:pt x="63093" y="10617"/>
                  </a:lnTo>
                  <a:lnTo>
                    <a:pt x="63093" y="0"/>
                  </a:lnTo>
                  <a:lnTo>
                    <a:pt x="0" y="0"/>
                  </a:lnTo>
                  <a:lnTo>
                    <a:pt x="0" y="63182"/>
                  </a:lnTo>
                  <a:lnTo>
                    <a:pt x="8432" y="63182"/>
                  </a:lnTo>
                  <a:lnTo>
                    <a:pt x="8432" y="73977"/>
                  </a:lnTo>
                  <a:lnTo>
                    <a:pt x="17564" y="73977"/>
                  </a:lnTo>
                  <a:lnTo>
                    <a:pt x="17564" y="84137"/>
                  </a:lnTo>
                  <a:lnTo>
                    <a:pt x="80657" y="84137"/>
                  </a:lnTo>
                  <a:lnTo>
                    <a:pt x="80657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6424054" y="95307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0"/>
                  </a:moveTo>
                  <a:lnTo>
                    <a:pt x="31522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6416530" y="95190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7" y="-31412"/>
                  </a:moveTo>
                  <a:lnTo>
                    <a:pt x="137" y="31864"/>
                  </a:lnTo>
                </a:path>
              </a:pathLst>
            </a:custGeom>
            <a:ln w="631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6409649" y="95071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98" y="-31412"/>
                  </a:moveTo>
                  <a:lnTo>
                    <a:pt x="198" y="32143"/>
                  </a:lnTo>
                </a:path>
              </a:pathLst>
            </a:custGeom>
            <a:ln w="632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6403490" y="94950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965"/>
                  </a:lnTo>
                </a:path>
              </a:pathLst>
            </a:custGeom>
            <a:ln w="630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6397905" y="94826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9" y="-31412"/>
                  </a:moveTo>
                  <a:lnTo>
                    <a:pt x="79" y="31791"/>
                  </a:lnTo>
                </a:path>
              </a:pathLst>
            </a:custGeom>
            <a:ln w="629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6392872" y="94698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2010"/>
                  </a:lnTo>
                </a:path>
              </a:pathLst>
            </a:custGeom>
            <a:ln w="6304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6388509" y="945678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2" y="-31412"/>
                  </a:moveTo>
                  <a:lnTo>
                    <a:pt x="132" y="32273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6384867" y="94438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1" y="-31412"/>
                  </a:moveTo>
                  <a:lnTo>
                    <a:pt x="81" y="32048"/>
                  </a:lnTo>
                </a:path>
              </a:pathLst>
            </a:custGeom>
            <a:ln w="6298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6381860" y="94306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7"/>
                  </a:moveTo>
                  <a:lnTo>
                    <a:pt x="31488" y="1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6379478" y="94170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99"/>
                  </a:moveTo>
                  <a:lnTo>
                    <a:pt x="31502" y="2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6377790" y="940346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404"/>
                  </a:moveTo>
                  <a:lnTo>
                    <a:pt x="31493" y="4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6376797" y="93900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6"/>
                  </a:moveTo>
                  <a:lnTo>
                    <a:pt x="31439" y="2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6376464" y="937656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31412" y="116"/>
                  </a:moveTo>
                  <a:lnTo>
                    <a:pt x="31414" y="1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376797" y="93627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2"/>
                  </a:moveTo>
                  <a:lnTo>
                    <a:pt x="31437" y="2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6377794" y="934911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62"/>
                  </a:moveTo>
                  <a:lnTo>
                    <a:pt x="31485" y="3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6379488" y="9335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1"/>
                  </a:moveTo>
                  <a:lnTo>
                    <a:pt x="31481" y="2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6381875" y="93224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5"/>
                  </a:moveTo>
                  <a:lnTo>
                    <a:pt x="31459" y="1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6384879" y="9308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9" y="-31412"/>
                  </a:moveTo>
                  <a:lnTo>
                    <a:pt x="69" y="31956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388511" y="929570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2" y="-31412"/>
                  </a:moveTo>
                  <a:lnTo>
                    <a:pt x="132" y="32268"/>
                  </a:lnTo>
                </a:path>
              </a:pathLst>
            </a:custGeom>
            <a:ln w="630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392858" y="928289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24" y="-31412"/>
                  </a:moveTo>
                  <a:lnTo>
                    <a:pt x="124" y="32097"/>
                  </a:lnTo>
                </a:path>
              </a:pathLst>
            </a:custGeom>
            <a:ln w="630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397876" y="92702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940"/>
                  </a:lnTo>
                </a:path>
              </a:pathLst>
            </a:custGeom>
            <a:ln w="6304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6403449" y="925764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78" y="-31412"/>
                  </a:moveTo>
                  <a:lnTo>
                    <a:pt x="178" y="32151"/>
                  </a:lnTo>
                </a:path>
              </a:pathLst>
            </a:custGeom>
            <a:ln w="6318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409595" y="92454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57" y="-31412"/>
                  </a:moveTo>
                  <a:lnTo>
                    <a:pt x="257" y="32359"/>
                  </a:lnTo>
                </a:path>
              </a:pathLst>
            </a:custGeom>
            <a:ln w="633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416460" y="923371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0" y="-31412"/>
                  </a:moveTo>
                  <a:lnTo>
                    <a:pt x="210" y="32105"/>
                  </a:lnTo>
                </a:path>
              </a:pathLst>
            </a:custGeom>
            <a:ln w="632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392551" y="9179680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83" y="0"/>
                  </a:moveTo>
                  <a:lnTo>
                    <a:pt x="7950" y="0"/>
                  </a:lnTo>
                  <a:lnTo>
                    <a:pt x="7950" y="11226"/>
                  </a:lnTo>
                  <a:lnTo>
                    <a:pt x="0" y="11226"/>
                  </a:lnTo>
                  <a:lnTo>
                    <a:pt x="0" y="74472"/>
                  </a:lnTo>
                  <a:lnTo>
                    <a:pt x="63106" y="74472"/>
                  </a:lnTo>
                  <a:lnTo>
                    <a:pt x="63106" y="63373"/>
                  </a:lnTo>
                  <a:lnTo>
                    <a:pt x="71183" y="63373"/>
                  </a:lnTo>
                  <a:lnTo>
                    <a:pt x="7118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440353" y="920031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86"/>
                  </a:moveTo>
                  <a:lnTo>
                    <a:pt x="284" y="337"/>
                  </a:lnTo>
                  <a:lnTo>
                    <a:pt x="57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418065" y="9094323"/>
              <a:ext cx="152400" cy="128270"/>
            </a:xfrm>
            <a:custGeom>
              <a:avLst/>
              <a:gdLst/>
              <a:ahLst/>
              <a:cxnLst/>
              <a:rect l="l" t="t" r="r" b="b"/>
              <a:pathLst>
                <a:path w="152400" h="128270">
                  <a:moveTo>
                    <a:pt x="151892" y="0"/>
                  </a:moveTo>
                  <a:lnTo>
                    <a:pt x="88493" y="0"/>
                  </a:lnTo>
                  <a:lnTo>
                    <a:pt x="88493" y="6019"/>
                  </a:lnTo>
                  <a:lnTo>
                    <a:pt x="75996" y="6019"/>
                  </a:lnTo>
                  <a:lnTo>
                    <a:pt x="75996" y="12763"/>
                  </a:lnTo>
                  <a:lnTo>
                    <a:pt x="64084" y="12763"/>
                  </a:lnTo>
                  <a:lnTo>
                    <a:pt x="64084" y="20129"/>
                  </a:lnTo>
                  <a:lnTo>
                    <a:pt x="52451" y="20129"/>
                  </a:lnTo>
                  <a:lnTo>
                    <a:pt x="52451" y="27927"/>
                  </a:lnTo>
                  <a:lnTo>
                    <a:pt x="41008" y="27927"/>
                  </a:lnTo>
                  <a:lnTo>
                    <a:pt x="41008" y="36207"/>
                  </a:lnTo>
                  <a:lnTo>
                    <a:pt x="30022" y="36207"/>
                  </a:lnTo>
                  <a:lnTo>
                    <a:pt x="30022" y="45161"/>
                  </a:lnTo>
                  <a:lnTo>
                    <a:pt x="19672" y="45161"/>
                  </a:lnTo>
                  <a:lnTo>
                    <a:pt x="19672" y="54660"/>
                  </a:lnTo>
                  <a:lnTo>
                    <a:pt x="9702" y="54660"/>
                  </a:lnTo>
                  <a:lnTo>
                    <a:pt x="9702" y="64427"/>
                  </a:lnTo>
                  <a:lnTo>
                    <a:pt x="0" y="64427"/>
                  </a:lnTo>
                  <a:lnTo>
                    <a:pt x="0" y="127673"/>
                  </a:lnTo>
                  <a:lnTo>
                    <a:pt x="63220" y="127673"/>
                  </a:lnTo>
                  <a:lnTo>
                    <a:pt x="63220" y="117652"/>
                  </a:lnTo>
                  <a:lnTo>
                    <a:pt x="72694" y="117652"/>
                  </a:lnTo>
                  <a:lnTo>
                    <a:pt x="72694" y="108331"/>
                  </a:lnTo>
                  <a:lnTo>
                    <a:pt x="82880" y="108331"/>
                  </a:lnTo>
                  <a:lnTo>
                    <a:pt x="82880" y="99542"/>
                  </a:lnTo>
                  <a:lnTo>
                    <a:pt x="93484" y="99542"/>
                  </a:lnTo>
                  <a:lnTo>
                    <a:pt x="93484" y="91097"/>
                  </a:lnTo>
                  <a:lnTo>
                    <a:pt x="104317" y="91097"/>
                  </a:lnTo>
                  <a:lnTo>
                    <a:pt x="104317" y="83172"/>
                  </a:lnTo>
                  <a:lnTo>
                    <a:pt x="115620" y="83172"/>
                  </a:lnTo>
                  <a:lnTo>
                    <a:pt x="115620" y="75933"/>
                  </a:lnTo>
                  <a:lnTo>
                    <a:pt x="127508" y="75933"/>
                  </a:lnTo>
                  <a:lnTo>
                    <a:pt x="127508" y="69291"/>
                  </a:lnTo>
                  <a:lnTo>
                    <a:pt x="139661" y="69291"/>
                  </a:lnTo>
                  <a:lnTo>
                    <a:pt x="139661" y="63093"/>
                  </a:lnTo>
                  <a:lnTo>
                    <a:pt x="151892" y="63093"/>
                  </a:lnTo>
                  <a:lnTo>
                    <a:pt x="15189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550849" y="91202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5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532302" y="907964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68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71"/>
                  </a:lnTo>
                  <a:lnTo>
                    <a:pt x="63309" y="67271"/>
                  </a:lnTo>
                  <a:lnTo>
                    <a:pt x="63309" y="63030"/>
                  </a:lnTo>
                  <a:lnTo>
                    <a:pt x="76568" y="63030"/>
                  </a:lnTo>
                  <a:lnTo>
                    <a:pt x="7656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590235" y="91074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7" y="-31412"/>
                  </a:moveTo>
                  <a:lnTo>
                    <a:pt x="207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603978" y="9104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7" y="-31412"/>
                  </a:moveTo>
                  <a:lnTo>
                    <a:pt x="37" y="314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617569" y="91021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4" y="-31412"/>
                  </a:moveTo>
                  <a:lnTo>
                    <a:pt x="154" y="314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631184" y="9100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645126" y="90995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659174" y="90991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197788" y="1215978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5" y="52"/>
                  </a:lnTo>
                  <a:lnTo>
                    <a:pt x="566" y="105"/>
                  </a:lnTo>
                </a:path>
                <a:path w="50800" h="31750">
                  <a:moveTo>
                    <a:pt x="28378" y="10862"/>
                  </a:moveTo>
                  <a:lnTo>
                    <a:pt x="28594" y="10997"/>
                  </a:lnTo>
                  <a:lnTo>
                    <a:pt x="28805" y="11128"/>
                  </a:lnTo>
                </a:path>
                <a:path w="50800" h="31750">
                  <a:moveTo>
                    <a:pt x="50125" y="31029"/>
                  </a:moveTo>
                  <a:lnTo>
                    <a:pt x="50261" y="31219"/>
                  </a:lnTo>
                  <a:lnTo>
                    <a:pt x="50395" y="3140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259728" y="12733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4"/>
                  </a:moveTo>
                  <a:lnTo>
                    <a:pt x="10566" y="22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259728" y="13019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3"/>
                  </a:moveTo>
                  <a:lnTo>
                    <a:pt x="10566" y="22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110175" y="1315914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8006" y="12541"/>
                  </a:moveTo>
                  <a:lnTo>
                    <a:pt x="137874" y="12726"/>
                  </a:lnTo>
                  <a:lnTo>
                    <a:pt x="137740" y="12913"/>
                  </a:lnTo>
                </a:path>
                <a:path w="138430" h="44450">
                  <a:moveTo>
                    <a:pt x="116415" y="32819"/>
                  </a:moveTo>
                  <a:lnTo>
                    <a:pt x="116207" y="32948"/>
                  </a:lnTo>
                  <a:lnTo>
                    <a:pt x="115995" y="33080"/>
                  </a:lnTo>
                </a:path>
                <a:path w="138430" h="44450">
                  <a:moveTo>
                    <a:pt x="88176" y="43841"/>
                  </a:moveTo>
                  <a:lnTo>
                    <a:pt x="87898" y="43892"/>
                  </a:lnTo>
                  <a:lnTo>
                    <a:pt x="87615" y="43945"/>
                  </a:lnTo>
                </a:path>
                <a:path w="138430" h="44450">
                  <a:moveTo>
                    <a:pt x="57549" y="43947"/>
                  </a:moveTo>
                  <a:lnTo>
                    <a:pt x="57257" y="43892"/>
                  </a:lnTo>
                  <a:lnTo>
                    <a:pt x="56961" y="43837"/>
                  </a:lnTo>
                </a:path>
                <a:path w="138430" h="44450">
                  <a:moveTo>
                    <a:pt x="42529" y="39723"/>
                  </a:moveTo>
                  <a:lnTo>
                    <a:pt x="42525" y="39721"/>
                  </a:lnTo>
                  <a:lnTo>
                    <a:pt x="42519" y="39719"/>
                  </a:lnTo>
                </a:path>
                <a:path w="138430" h="44450">
                  <a:moveTo>
                    <a:pt x="29205" y="33108"/>
                  </a:moveTo>
                  <a:lnTo>
                    <a:pt x="28947" y="32948"/>
                  </a:lnTo>
                  <a:lnTo>
                    <a:pt x="28688" y="32786"/>
                  </a:lnTo>
                </a:path>
                <a:path w="138430" h="44450">
                  <a:moveTo>
                    <a:pt x="17060" y="23845"/>
                  </a:moveTo>
                  <a:lnTo>
                    <a:pt x="17047" y="23833"/>
                  </a:lnTo>
                  <a:lnTo>
                    <a:pt x="17032" y="23819"/>
                  </a:lnTo>
                </a:path>
                <a:path w="138430" h="44450">
                  <a:moveTo>
                    <a:pt x="7469" y="12989"/>
                  </a:moveTo>
                  <a:lnTo>
                    <a:pt x="7281" y="12726"/>
                  </a:lnTo>
                  <a:lnTo>
                    <a:pt x="7090" y="12459"/>
                  </a:lnTo>
                </a:path>
                <a:path w="138430" h="44450">
                  <a:moveTo>
                    <a:pt x="47" y="105"/>
                  </a:moveTo>
                  <a:lnTo>
                    <a:pt x="24" y="5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105664" y="13019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0"/>
                  </a:moveTo>
                  <a:lnTo>
                    <a:pt x="10603" y="310"/>
                  </a:lnTo>
                </a:path>
              </a:pathLst>
            </a:custGeom>
            <a:ln w="21563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104222" y="128790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33"/>
                  </a:move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105665" y="1273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08"/>
                  </a:moveTo>
                  <a:lnTo>
                    <a:pt x="10602" y="308"/>
                  </a:lnTo>
                </a:path>
              </a:pathLst>
            </a:custGeom>
            <a:ln w="21558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110184" y="1214622"/>
              <a:ext cx="73025" cy="45720"/>
            </a:xfrm>
            <a:custGeom>
              <a:avLst/>
              <a:gdLst/>
              <a:ahLst/>
              <a:cxnLst/>
              <a:rect l="l" t="t" r="r" b="b"/>
              <a:pathLst>
                <a:path w="73025" h="45719">
                  <a:moveTo>
                    <a:pt x="0" y="45280"/>
                  </a:moveTo>
                  <a:lnTo>
                    <a:pt x="14" y="45246"/>
                  </a:lnTo>
                  <a:lnTo>
                    <a:pt x="29" y="45214"/>
                  </a:lnTo>
                </a:path>
                <a:path w="73025" h="45719">
                  <a:moveTo>
                    <a:pt x="7081" y="32840"/>
                  </a:moveTo>
                  <a:lnTo>
                    <a:pt x="7272" y="32575"/>
                  </a:lnTo>
                  <a:lnTo>
                    <a:pt x="7460" y="32311"/>
                  </a:lnTo>
                </a:path>
                <a:path w="73025" h="45719">
                  <a:moveTo>
                    <a:pt x="17022" y="21482"/>
                  </a:moveTo>
                  <a:lnTo>
                    <a:pt x="17038" y="21467"/>
                  </a:lnTo>
                  <a:lnTo>
                    <a:pt x="17052" y="21454"/>
                  </a:lnTo>
                </a:path>
                <a:path w="73025" h="45719">
                  <a:moveTo>
                    <a:pt x="28674" y="12517"/>
                  </a:moveTo>
                  <a:lnTo>
                    <a:pt x="28938" y="12352"/>
                  </a:lnTo>
                  <a:lnTo>
                    <a:pt x="29201" y="12188"/>
                  </a:lnTo>
                </a:path>
                <a:path w="73025" h="45719">
                  <a:moveTo>
                    <a:pt x="42496" y="5586"/>
                  </a:moveTo>
                  <a:lnTo>
                    <a:pt x="42515" y="5579"/>
                  </a:lnTo>
                  <a:lnTo>
                    <a:pt x="42531" y="5573"/>
                  </a:lnTo>
                </a:path>
                <a:path w="73025" h="45719">
                  <a:moveTo>
                    <a:pt x="56946" y="1464"/>
                  </a:moveTo>
                  <a:lnTo>
                    <a:pt x="57247" y="1408"/>
                  </a:lnTo>
                  <a:lnTo>
                    <a:pt x="57545" y="1353"/>
                  </a:lnTo>
                </a:path>
                <a:path w="73025" h="45719">
                  <a:moveTo>
                    <a:pt x="72567" y="0"/>
                  </a:moveTo>
                  <a:lnTo>
                    <a:pt x="72568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381700" y="1230329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 txBox="1"/>
          <p:nvPr/>
        </p:nvSpPr>
        <p:spPr>
          <a:xfrm>
            <a:off x="15159612" y="4391735"/>
            <a:ext cx="128397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65" dirty="0">
                <a:latin typeface="Trebuchet MS"/>
                <a:cs typeface="Trebuchet MS"/>
              </a:rPr>
              <a:t>S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75" dirty="0">
                <a:latin typeface="Trebuchet MS"/>
                <a:cs typeface="Trebuchet MS"/>
              </a:rPr>
              <a:t>r</a:t>
            </a:r>
            <a:r>
              <a:rPr sz="2300" spc="-180" dirty="0">
                <a:latin typeface="Trebuchet MS"/>
                <a:cs typeface="Trebuchet MS"/>
              </a:rPr>
              <a:t>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T</a:t>
            </a:r>
            <a:r>
              <a:rPr sz="2300" spc="-165" dirty="0">
                <a:latin typeface="Trebuchet MS"/>
                <a:cs typeface="Trebuchet MS"/>
              </a:rPr>
              <a:t>im</a:t>
            </a:r>
            <a:r>
              <a:rPr sz="2300" spc="-95" dirty="0"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7232848" y="4391735"/>
            <a:ext cx="114681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E</a:t>
            </a:r>
            <a:r>
              <a:rPr sz="2300" spc="-60" dirty="0">
                <a:latin typeface="Trebuchet MS"/>
                <a:cs typeface="Trebuchet MS"/>
              </a:rPr>
              <a:t>nd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T</a:t>
            </a:r>
            <a:r>
              <a:rPr sz="2300" spc="-140" dirty="0">
                <a:latin typeface="Trebuchet MS"/>
                <a:cs typeface="Trebuchet MS"/>
              </a:rPr>
              <a:t>ime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15517852" y="7936931"/>
            <a:ext cx="2461260" cy="628650"/>
          </a:xfrm>
          <a:custGeom>
            <a:avLst/>
            <a:gdLst/>
            <a:ahLst/>
            <a:cxnLst/>
            <a:rect l="l" t="t" r="r" b="b"/>
            <a:pathLst>
              <a:path w="2461259" h="628650">
                <a:moveTo>
                  <a:pt x="2303594" y="628253"/>
                </a:moveTo>
                <a:lnTo>
                  <a:pt x="157063" y="628253"/>
                </a:lnTo>
                <a:lnTo>
                  <a:pt x="149347" y="628064"/>
                </a:lnTo>
                <a:lnTo>
                  <a:pt x="111469" y="621491"/>
                </a:lnTo>
                <a:lnTo>
                  <a:pt x="76324" y="605913"/>
                </a:lnTo>
                <a:lnTo>
                  <a:pt x="46002" y="582250"/>
                </a:lnTo>
                <a:lnTo>
                  <a:pt x="22339" y="551928"/>
                </a:lnTo>
                <a:lnTo>
                  <a:pt x="6761" y="516783"/>
                </a:lnTo>
                <a:lnTo>
                  <a:pt x="188" y="478905"/>
                </a:lnTo>
                <a:lnTo>
                  <a:pt x="0" y="471189"/>
                </a:lnTo>
                <a:lnTo>
                  <a:pt x="0" y="157063"/>
                </a:lnTo>
                <a:lnTo>
                  <a:pt x="4708" y="118890"/>
                </a:lnTo>
                <a:lnTo>
                  <a:pt x="18544" y="83023"/>
                </a:lnTo>
                <a:lnTo>
                  <a:pt x="40680" y="51592"/>
                </a:lnTo>
                <a:lnTo>
                  <a:pt x="69803" y="26469"/>
                </a:lnTo>
                <a:lnTo>
                  <a:pt x="104158" y="9177"/>
                </a:lnTo>
                <a:lnTo>
                  <a:pt x="141668" y="754"/>
                </a:lnTo>
                <a:lnTo>
                  <a:pt x="157063" y="0"/>
                </a:lnTo>
                <a:lnTo>
                  <a:pt x="2303594" y="0"/>
                </a:lnTo>
                <a:lnTo>
                  <a:pt x="2341767" y="4708"/>
                </a:lnTo>
                <a:lnTo>
                  <a:pt x="2377634" y="18544"/>
                </a:lnTo>
                <a:lnTo>
                  <a:pt x="2409065" y="40680"/>
                </a:lnTo>
                <a:lnTo>
                  <a:pt x="2434187" y="69803"/>
                </a:lnTo>
                <a:lnTo>
                  <a:pt x="2451480" y="104158"/>
                </a:lnTo>
                <a:lnTo>
                  <a:pt x="2459903" y="141668"/>
                </a:lnTo>
                <a:lnTo>
                  <a:pt x="2460658" y="157063"/>
                </a:lnTo>
                <a:lnTo>
                  <a:pt x="2460658" y="471189"/>
                </a:lnTo>
                <a:lnTo>
                  <a:pt x="2455949" y="509362"/>
                </a:lnTo>
                <a:lnTo>
                  <a:pt x="2442113" y="545229"/>
                </a:lnTo>
                <a:lnTo>
                  <a:pt x="2419977" y="576660"/>
                </a:lnTo>
                <a:lnTo>
                  <a:pt x="2390854" y="601783"/>
                </a:lnTo>
                <a:lnTo>
                  <a:pt x="2356499" y="619075"/>
                </a:lnTo>
                <a:lnTo>
                  <a:pt x="2318989" y="627498"/>
                </a:lnTo>
                <a:lnTo>
                  <a:pt x="2303594" y="628253"/>
                </a:lnTo>
                <a:close/>
              </a:path>
            </a:pathLst>
          </a:custGeom>
          <a:solidFill>
            <a:srgbClr val="3A7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 txBox="1"/>
          <p:nvPr/>
        </p:nvSpPr>
        <p:spPr>
          <a:xfrm>
            <a:off x="16447532" y="8025132"/>
            <a:ext cx="61722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15057425" y="10118357"/>
            <a:ext cx="315214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75640" marR="5080" indent="-663575">
              <a:lnSpc>
                <a:spcPts val="2970"/>
              </a:lnSpc>
              <a:spcBef>
                <a:spcPts val="645"/>
              </a:spcBef>
            </a:pPr>
            <a:r>
              <a:rPr sz="2900" spc="220" dirty="0">
                <a:latin typeface="Trebuchet MS"/>
                <a:cs typeface="Trebuchet MS"/>
              </a:rPr>
              <a:t>S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90" dirty="0">
                <a:latin typeface="Trebuchet MS"/>
                <a:cs typeface="Trebuchet MS"/>
              </a:rPr>
              <a:t>t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75" dirty="0">
                <a:latin typeface="Trebuchet MS"/>
                <a:cs typeface="Trebuchet MS"/>
              </a:rPr>
              <a:t>ed</a:t>
            </a:r>
            <a:r>
              <a:rPr sz="2900" spc="-50" dirty="0">
                <a:latin typeface="Trebuchet MS"/>
                <a:cs typeface="Trebuchet MS"/>
              </a:rPr>
              <a:t>u</a:t>
            </a:r>
            <a:r>
              <a:rPr sz="2900" spc="-185" dirty="0">
                <a:latin typeface="Trebuchet MS"/>
                <a:cs typeface="Trebuchet MS"/>
              </a:rPr>
              <a:t>l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60" dirty="0">
                <a:latin typeface="Trebuchet MS"/>
                <a:cs typeface="Trebuchet MS"/>
              </a:rPr>
              <a:t>en  </a:t>
            </a:r>
            <a:r>
              <a:rPr sz="2900" spc="-170" dirty="0">
                <a:latin typeface="Trebuchet MS"/>
                <a:cs typeface="Trebuchet MS"/>
              </a:rPr>
              <a:t>f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204" dirty="0">
                <a:latin typeface="Trebuchet MS"/>
                <a:cs typeface="Trebuchet MS"/>
              </a:rPr>
              <a:t>t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45" dirty="0">
                <a:latin typeface="Trebuchet MS"/>
                <a:cs typeface="Trebuchet MS"/>
              </a:rPr>
              <a:t>h</a:t>
            </a:r>
            <a:r>
              <a:rPr sz="2900" spc="-105" dirty="0">
                <a:latin typeface="Trebuchet MS"/>
                <a:cs typeface="Trebuchet MS"/>
              </a:rPr>
              <a:t>e</a:t>
            </a: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215" dirty="0"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80" name="object 280"/>
          <p:cNvSpPr txBox="1">
            <a:spLocks noGrp="1"/>
          </p:cNvSpPr>
          <p:nvPr>
            <p:ph type="title"/>
          </p:nvPr>
        </p:nvSpPr>
        <p:spPr>
          <a:xfrm>
            <a:off x="7453041" y="0"/>
            <a:ext cx="565848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220" dirty="0"/>
              <a:t>h</a:t>
            </a:r>
            <a:r>
              <a:rPr spc="-160" dirty="0"/>
              <a:t>o</a:t>
            </a:r>
            <a:r>
              <a:rPr spc="-165" dirty="0"/>
              <a:t>b</a:t>
            </a:r>
            <a:r>
              <a:rPr spc="-260" dirty="0"/>
              <a:t>b</a:t>
            </a:r>
            <a:r>
              <a:rPr u="none" spc="-80" dirty="0"/>
              <a:t>y</a:t>
            </a:r>
            <a:r>
              <a:rPr u="none" spc="-455" dirty="0"/>
              <a:t> </a:t>
            </a:r>
            <a:r>
              <a:rPr spc="-165" dirty="0"/>
              <a:t>d</a:t>
            </a:r>
            <a:r>
              <a:rPr spc="-290" dirty="0"/>
              <a:t>e</a:t>
            </a:r>
            <a:r>
              <a:rPr spc="-484" dirty="0"/>
              <a:t>t</a:t>
            </a:r>
            <a:r>
              <a:rPr spc="-260" dirty="0"/>
              <a:t>a</a:t>
            </a:r>
            <a:r>
              <a:rPr spc="-440" dirty="0"/>
              <a:t>i</a:t>
            </a:r>
            <a:r>
              <a:rPr spc="-495" dirty="0"/>
              <a:t>l</a:t>
            </a:r>
            <a:r>
              <a:rPr spc="280" dirty="0"/>
              <a:t>s</a:t>
            </a:r>
          </a:p>
        </p:txBody>
      </p:sp>
      <p:sp>
        <p:nvSpPr>
          <p:cNvPr id="281" name="object 281"/>
          <p:cNvSpPr/>
          <p:nvPr/>
        </p:nvSpPr>
        <p:spPr>
          <a:xfrm>
            <a:off x="3345447" y="3314035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 txBox="1"/>
          <p:nvPr/>
        </p:nvSpPr>
        <p:spPr>
          <a:xfrm>
            <a:off x="3495046" y="3407472"/>
            <a:ext cx="148463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A3A5A6"/>
                </a:solidFill>
                <a:latin typeface="Trebuchet MS"/>
                <a:cs typeface="Trebuchet MS"/>
              </a:rPr>
              <a:t>h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ob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b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9345265" y="3314035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9494863" y="3407472"/>
            <a:ext cx="148463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A3A5A6"/>
                </a:solidFill>
                <a:latin typeface="Trebuchet MS"/>
                <a:cs typeface="Trebuchet MS"/>
              </a:rPr>
              <a:t>h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ob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b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15156606" y="2811432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80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 txBox="1"/>
          <p:nvPr/>
        </p:nvSpPr>
        <p:spPr>
          <a:xfrm>
            <a:off x="15306205" y="2904869"/>
            <a:ext cx="168719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A3A5A6"/>
                </a:solidFill>
                <a:latin typeface="Trebuchet MS"/>
                <a:cs typeface="Trebuchet MS"/>
              </a:rPr>
              <a:t>l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20" dirty="0">
                <a:solidFill>
                  <a:srgbClr val="A3A5A6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a</a:t>
            </a:r>
            <a:r>
              <a:rPr sz="2300" spc="-180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165" dirty="0">
                <a:solidFill>
                  <a:srgbClr val="A3A5A6"/>
                </a:solidFill>
                <a:latin typeface="Trebuchet MS"/>
                <a:cs typeface="Trebuchet MS"/>
              </a:rPr>
              <a:t>i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15156606" y="3628161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80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 txBox="1"/>
          <p:nvPr/>
        </p:nvSpPr>
        <p:spPr>
          <a:xfrm>
            <a:off x="15306205" y="3721598"/>
            <a:ext cx="1702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5" dirty="0">
                <a:solidFill>
                  <a:srgbClr val="A3A5A6"/>
                </a:solidFill>
                <a:latin typeface="Trebuchet MS"/>
                <a:cs typeface="Trebuchet MS"/>
              </a:rPr>
              <a:t>D</a:t>
            </a:r>
            <a:r>
              <a:rPr sz="2300" spc="-65" dirty="0">
                <a:solidFill>
                  <a:srgbClr val="A3A5A6"/>
                </a:solidFill>
                <a:latin typeface="Trebuchet MS"/>
                <a:cs typeface="Trebuchet MS"/>
              </a:rPr>
              <a:t>D</a:t>
            </a:r>
            <a:r>
              <a:rPr sz="2300" spc="-480" dirty="0">
                <a:solidFill>
                  <a:srgbClr val="A3A5A6"/>
                </a:solidFill>
                <a:latin typeface="Trebuchet MS"/>
                <a:cs typeface="Trebuchet MS"/>
              </a:rPr>
              <a:t>/</a:t>
            </a:r>
            <a:r>
              <a:rPr sz="2300" spc="140" dirty="0">
                <a:solidFill>
                  <a:srgbClr val="A3A5A6"/>
                </a:solidFill>
                <a:latin typeface="Trebuchet MS"/>
                <a:cs typeface="Trebuchet MS"/>
              </a:rPr>
              <a:t>MM</a:t>
            </a:r>
            <a:r>
              <a:rPr sz="2300" spc="-480" dirty="0">
                <a:solidFill>
                  <a:srgbClr val="A3A5A6"/>
                </a:solidFill>
                <a:latin typeface="Trebuchet MS"/>
                <a:cs typeface="Trebuchet MS"/>
              </a:rPr>
              <a:t>/</a:t>
            </a:r>
            <a:r>
              <a:rPr sz="2300" spc="40" dirty="0">
                <a:solidFill>
                  <a:srgbClr val="A3A5A6"/>
                </a:solidFill>
                <a:latin typeface="Trebuchet MS"/>
                <a:cs typeface="Trebuchet MS"/>
              </a:rPr>
              <a:t>YYYY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3345447" y="4277356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3495046" y="4370793"/>
            <a:ext cx="18053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A3A5A6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65" dirty="0">
                <a:solidFill>
                  <a:srgbClr val="A3A5A6"/>
                </a:solidFill>
                <a:latin typeface="Trebuchet MS"/>
                <a:cs typeface="Trebuchet MS"/>
              </a:rPr>
              <a:t>g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91" name="object 291"/>
          <p:cNvGrpSpPr/>
          <p:nvPr/>
        </p:nvGrpSpPr>
        <p:grpSpPr>
          <a:xfrm>
            <a:off x="3340212" y="4568897"/>
            <a:ext cx="3081020" cy="1158875"/>
            <a:chOff x="3340212" y="4568897"/>
            <a:chExt cx="3081020" cy="1158875"/>
          </a:xfrm>
        </p:grpSpPr>
        <p:sp>
          <p:nvSpPr>
            <p:cNvPr id="292" name="object 292"/>
            <p:cNvSpPr/>
            <p:nvPr/>
          </p:nvSpPr>
          <p:spPr>
            <a:xfrm>
              <a:off x="6332341" y="4568897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44427" y="59233"/>
                  </a:moveTo>
                  <a:lnTo>
                    <a:pt x="0" y="14805"/>
                  </a:lnTo>
                  <a:lnTo>
                    <a:pt x="14816" y="0"/>
                  </a:lnTo>
                  <a:lnTo>
                    <a:pt x="44427" y="29622"/>
                  </a:lnTo>
                  <a:lnTo>
                    <a:pt x="74039" y="0"/>
                  </a:lnTo>
                  <a:lnTo>
                    <a:pt x="88855" y="14805"/>
                  </a:lnTo>
                  <a:lnTo>
                    <a:pt x="44427" y="59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340212" y="5402976"/>
              <a:ext cx="1047115" cy="325120"/>
            </a:xfrm>
            <a:custGeom>
              <a:avLst/>
              <a:gdLst/>
              <a:ahLst/>
              <a:cxnLst/>
              <a:rect l="l" t="t" r="r" b="b"/>
              <a:pathLst>
                <a:path w="1047114" h="325120">
                  <a:moveTo>
                    <a:pt x="1010759" y="324597"/>
                  </a:moveTo>
                  <a:lnTo>
                    <a:pt x="36329" y="324597"/>
                  </a:lnTo>
                  <a:lnTo>
                    <a:pt x="30986" y="323534"/>
                  </a:lnTo>
                  <a:lnTo>
                    <a:pt x="1062" y="293610"/>
                  </a:lnTo>
                  <a:lnTo>
                    <a:pt x="0" y="288267"/>
                  </a:lnTo>
                  <a:lnTo>
                    <a:pt x="0" y="282713"/>
                  </a:lnTo>
                  <a:lnTo>
                    <a:pt x="0" y="36329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1010759" y="0"/>
                  </a:lnTo>
                  <a:lnTo>
                    <a:pt x="1046025" y="30986"/>
                  </a:lnTo>
                  <a:lnTo>
                    <a:pt x="1047088" y="36329"/>
                  </a:lnTo>
                  <a:lnTo>
                    <a:pt x="1047088" y="288267"/>
                  </a:lnTo>
                  <a:lnTo>
                    <a:pt x="1016101" y="323534"/>
                  </a:lnTo>
                  <a:lnTo>
                    <a:pt x="1010759" y="324597"/>
                  </a:lnTo>
                  <a:close/>
                </a:path>
              </a:pathLst>
            </a:custGeom>
            <a:solidFill>
              <a:srgbClr val="D4D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/>
          <p:nvPr/>
        </p:nvSpPr>
        <p:spPr>
          <a:xfrm>
            <a:off x="9345265" y="4277356"/>
            <a:ext cx="3319779" cy="628650"/>
          </a:xfrm>
          <a:custGeom>
            <a:avLst/>
            <a:gdLst/>
            <a:ahLst/>
            <a:cxnLst/>
            <a:rect l="l" t="t" r="r" b="b"/>
            <a:pathLst>
              <a:path w="3319779" h="628650">
                <a:moveTo>
                  <a:pt x="0" y="570663"/>
                </a:moveTo>
                <a:lnTo>
                  <a:pt x="0" y="57589"/>
                </a:lnTo>
                <a:lnTo>
                  <a:pt x="0" y="53808"/>
                </a:lnTo>
                <a:lnTo>
                  <a:pt x="368" y="50063"/>
                </a:lnTo>
                <a:lnTo>
                  <a:pt x="1106" y="46354"/>
                </a:lnTo>
                <a:lnTo>
                  <a:pt x="1844" y="42645"/>
                </a:lnTo>
                <a:lnTo>
                  <a:pt x="2936" y="39044"/>
                </a:lnTo>
                <a:lnTo>
                  <a:pt x="4383" y="35551"/>
                </a:lnTo>
                <a:lnTo>
                  <a:pt x="5830" y="32057"/>
                </a:lnTo>
                <a:lnTo>
                  <a:pt x="35551" y="4383"/>
                </a:lnTo>
                <a:lnTo>
                  <a:pt x="39044" y="2936"/>
                </a:lnTo>
                <a:lnTo>
                  <a:pt x="42645" y="1844"/>
                </a:lnTo>
                <a:lnTo>
                  <a:pt x="46354" y="1106"/>
                </a:lnTo>
                <a:lnTo>
                  <a:pt x="50063" y="368"/>
                </a:lnTo>
                <a:lnTo>
                  <a:pt x="53808" y="0"/>
                </a:lnTo>
                <a:lnTo>
                  <a:pt x="57589" y="0"/>
                </a:lnTo>
                <a:lnTo>
                  <a:pt x="3261680" y="0"/>
                </a:lnTo>
                <a:lnTo>
                  <a:pt x="3265461" y="0"/>
                </a:lnTo>
                <a:lnTo>
                  <a:pt x="3269207" y="368"/>
                </a:lnTo>
                <a:lnTo>
                  <a:pt x="3272916" y="1106"/>
                </a:lnTo>
                <a:lnTo>
                  <a:pt x="3276624" y="1844"/>
                </a:lnTo>
                <a:lnTo>
                  <a:pt x="3280225" y="2936"/>
                </a:lnTo>
                <a:lnTo>
                  <a:pt x="3283718" y="4383"/>
                </a:lnTo>
                <a:lnTo>
                  <a:pt x="3287212" y="5830"/>
                </a:lnTo>
                <a:lnTo>
                  <a:pt x="3290531" y="7604"/>
                </a:lnTo>
                <a:lnTo>
                  <a:pt x="3293675" y="9705"/>
                </a:lnTo>
                <a:lnTo>
                  <a:pt x="3296820" y="11806"/>
                </a:lnTo>
                <a:lnTo>
                  <a:pt x="3299729" y="14193"/>
                </a:lnTo>
                <a:lnTo>
                  <a:pt x="3302402" y="16867"/>
                </a:lnTo>
                <a:lnTo>
                  <a:pt x="3305076" y="19541"/>
                </a:lnTo>
                <a:lnTo>
                  <a:pt x="3307464" y="22450"/>
                </a:lnTo>
                <a:lnTo>
                  <a:pt x="3309564" y="25594"/>
                </a:lnTo>
                <a:lnTo>
                  <a:pt x="3311665" y="28738"/>
                </a:lnTo>
                <a:lnTo>
                  <a:pt x="3319270" y="57589"/>
                </a:lnTo>
                <a:lnTo>
                  <a:pt x="3319270" y="570663"/>
                </a:lnTo>
                <a:lnTo>
                  <a:pt x="3309564" y="602658"/>
                </a:lnTo>
                <a:lnTo>
                  <a:pt x="3307464" y="605802"/>
                </a:lnTo>
                <a:lnTo>
                  <a:pt x="3305076" y="608711"/>
                </a:lnTo>
                <a:lnTo>
                  <a:pt x="3302402" y="611385"/>
                </a:lnTo>
                <a:lnTo>
                  <a:pt x="3299729" y="614059"/>
                </a:lnTo>
                <a:lnTo>
                  <a:pt x="3283718" y="623869"/>
                </a:lnTo>
                <a:lnTo>
                  <a:pt x="3280225" y="625316"/>
                </a:lnTo>
                <a:lnTo>
                  <a:pt x="3276624" y="626408"/>
                </a:lnTo>
                <a:lnTo>
                  <a:pt x="3272916" y="627146"/>
                </a:lnTo>
                <a:lnTo>
                  <a:pt x="3269207" y="627884"/>
                </a:lnTo>
                <a:lnTo>
                  <a:pt x="3265461" y="628253"/>
                </a:lnTo>
                <a:lnTo>
                  <a:pt x="3261680" y="628253"/>
                </a:lnTo>
                <a:lnTo>
                  <a:pt x="57589" y="628253"/>
                </a:lnTo>
                <a:lnTo>
                  <a:pt x="53808" y="628253"/>
                </a:lnTo>
                <a:lnTo>
                  <a:pt x="50063" y="627884"/>
                </a:lnTo>
                <a:lnTo>
                  <a:pt x="46354" y="627146"/>
                </a:lnTo>
                <a:lnTo>
                  <a:pt x="42645" y="626408"/>
                </a:lnTo>
                <a:lnTo>
                  <a:pt x="9705" y="602658"/>
                </a:lnTo>
                <a:lnTo>
                  <a:pt x="7604" y="599514"/>
                </a:lnTo>
                <a:lnTo>
                  <a:pt x="1106" y="581898"/>
                </a:lnTo>
                <a:lnTo>
                  <a:pt x="368" y="578189"/>
                </a:lnTo>
                <a:lnTo>
                  <a:pt x="0" y="574444"/>
                </a:lnTo>
                <a:lnTo>
                  <a:pt x="0" y="570663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9494863" y="4370793"/>
            <a:ext cx="18053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A3A5A6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A3A5A6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A3A5A6"/>
                </a:solidFill>
                <a:latin typeface="Trebuchet MS"/>
                <a:cs typeface="Trebuchet MS"/>
              </a:rPr>
              <a:t>e</a:t>
            </a:r>
            <a:r>
              <a:rPr sz="2300" spc="65" dirty="0">
                <a:solidFill>
                  <a:srgbClr val="A3A5A6"/>
                </a:solidFill>
                <a:latin typeface="Trebuchet MS"/>
                <a:cs typeface="Trebuchet MS"/>
              </a:rPr>
              <a:t>g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r>
              <a:rPr sz="2300" spc="-15" dirty="0">
                <a:solidFill>
                  <a:srgbClr val="A3A5A6"/>
                </a:solidFill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96" name="object 296"/>
          <p:cNvGrpSpPr/>
          <p:nvPr/>
        </p:nvGrpSpPr>
        <p:grpSpPr>
          <a:xfrm>
            <a:off x="9340029" y="4568897"/>
            <a:ext cx="3081020" cy="1158875"/>
            <a:chOff x="9340029" y="4568897"/>
            <a:chExt cx="3081020" cy="1158875"/>
          </a:xfrm>
        </p:grpSpPr>
        <p:sp>
          <p:nvSpPr>
            <p:cNvPr id="297" name="object 297"/>
            <p:cNvSpPr/>
            <p:nvPr/>
          </p:nvSpPr>
          <p:spPr>
            <a:xfrm>
              <a:off x="12332158" y="4568897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44427" y="59233"/>
                  </a:moveTo>
                  <a:lnTo>
                    <a:pt x="0" y="14805"/>
                  </a:lnTo>
                  <a:lnTo>
                    <a:pt x="14816" y="0"/>
                  </a:lnTo>
                  <a:lnTo>
                    <a:pt x="44427" y="29622"/>
                  </a:lnTo>
                  <a:lnTo>
                    <a:pt x="74039" y="0"/>
                  </a:lnTo>
                  <a:lnTo>
                    <a:pt x="88855" y="14805"/>
                  </a:lnTo>
                  <a:lnTo>
                    <a:pt x="44427" y="59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9340029" y="5402976"/>
              <a:ext cx="1047115" cy="325120"/>
            </a:xfrm>
            <a:custGeom>
              <a:avLst/>
              <a:gdLst/>
              <a:ahLst/>
              <a:cxnLst/>
              <a:rect l="l" t="t" r="r" b="b"/>
              <a:pathLst>
                <a:path w="1047115" h="325120">
                  <a:moveTo>
                    <a:pt x="1010759" y="324597"/>
                  </a:moveTo>
                  <a:lnTo>
                    <a:pt x="36329" y="324597"/>
                  </a:lnTo>
                  <a:lnTo>
                    <a:pt x="30986" y="323534"/>
                  </a:lnTo>
                  <a:lnTo>
                    <a:pt x="1062" y="293610"/>
                  </a:lnTo>
                  <a:lnTo>
                    <a:pt x="0" y="288267"/>
                  </a:lnTo>
                  <a:lnTo>
                    <a:pt x="0" y="282713"/>
                  </a:lnTo>
                  <a:lnTo>
                    <a:pt x="0" y="36329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1010759" y="0"/>
                  </a:lnTo>
                  <a:lnTo>
                    <a:pt x="1046025" y="30986"/>
                  </a:lnTo>
                  <a:lnTo>
                    <a:pt x="1047088" y="36329"/>
                  </a:lnTo>
                  <a:lnTo>
                    <a:pt x="1047088" y="288267"/>
                  </a:lnTo>
                  <a:lnTo>
                    <a:pt x="1016101" y="323534"/>
                  </a:lnTo>
                  <a:lnTo>
                    <a:pt x="1010759" y="324597"/>
                  </a:lnTo>
                  <a:close/>
                </a:path>
              </a:pathLst>
            </a:custGeom>
            <a:solidFill>
              <a:srgbClr val="D4D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9" name="object 299"/>
          <p:cNvSpPr txBox="1"/>
          <p:nvPr/>
        </p:nvSpPr>
        <p:spPr>
          <a:xfrm>
            <a:off x="3618912" y="5422641"/>
            <a:ext cx="4692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solidFill>
                  <a:srgbClr val="59677C"/>
                </a:solidFill>
                <a:latin typeface="Trebuchet MS"/>
                <a:cs typeface="Trebuchet MS"/>
              </a:rPr>
              <a:t>V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</a:t>
            </a:r>
            <a:r>
              <a:rPr sz="1550" spc="-105" dirty="0">
                <a:solidFill>
                  <a:srgbClr val="59677C"/>
                </a:solidFill>
                <a:latin typeface="Trebuchet MS"/>
                <a:cs typeface="Trebuchet MS"/>
              </a:rPr>
              <a:t>lin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3340212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4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3568908" y="5883360"/>
            <a:ext cx="5689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5" dirty="0">
                <a:solidFill>
                  <a:srgbClr val="59677C"/>
                </a:solidFill>
                <a:latin typeface="Trebuchet MS"/>
                <a:cs typeface="Trebuchet MS"/>
              </a:rPr>
              <a:t>B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4471068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4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4639734" y="5883360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40" dirty="0">
                <a:solidFill>
                  <a:srgbClr val="59677C"/>
                </a:solidFill>
                <a:latin typeface="Trebuchet MS"/>
                <a:cs typeface="Trebuchet MS"/>
              </a:rPr>
              <a:t>C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oo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4471068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4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4639853" y="5422641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59677C"/>
                </a:solidFill>
                <a:latin typeface="Trebuchet MS"/>
                <a:cs typeface="Trebuchet MS"/>
              </a:rPr>
              <a:t>D</a:t>
            </a:r>
            <a:r>
              <a:rPr sz="1550" spc="-110" dirty="0">
                <a:solidFill>
                  <a:srgbClr val="59677C"/>
                </a:solidFill>
                <a:latin typeface="Trebuchet MS"/>
                <a:cs typeface="Trebuchet MS"/>
              </a:rPr>
              <a:t>r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70" dirty="0">
                <a:solidFill>
                  <a:srgbClr val="59677C"/>
                </a:solidFill>
                <a:latin typeface="Trebuchet MS"/>
                <a:cs typeface="Trebuchet MS"/>
              </a:rPr>
              <a:t>w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5601923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5803222" y="5422641"/>
            <a:ext cx="62357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0" dirty="0">
                <a:solidFill>
                  <a:srgbClr val="59677C"/>
                </a:solidFill>
                <a:latin typeface="Trebuchet MS"/>
                <a:cs typeface="Trebuchet MS"/>
              </a:rPr>
              <a:t>S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ngi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9618729" y="5422641"/>
            <a:ext cx="4692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solidFill>
                  <a:srgbClr val="59677C"/>
                </a:solidFill>
                <a:latin typeface="Trebuchet MS"/>
                <a:cs typeface="Trebuchet MS"/>
              </a:rPr>
              <a:t>V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</a:t>
            </a:r>
            <a:r>
              <a:rPr sz="1550" spc="-105" dirty="0">
                <a:solidFill>
                  <a:srgbClr val="59677C"/>
                </a:solidFill>
                <a:latin typeface="Trebuchet MS"/>
                <a:cs typeface="Trebuchet MS"/>
              </a:rPr>
              <a:t>lin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9340029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 txBox="1"/>
          <p:nvPr/>
        </p:nvSpPr>
        <p:spPr>
          <a:xfrm>
            <a:off x="9568725" y="5883360"/>
            <a:ext cx="5689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5" dirty="0">
                <a:solidFill>
                  <a:srgbClr val="59677C"/>
                </a:solidFill>
                <a:latin typeface="Trebuchet MS"/>
                <a:cs typeface="Trebuchet MS"/>
              </a:rPr>
              <a:t>B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10470885" y="5863695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10639552" y="5883360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40" dirty="0">
                <a:solidFill>
                  <a:srgbClr val="59677C"/>
                </a:solidFill>
                <a:latin typeface="Trebuchet MS"/>
                <a:cs typeface="Trebuchet MS"/>
              </a:rPr>
              <a:t>C</a:t>
            </a:r>
            <a:r>
              <a:rPr sz="1550" spc="-40" dirty="0">
                <a:solidFill>
                  <a:srgbClr val="59677C"/>
                </a:solidFill>
                <a:latin typeface="Trebuchet MS"/>
                <a:cs typeface="Trebuchet MS"/>
              </a:rPr>
              <a:t>oo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king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10470885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10639670" y="5422641"/>
            <a:ext cx="688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59677C"/>
                </a:solidFill>
                <a:latin typeface="Trebuchet MS"/>
                <a:cs typeface="Trebuchet MS"/>
              </a:rPr>
              <a:t>D</a:t>
            </a:r>
            <a:r>
              <a:rPr sz="1550" spc="-110" dirty="0">
                <a:solidFill>
                  <a:srgbClr val="59677C"/>
                </a:solidFill>
                <a:latin typeface="Trebuchet MS"/>
                <a:cs typeface="Trebuchet MS"/>
              </a:rPr>
              <a:t>r</a:t>
            </a:r>
            <a:r>
              <a:rPr sz="1550" spc="-65" dirty="0">
                <a:solidFill>
                  <a:srgbClr val="59677C"/>
                </a:solidFill>
                <a:latin typeface="Trebuchet MS"/>
                <a:cs typeface="Trebuchet MS"/>
              </a:rPr>
              <a:t>a</a:t>
            </a:r>
            <a:r>
              <a:rPr sz="1550" spc="-70" dirty="0">
                <a:solidFill>
                  <a:srgbClr val="59677C"/>
                </a:solidFill>
                <a:latin typeface="Trebuchet MS"/>
                <a:cs typeface="Trebuchet MS"/>
              </a:rPr>
              <a:t>w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11601740" y="5402976"/>
            <a:ext cx="1047115" cy="325120"/>
          </a:xfrm>
          <a:custGeom>
            <a:avLst/>
            <a:gdLst/>
            <a:ahLst/>
            <a:cxnLst/>
            <a:rect l="l" t="t" r="r" b="b"/>
            <a:pathLst>
              <a:path w="1047115" h="325120">
                <a:moveTo>
                  <a:pt x="1010759" y="324597"/>
                </a:moveTo>
                <a:lnTo>
                  <a:pt x="36329" y="324597"/>
                </a:lnTo>
                <a:lnTo>
                  <a:pt x="30986" y="323534"/>
                </a:lnTo>
                <a:lnTo>
                  <a:pt x="1062" y="293610"/>
                </a:lnTo>
                <a:lnTo>
                  <a:pt x="0" y="288267"/>
                </a:lnTo>
                <a:lnTo>
                  <a:pt x="0" y="282713"/>
                </a:lnTo>
                <a:lnTo>
                  <a:pt x="0" y="36329"/>
                </a:lnTo>
                <a:lnTo>
                  <a:pt x="30986" y="1062"/>
                </a:lnTo>
                <a:lnTo>
                  <a:pt x="36329" y="0"/>
                </a:lnTo>
                <a:lnTo>
                  <a:pt x="1010759" y="0"/>
                </a:lnTo>
                <a:lnTo>
                  <a:pt x="1046025" y="30986"/>
                </a:lnTo>
                <a:lnTo>
                  <a:pt x="1047088" y="36329"/>
                </a:lnTo>
                <a:lnTo>
                  <a:pt x="1047088" y="288267"/>
                </a:lnTo>
                <a:lnTo>
                  <a:pt x="1016101" y="323534"/>
                </a:lnTo>
                <a:lnTo>
                  <a:pt x="1010759" y="324597"/>
                </a:lnTo>
                <a:close/>
              </a:path>
            </a:pathLst>
          </a:custGeom>
          <a:solidFill>
            <a:srgbClr val="D4D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 txBox="1"/>
          <p:nvPr/>
        </p:nvSpPr>
        <p:spPr>
          <a:xfrm>
            <a:off x="11803040" y="5422641"/>
            <a:ext cx="62357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0" dirty="0">
                <a:solidFill>
                  <a:srgbClr val="59677C"/>
                </a:solidFill>
                <a:latin typeface="Trebuchet MS"/>
                <a:cs typeface="Trebuchet MS"/>
              </a:rPr>
              <a:t>S</a:t>
            </a:r>
            <a:r>
              <a:rPr sz="1550" spc="-114" dirty="0">
                <a:solidFill>
                  <a:srgbClr val="59677C"/>
                </a:solidFill>
                <a:latin typeface="Trebuchet MS"/>
                <a:cs typeface="Trebuchet MS"/>
              </a:rPr>
              <a:t>i</a:t>
            </a:r>
            <a:r>
              <a:rPr sz="1550" spc="-50" dirty="0">
                <a:solidFill>
                  <a:srgbClr val="59677C"/>
                </a:solidFill>
                <a:latin typeface="Trebuchet MS"/>
                <a:cs typeface="Trebuchet MS"/>
              </a:rPr>
              <a:t>ngi</a:t>
            </a:r>
            <a:r>
              <a:rPr sz="1550" spc="-60" dirty="0">
                <a:solidFill>
                  <a:srgbClr val="59677C"/>
                </a:solidFill>
                <a:latin typeface="Trebuchet MS"/>
                <a:cs typeface="Trebuchet MS"/>
              </a:rPr>
              <a:t>n</a:t>
            </a:r>
            <a:r>
              <a:rPr sz="1550" spc="35" dirty="0">
                <a:solidFill>
                  <a:srgbClr val="59677C"/>
                </a:solidFill>
                <a:latin typeface="Trebuchet MS"/>
                <a:cs typeface="Trebuchet MS"/>
              </a:rPr>
              <a:t>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5473739" y="2109082"/>
            <a:ext cx="170053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5" dirty="0">
                <a:latin typeface="Trebuchet MS"/>
                <a:cs typeface="Trebuchet MS"/>
              </a:rPr>
              <a:t>A</a:t>
            </a:r>
            <a:r>
              <a:rPr sz="2300" spc="-45" dirty="0">
                <a:latin typeface="Trebuchet MS"/>
                <a:cs typeface="Trebuchet MS"/>
              </a:rPr>
              <a:t>dd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S</a:t>
            </a:r>
            <a:r>
              <a:rPr sz="2300" spc="-55" dirty="0">
                <a:latin typeface="Trebuchet MS"/>
                <a:cs typeface="Trebuchet MS"/>
              </a:rPr>
              <a:t>ched</a:t>
            </a:r>
            <a:r>
              <a:rPr sz="2300" spc="-85" dirty="0">
                <a:latin typeface="Trebuchet MS"/>
                <a:cs typeface="Trebuchet MS"/>
              </a:rPr>
              <a:t>u</a:t>
            </a:r>
            <a:r>
              <a:rPr sz="2300" spc="-140" dirty="0">
                <a:latin typeface="Trebuchet MS"/>
                <a:cs typeface="Trebuchet MS"/>
              </a:rPr>
              <a:t>le</a:t>
            </a:r>
            <a:endParaRPr sz="2300">
              <a:latin typeface="Trebuchet MS"/>
              <a:cs typeface="Trebuchet MS"/>
            </a:endParaRPr>
          </a:p>
        </p:txBody>
      </p:sp>
      <p:graphicFrame>
        <p:nvGraphicFramePr>
          <p:cNvPr id="318" name="object 318"/>
          <p:cNvGraphicFramePr>
            <a:graphicFrameLocks noGrp="1"/>
          </p:cNvGraphicFramePr>
          <p:nvPr/>
        </p:nvGraphicFramePr>
        <p:xfrm>
          <a:off x="15020484" y="5066956"/>
          <a:ext cx="3612515" cy="141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139">
                <a:tc>
                  <a:txBody>
                    <a:bodyPr/>
                    <a:lstStyle/>
                    <a:p>
                      <a:pPr marR="36195" algn="r">
                        <a:lnSpc>
                          <a:spcPts val="1964"/>
                        </a:lnSpc>
                      </a:pPr>
                      <a:r>
                        <a:rPr sz="1950" spc="3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08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964"/>
                        </a:lnSpc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64"/>
                        </a:lnSpc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964"/>
                        </a:lnSpc>
                      </a:pPr>
                      <a:r>
                        <a:rPr sz="1950" spc="3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09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964"/>
                        </a:lnSpc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964"/>
                        </a:lnSpc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8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6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09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7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-11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400" spc="70" dirty="0">
                          <a:solidFill>
                            <a:srgbClr val="5B5959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T w="12700">
                      <a:solidFill>
                        <a:srgbClr val="CAD0DB"/>
                      </a:solidFill>
                      <a:prstDash val="solid"/>
                    </a:lnT>
                    <a:lnB w="12700">
                      <a:solidFill>
                        <a:srgbClr val="CAD0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40">
                <a:tc>
                  <a:txBody>
                    <a:bodyPr/>
                    <a:lstStyle/>
                    <a:p>
                      <a:pPr marR="59055" algn="r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-105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-245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225"/>
                        </a:lnSpc>
                        <a:spcBef>
                          <a:spcPts val="895"/>
                        </a:spcBef>
                      </a:pPr>
                      <a:r>
                        <a:rPr sz="1950" spc="40" dirty="0">
                          <a:solidFill>
                            <a:srgbClr val="98A2B0"/>
                          </a:solidFill>
                          <a:latin typeface="Trebuchet MS"/>
                          <a:cs typeface="Trebuchet MS"/>
                        </a:rPr>
                        <a:t>00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T w="12700">
                      <a:solidFill>
                        <a:srgbClr val="CAD0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9" name="object 319"/>
          <p:cNvGrpSpPr/>
          <p:nvPr/>
        </p:nvGrpSpPr>
        <p:grpSpPr>
          <a:xfrm>
            <a:off x="14915041" y="2207034"/>
            <a:ext cx="3712845" cy="4515485"/>
            <a:chOff x="14915041" y="2207034"/>
            <a:chExt cx="3712845" cy="4515485"/>
          </a:xfrm>
        </p:grpSpPr>
        <p:sp>
          <p:nvSpPr>
            <p:cNvPr id="320" name="object 320"/>
            <p:cNvSpPr/>
            <p:nvPr/>
          </p:nvSpPr>
          <p:spPr>
            <a:xfrm>
              <a:off x="14915041" y="2207034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27973" y="0"/>
                  </a:moveTo>
                  <a:lnTo>
                    <a:pt x="151237" y="23264"/>
                  </a:lnTo>
                  <a:lnTo>
                    <a:pt x="62982" y="111519"/>
                  </a:lnTo>
                  <a:lnTo>
                    <a:pt x="263251" y="111519"/>
                  </a:lnTo>
                  <a:lnTo>
                    <a:pt x="263251" y="144426"/>
                  </a:lnTo>
                  <a:lnTo>
                    <a:pt x="62982" y="144426"/>
                  </a:lnTo>
                  <a:lnTo>
                    <a:pt x="151237" y="232681"/>
                  </a:lnTo>
                  <a:lnTo>
                    <a:pt x="127973" y="255946"/>
                  </a:lnTo>
                  <a:lnTo>
                    <a:pt x="0" y="127973"/>
                  </a:lnTo>
                  <a:lnTo>
                    <a:pt x="127973" y="0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1" name="object 3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41336" y="3832344"/>
              <a:ext cx="209417" cy="209417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15015249" y="4785200"/>
              <a:ext cx="3612515" cy="1937385"/>
            </a:xfrm>
            <a:custGeom>
              <a:avLst/>
              <a:gdLst/>
              <a:ahLst/>
              <a:cxnLst/>
              <a:rect l="l" t="t" r="r" b="b"/>
              <a:pathLst>
                <a:path w="3612515" h="1937384">
                  <a:moveTo>
                    <a:pt x="1654390" y="48920"/>
                  </a:moveTo>
                  <a:lnTo>
                    <a:pt x="1636636" y="12903"/>
                  </a:lnTo>
                  <a:lnTo>
                    <a:pt x="1605483" y="0"/>
                  </a:lnTo>
                  <a:lnTo>
                    <a:pt x="48907" y="0"/>
                  </a:lnTo>
                  <a:lnTo>
                    <a:pt x="12903" y="17767"/>
                  </a:lnTo>
                  <a:lnTo>
                    <a:pt x="0" y="48920"/>
                  </a:lnTo>
                  <a:lnTo>
                    <a:pt x="0" y="1884756"/>
                  </a:lnTo>
                  <a:lnTo>
                    <a:pt x="0" y="1888197"/>
                  </a:lnTo>
                  <a:lnTo>
                    <a:pt x="17754" y="1924215"/>
                  </a:lnTo>
                  <a:lnTo>
                    <a:pt x="48907" y="1937118"/>
                  </a:lnTo>
                  <a:lnTo>
                    <a:pt x="1605483" y="1937118"/>
                  </a:lnTo>
                  <a:lnTo>
                    <a:pt x="1641487" y="1919351"/>
                  </a:lnTo>
                  <a:lnTo>
                    <a:pt x="1654390" y="1888197"/>
                  </a:lnTo>
                  <a:lnTo>
                    <a:pt x="1654390" y="48920"/>
                  </a:lnTo>
                  <a:close/>
                </a:path>
                <a:path w="3612515" h="1937384">
                  <a:moveTo>
                    <a:pt x="3612451" y="48920"/>
                  </a:moveTo>
                  <a:lnTo>
                    <a:pt x="3594684" y="12903"/>
                  </a:lnTo>
                  <a:lnTo>
                    <a:pt x="3563531" y="0"/>
                  </a:lnTo>
                  <a:lnTo>
                    <a:pt x="2006968" y="0"/>
                  </a:lnTo>
                  <a:lnTo>
                    <a:pt x="1970951" y="17767"/>
                  </a:lnTo>
                  <a:lnTo>
                    <a:pt x="1958047" y="48920"/>
                  </a:lnTo>
                  <a:lnTo>
                    <a:pt x="1958047" y="1884756"/>
                  </a:lnTo>
                  <a:lnTo>
                    <a:pt x="1958047" y="1888197"/>
                  </a:lnTo>
                  <a:lnTo>
                    <a:pt x="1975815" y="1924215"/>
                  </a:lnTo>
                  <a:lnTo>
                    <a:pt x="2006968" y="1937118"/>
                  </a:lnTo>
                  <a:lnTo>
                    <a:pt x="3563531" y="1937118"/>
                  </a:lnTo>
                  <a:lnTo>
                    <a:pt x="3599548" y="1919351"/>
                  </a:lnTo>
                  <a:lnTo>
                    <a:pt x="3612451" y="1888197"/>
                  </a:lnTo>
                  <a:lnTo>
                    <a:pt x="3612451" y="48920"/>
                  </a:lnTo>
                  <a:close/>
                </a:path>
              </a:pathLst>
            </a:custGeom>
            <a:solidFill>
              <a:srgbClr val="E7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3" name="object 323"/>
          <p:cNvSpPr/>
          <p:nvPr/>
        </p:nvSpPr>
        <p:spPr>
          <a:xfrm>
            <a:off x="15528323" y="7057376"/>
            <a:ext cx="2419350" cy="596900"/>
          </a:xfrm>
          <a:custGeom>
            <a:avLst/>
            <a:gdLst/>
            <a:ahLst/>
            <a:cxnLst/>
            <a:rect l="l" t="t" r="r" b="b"/>
            <a:pathLst>
              <a:path w="2419350" h="596900">
                <a:moveTo>
                  <a:pt x="0" y="450248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2272182" y="0"/>
                </a:lnTo>
                <a:lnTo>
                  <a:pt x="2314735" y="6310"/>
                </a:lnTo>
                <a:lnTo>
                  <a:pt x="2353624" y="24705"/>
                </a:lnTo>
                <a:lnTo>
                  <a:pt x="2385500" y="53594"/>
                </a:lnTo>
                <a:lnTo>
                  <a:pt x="2407615" y="90493"/>
                </a:lnTo>
                <a:lnTo>
                  <a:pt x="2418070" y="132223"/>
                </a:lnTo>
                <a:lnTo>
                  <a:pt x="2418774" y="146592"/>
                </a:lnTo>
                <a:lnTo>
                  <a:pt x="2418774" y="450248"/>
                </a:lnTo>
                <a:lnTo>
                  <a:pt x="2412463" y="492802"/>
                </a:lnTo>
                <a:lnTo>
                  <a:pt x="2394068" y="531690"/>
                </a:lnTo>
                <a:lnTo>
                  <a:pt x="2365180" y="563566"/>
                </a:lnTo>
                <a:lnTo>
                  <a:pt x="2328280" y="585681"/>
                </a:lnTo>
                <a:lnTo>
                  <a:pt x="2286550" y="596136"/>
                </a:lnTo>
                <a:lnTo>
                  <a:pt x="2272182" y="596840"/>
                </a:lnTo>
                <a:lnTo>
                  <a:pt x="146592" y="596840"/>
                </a:lnTo>
                <a:lnTo>
                  <a:pt x="104038" y="590529"/>
                </a:lnTo>
                <a:lnTo>
                  <a:pt x="65150" y="572135"/>
                </a:lnTo>
                <a:lnTo>
                  <a:pt x="33273" y="543246"/>
                </a:lnTo>
                <a:lnTo>
                  <a:pt x="11158" y="506346"/>
                </a:lnTo>
                <a:lnTo>
                  <a:pt x="704" y="464616"/>
                </a:lnTo>
                <a:lnTo>
                  <a:pt x="0" y="450248"/>
                </a:lnTo>
                <a:close/>
              </a:path>
            </a:pathLst>
          </a:custGeom>
          <a:ln w="20941">
            <a:solidFill>
              <a:srgbClr val="C4D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15766924" y="7163664"/>
            <a:ext cx="168592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120" dirty="0">
                <a:solidFill>
                  <a:srgbClr val="66748B"/>
                </a:solidFill>
                <a:latin typeface="Trebuchet MS"/>
                <a:cs typeface="Trebuchet MS"/>
              </a:rPr>
              <a:t>S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-160" dirty="0">
                <a:solidFill>
                  <a:srgbClr val="66748B"/>
                </a:solidFill>
                <a:latin typeface="Trebuchet MS"/>
                <a:cs typeface="Trebuchet MS"/>
              </a:rPr>
              <a:t>r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70" dirty="0">
                <a:solidFill>
                  <a:srgbClr val="66748B"/>
                </a:solidFill>
                <a:latin typeface="Trebuchet MS"/>
                <a:cs typeface="Trebuchet MS"/>
              </a:rPr>
              <a:t>p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r>
              <a:rPr sz="1950" spc="-90" dirty="0">
                <a:solidFill>
                  <a:srgbClr val="66748B"/>
                </a:solidFill>
                <a:latin typeface="Trebuchet MS"/>
                <a:cs typeface="Trebuchet MS"/>
              </a:rPr>
              <a:t>a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t</a:t>
            </a:r>
            <a:r>
              <a:rPr sz="1950" spc="-155" dirty="0">
                <a:solidFill>
                  <a:srgbClr val="66748B"/>
                </a:solidFill>
                <a:latin typeface="Trebuchet MS"/>
                <a:cs typeface="Trebuchet MS"/>
              </a:rPr>
              <a:t> </a:t>
            </a:r>
            <a:r>
              <a:rPr sz="1950" spc="-165" dirty="0">
                <a:solidFill>
                  <a:srgbClr val="66748B"/>
                </a:solidFill>
                <a:latin typeface="Trebuchet MS"/>
                <a:cs typeface="Trebuchet MS"/>
              </a:rPr>
              <a:t>m</a:t>
            </a:r>
            <a:r>
              <a:rPr sz="1950" spc="-55" dirty="0">
                <a:solidFill>
                  <a:srgbClr val="66748B"/>
                </a:solidFill>
                <a:latin typeface="Trebuchet MS"/>
                <a:cs typeface="Trebuchet MS"/>
              </a:rPr>
              <a:t>od</a:t>
            </a:r>
            <a:r>
              <a:rPr sz="1950" spc="-95" dirty="0">
                <a:solidFill>
                  <a:srgbClr val="66748B"/>
                </a:solidFill>
                <a:latin typeface="Trebuchet MS"/>
                <a:cs typeface="Trebuchet MS"/>
              </a:rPr>
              <a:t>e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325" name="object 3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4434" y="7328574"/>
            <a:ext cx="103665" cy="691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7140" y="1172563"/>
            <a:ext cx="4942840" cy="9612630"/>
            <a:chOff x="9057140" y="1172563"/>
            <a:chExt cx="4942840" cy="9612630"/>
          </a:xfrm>
        </p:grpSpPr>
        <p:sp>
          <p:nvSpPr>
            <p:cNvPr id="3" name="object 3"/>
            <p:cNvSpPr/>
            <p:nvPr/>
          </p:nvSpPr>
          <p:spPr>
            <a:xfrm>
              <a:off x="9083493" y="1198916"/>
              <a:ext cx="4890135" cy="9559925"/>
            </a:xfrm>
            <a:custGeom>
              <a:avLst/>
              <a:gdLst/>
              <a:ahLst/>
              <a:cxnLst/>
              <a:rect l="l" t="t" r="r" b="b"/>
              <a:pathLst>
                <a:path w="4890134" h="9559925">
                  <a:moveTo>
                    <a:pt x="0" y="906255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392536" y="0"/>
                  </a:lnTo>
                  <a:lnTo>
                    <a:pt x="4441286" y="2394"/>
                  </a:lnTo>
                  <a:lnTo>
                    <a:pt x="4489567" y="9556"/>
                  </a:lnTo>
                  <a:lnTo>
                    <a:pt x="4536914" y="21416"/>
                  </a:lnTo>
                  <a:lnTo>
                    <a:pt x="4582869" y="37859"/>
                  </a:lnTo>
                  <a:lnTo>
                    <a:pt x="4626992" y="58728"/>
                  </a:lnTo>
                  <a:lnTo>
                    <a:pt x="4668858" y="83821"/>
                  </a:lnTo>
                  <a:lnTo>
                    <a:pt x="4708062" y="112897"/>
                  </a:lnTo>
                  <a:lnTo>
                    <a:pt x="4744227" y="145675"/>
                  </a:lnTo>
                  <a:lnTo>
                    <a:pt x="4777006" y="181840"/>
                  </a:lnTo>
                  <a:lnTo>
                    <a:pt x="4806081" y="221044"/>
                  </a:lnTo>
                  <a:lnTo>
                    <a:pt x="4831175" y="262909"/>
                  </a:lnTo>
                  <a:lnTo>
                    <a:pt x="4852043" y="307032"/>
                  </a:lnTo>
                  <a:lnTo>
                    <a:pt x="4868486" y="352988"/>
                  </a:lnTo>
                  <a:lnTo>
                    <a:pt x="4880346" y="400335"/>
                  </a:lnTo>
                  <a:lnTo>
                    <a:pt x="4887508" y="448616"/>
                  </a:lnTo>
                  <a:lnTo>
                    <a:pt x="4889903" y="497367"/>
                  </a:lnTo>
                  <a:lnTo>
                    <a:pt x="4889903" y="9062551"/>
                  </a:lnTo>
                  <a:lnTo>
                    <a:pt x="4887508" y="9111301"/>
                  </a:lnTo>
                  <a:lnTo>
                    <a:pt x="4880346" y="9159582"/>
                  </a:lnTo>
                  <a:lnTo>
                    <a:pt x="4868486" y="9206928"/>
                  </a:lnTo>
                  <a:lnTo>
                    <a:pt x="4852043" y="9252883"/>
                  </a:lnTo>
                  <a:lnTo>
                    <a:pt x="4831174" y="9297007"/>
                  </a:lnTo>
                  <a:lnTo>
                    <a:pt x="4806081" y="9338872"/>
                  </a:lnTo>
                  <a:lnTo>
                    <a:pt x="4777005" y="9378076"/>
                  </a:lnTo>
                  <a:lnTo>
                    <a:pt x="4744227" y="9414241"/>
                  </a:lnTo>
                  <a:lnTo>
                    <a:pt x="4708062" y="9447020"/>
                  </a:lnTo>
                  <a:lnTo>
                    <a:pt x="4668858" y="9476096"/>
                  </a:lnTo>
                  <a:lnTo>
                    <a:pt x="4626992" y="9501188"/>
                  </a:lnTo>
                  <a:lnTo>
                    <a:pt x="4582869" y="9522057"/>
                  </a:lnTo>
                  <a:lnTo>
                    <a:pt x="4536914" y="9538501"/>
                  </a:lnTo>
                  <a:lnTo>
                    <a:pt x="4489567" y="9550360"/>
                  </a:lnTo>
                  <a:lnTo>
                    <a:pt x="4441286" y="9557523"/>
                  </a:lnTo>
                  <a:lnTo>
                    <a:pt x="4392536" y="9559918"/>
                  </a:lnTo>
                  <a:lnTo>
                    <a:pt x="497367" y="9559918"/>
                  </a:lnTo>
                  <a:lnTo>
                    <a:pt x="448616" y="9557523"/>
                  </a:lnTo>
                  <a:lnTo>
                    <a:pt x="400335" y="9550361"/>
                  </a:lnTo>
                  <a:lnTo>
                    <a:pt x="352988" y="9538501"/>
                  </a:lnTo>
                  <a:lnTo>
                    <a:pt x="307032" y="9522057"/>
                  </a:lnTo>
                  <a:lnTo>
                    <a:pt x="262909" y="9501188"/>
                  </a:lnTo>
                  <a:lnTo>
                    <a:pt x="221044" y="9476095"/>
                  </a:lnTo>
                  <a:lnTo>
                    <a:pt x="181840" y="9447020"/>
                  </a:lnTo>
                  <a:lnTo>
                    <a:pt x="145675" y="9414241"/>
                  </a:lnTo>
                  <a:lnTo>
                    <a:pt x="112897" y="9378076"/>
                  </a:lnTo>
                  <a:lnTo>
                    <a:pt x="83821" y="9338872"/>
                  </a:lnTo>
                  <a:lnTo>
                    <a:pt x="58728" y="9297007"/>
                  </a:lnTo>
                  <a:lnTo>
                    <a:pt x="37859" y="9252883"/>
                  </a:lnTo>
                  <a:lnTo>
                    <a:pt x="21416" y="9206929"/>
                  </a:lnTo>
                  <a:lnTo>
                    <a:pt x="9556" y="9159582"/>
                  </a:lnTo>
                  <a:lnTo>
                    <a:pt x="2394" y="9111301"/>
                  </a:lnTo>
                  <a:lnTo>
                    <a:pt x="0" y="906255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2911" y="2162237"/>
              <a:ext cx="4439920" cy="7665084"/>
            </a:xfrm>
            <a:custGeom>
              <a:avLst/>
              <a:gdLst/>
              <a:ahLst/>
              <a:cxnLst/>
              <a:rect l="l" t="t" r="r" b="b"/>
              <a:pathLst>
                <a:path w="4439919" h="7665084">
                  <a:moveTo>
                    <a:pt x="0" y="7470976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245944" y="0"/>
                  </a:lnTo>
                  <a:lnTo>
                    <a:pt x="4283734" y="3722"/>
                  </a:lnTo>
                  <a:lnTo>
                    <a:pt x="4289957" y="4959"/>
                  </a:lnTo>
                  <a:lnTo>
                    <a:pt x="4296103" y="6499"/>
                  </a:lnTo>
                  <a:lnTo>
                    <a:pt x="4302174" y="8341"/>
                  </a:lnTo>
                  <a:lnTo>
                    <a:pt x="4308245" y="10182"/>
                  </a:lnTo>
                  <a:lnTo>
                    <a:pt x="4314212" y="12317"/>
                  </a:lnTo>
                  <a:lnTo>
                    <a:pt x="4320073" y="14745"/>
                  </a:lnTo>
                  <a:lnTo>
                    <a:pt x="4325934" y="17173"/>
                  </a:lnTo>
                  <a:lnTo>
                    <a:pt x="4353563" y="32646"/>
                  </a:lnTo>
                  <a:lnTo>
                    <a:pt x="4358839" y="36170"/>
                  </a:lnTo>
                  <a:lnTo>
                    <a:pt x="4391659" y="65917"/>
                  </a:lnTo>
                  <a:lnTo>
                    <a:pt x="4407008" y="86091"/>
                  </a:lnTo>
                  <a:lnTo>
                    <a:pt x="4410533" y="91366"/>
                  </a:lnTo>
                  <a:lnTo>
                    <a:pt x="4424909" y="119581"/>
                  </a:lnTo>
                  <a:lnTo>
                    <a:pt x="4427337" y="125442"/>
                  </a:lnTo>
                  <a:lnTo>
                    <a:pt x="4435932" y="155920"/>
                  </a:lnTo>
                  <a:lnTo>
                    <a:pt x="4437170" y="162142"/>
                  </a:lnTo>
                  <a:lnTo>
                    <a:pt x="4438100" y="168410"/>
                  </a:lnTo>
                  <a:lnTo>
                    <a:pt x="4438722" y="174724"/>
                  </a:lnTo>
                  <a:lnTo>
                    <a:pt x="4439344" y="181038"/>
                  </a:lnTo>
                  <a:lnTo>
                    <a:pt x="4439655" y="187367"/>
                  </a:lnTo>
                  <a:lnTo>
                    <a:pt x="4439655" y="193711"/>
                  </a:lnTo>
                  <a:lnTo>
                    <a:pt x="4439655" y="7470976"/>
                  </a:lnTo>
                  <a:lnTo>
                    <a:pt x="4439655" y="7477321"/>
                  </a:lnTo>
                  <a:lnTo>
                    <a:pt x="4439344" y="7483650"/>
                  </a:lnTo>
                  <a:lnTo>
                    <a:pt x="4438722" y="7489964"/>
                  </a:lnTo>
                  <a:lnTo>
                    <a:pt x="4438100" y="7496277"/>
                  </a:lnTo>
                  <a:lnTo>
                    <a:pt x="4437170" y="7502545"/>
                  </a:lnTo>
                  <a:lnTo>
                    <a:pt x="4435932" y="7508767"/>
                  </a:lnTo>
                  <a:lnTo>
                    <a:pt x="4434695" y="7514990"/>
                  </a:lnTo>
                  <a:lnTo>
                    <a:pt x="4424909" y="7545106"/>
                  </a:lnTo>
                  <a:lnTo>
                    <a:pt x="4422481" y="7550968"/>
                  </a:lnTo>
                  <a:lnTo>
                    <a:pt x="4407008" y="7578595"/>
                  </a:lnTo>
                  <a:lnTo>
                    <a:pt x="4403484" y="7583871"/>
                  </a:lnTo>
                  <a:lnTo>
                    <a:pt x="4399709" y="7588961"/>
                  </a:lnTo>
                  <a:lnTo>
                    <a:pt x="4395684" y="7593865"/>
                  </a:lnTo>
                  <a:lnTo>
                    <a:pt x="4391659" y="7598770"/>
                  </a:lnTo>
                  <a:lnTo>
                    <a:pt x="4387404" y="7603465"/>
                  </a:lnTo>
                  <a:lnTo>
                    <a:pt x="4382918" y="7607950"/>
                  </a:lnTo>
                  <a:lnTo>
                    <a:pt x="4378431" y="7612437"/>
                  </a:lnTo>
                  <a:lnTo>
                    <a:pt x="4373736" y="7616692"/>
                  </a:lnTo>
                  <a:lnTo>
                    <a:pt x="4368832" y="7620717"/>
                  </a:lnTo>
                  <a:lnTo>
                    <a:pt x="4363928" y="7624742"/>
                  </a:lnTo>
                  <a:lnTo>
                    <a:pt x="4358839" y="7628516"/>
                  </a:lnTo>
                  <a:lnTo>
                    <a:pt x="4353563" y="7632041"/>
                  </a:lnTo>
                  <a:lnTo>
                    <a:pt x="4348288" y="7635565"/>
                  </a:lnTo>
                  <a:lnTo>
                    <a:pt x="4342853" y="7638824"/>
                  </a:lnTo>
                  <a:lnTo>
                    <a:pt x="4337258" y="7641814"/>
                  </a:lnTo>
                  <a:lnTo>
                    <a:pt x="4331662" y="7644805"/>
                  </a:lnTo>
                  <a:lnTo>
                    <a:pt x="4325934" y="7647514"/>
                  </a:lnTo>
                  <a:lnTo>
                    <a:pt x="4320073" y="7649941"/>
                  </a:lnTo>
                  <a:lnTo>
                    <a:pt x="4314212" y="7652369"/>
                  </a:lnTo>
                  <a:lnTo>
                    <a:pt x="4283734" y="7660964"/>
                  </a:lnTo>
                  <a:lnTo>
                    <a:pt x="4277512" y="7662202"/>
                  </a:lnTo>
                  <a:lnTo>
                    <a:pt x="4271244" y="7663133"/>
                  </a:lnTo>
                  <a:lnTo>
                    <a:pt x="4264931" y="7663755"/>
                  </a:lnTo>
                  <a:lnTo>
                    <a:pt x="4258617" y="7664376"/>
                  </a:lnTo>
                  <a:lnTo>
                    <a:pt x="4252288" y="7664688"/>
                  </a:lnTo>
                  <a:lnTo>
                    <a:pt x="4245944" y="7664688"/>
                  </a:lnTo>
                  <a:lnTo>
                    <a:pt x="193711" y="7664688"/>
                  </a:lnTo>
                  <a:lnTo>
                    <a:pt x="187367" y="7664688"/>
                  </a:lnTo>
                  <a:lnTo>
                    <a:pt x="181038" y="7664377"/>
                  </a:lnTo>
                  <a:lnTo>
                    <a:pt x="174724" y="7663755"/>
                  </a:lnTo>
                  <a:lnTo>
                    <a:pt x="168410" y="7663133"/>
                  </a:lnTo>
                  <a:lnTo>
                    <a:pt x="162142" y="7662202"/>
                  </a:lnTo>
                  <a:lnTo>
                    <a:pt x="155920" y="7660964"/>
                  </a:lnTo>
                  <a:lnTo>
                    <a:pt x="149697" y="7659727"/>
                  </a:lnTo>
                  <a:lnTo>
                    <a:pt x="119581" y="7649941"/>
                  </a:lnTo>
                  <a:lnTo>
                    <a:pt x="113719" y="7647514"/>
                  </a:lnTo>
                  <a:lnTo>
                    <a:pt x="86091" y="7632041"/>
                  </a:lnTo>
                  <a:lnTo>
                    <a:pt x="80816" y="7628516"/>
                  </a:lnTo>
                  <a:lnTo>
                    <a:pt x="56736" y="7607950"/>
                  </a:lnTo>
                  <a:lnTo>
                    <a:pt x="52250" y="7603465"/>
                  </a:lnTo>
                  <a:lnTo>
                    <a:pt x="47995" y="7598770"/>
                  </a:lnTo>
                  <a:lnTo>
                    <a:pt x="43970" y="7593865"/>
                  </a:lnTo>
                  <a:lnTo>
                    <a:pt x="39945" y="7588961"/>
                  </a:lnTo>
                  <a:lnTo>
                    <a:pt x="36170" y="7583871"/>
                  </a:lnTo>
                  <a:lnTo>
                    <a:pt x="32646" y="7578595"/>
                  </a:lnTo>
                  <a:lnTo>
                    <a:pt x="29121" y="7573321"/>
                  </a:lnTo>
                  <a:lnTo>
                    <a:pt x="25863" y="7567886"/>
                  </a:lnTo>
                  <a:lnTo>
                    <a:pt x="22873" y="7562290"/>
                  </a:lnTo>
                  <a:lnTo>
                    <a:pt x="19882" y="7556696"/>
                  </a:lnTo>
                  <a:lnTo>
                    <a:pt x="17173" y="7550967"/>
                  </a:lnTo>
                  <a:lnTo>
                    <a:pt x="14745" y="7545106"/>
                  </a:lnTo>
                  <a:lnTo>
                    <a:pt x="12317" y="7539245"/>
                  </a:lnTo>
                  <a:lnTo>
                    <a:pt x="3722" y="7508767"/>
                  </a:lnTo>
                  <a:lnTo>
                    <a:pt x="2484" y="7502545"/>
                  </a:lnTo>
                  <a:lnTo>
                    <a:pt x="1554" y="7496277"/>
                  </a:lnTo>
                  <a:lnTo>
                    <a:pt x="932" y="7489964"/>
                  </a:lnTo>
                  <a:lnTo>
                    <a:pt x="310" y="7483650"/>
                  </a:lnTo>
                  <a:lnTo>
                    <a:pt x="0" y="7477321"/>
                  </a:lnTo>
                  <a:lnTo>
                    <a:pt x="0" y="7470976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4207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47981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61658" y="100219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8" y="-31412"/>
                  </a:moveTo>
                  <a:lnTo>
                    <a:pt x="258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75521" y="100236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9329" y="100259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02797" y="100289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1" y="-31412"/>
                  </a:moveTo>
                  <a:lnTo>
                    <a:pt x="131" y="314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16034" y="100325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2" y="-31412"/>
                  </a:moveTo>
                  <a:lnTo>
                    <a:pt x="232" y="31551"/>
                  </a:lnTo>
                </a:path>
              </a:pathLst>
            </a:custGeom>
            <a:ln w="632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29320" y="100368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4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55016" y="100472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4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5829" y="10021881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09" y="6743"/>
                  </a:moveTo>
                  <a:lnTo>
                    <a:pt x="63271" y="6743"/>
                  </a:lnTo>
                  <a:lnTo>
                    <a:pt x="63271" y="0"/>
                  </a:lnTo>
                  <a:lnTo>
                    <a:pt x="0" y="0"/>
                  </a:lnTo>
                  <a:lnTo>
                    <a:pt x="0" y="63055"/>
                  </a:lnTo>
                  <a:lnTo>
                    <a:pt x="12153" y="63055"/>
                  </a:lnTo>
                  <a:lnTo>
                    <a:pt x="12153" y="69697"/>
                  </a:lnTo>
                  <a:lnTo>
                    <a:pt x="75209" y="69697"/>
                  </a:lnTo>
                  <a:lnTo>
                    <a:pt x="75209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91257" y="100673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71097" y="10043763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640" y="57531"/>
                  </a:moveTo>
                  <a:lnTo>
                    <a:pt x="113220" y="57531"/>
                  </a:lnTo>
                  <a:lnTo>
                    <a:pt x="113220" y="46710"/>
                  </a:lnTo>
                  <a:lnTo>
                    <a:pt x="104101" y="46710"/>
                  </a:lnTo>
                  <a:lnTo>
                    <a:pt x="104101" y="36525"/>
                  </a:lnTo>
                  <a:lnTo>
                    <a:pt x="84455" y="36525"/>
                  </a:lnTo>
                  <a:lnTo>
                    <a:pt x="84455" y="17233"/>
                  </a:lnTo>
                  <a:lnTo>
                    <a:pt x="74079" y="17233"/>
                  </a:lnTo>
                  <a:lnTo>
                    <a:pt x="74079" y="8280"/>
                  </a:lnTo>
                  <a:lnTo>
                    <a:pt x="63080" y="8280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820" y="63004"/>
                  </a:lnTo>
                  <a:lnTo>
                    <a:pt x="10820" y="71450"/>
                  </a:lnTo>
                  <a:lnTo>
                    <a:pt x="21424" y="71450"/>
                  </a:lnTo>
                  <a:lnTo>
                    <a:pt x="21424" y="80238"/>
                  </a:lnTo>
                  <a:lnTo>
                    <a:pt x="41097" y="80238"/>
                  </a:lnTo>
                  <a:lnTo>
                    <a:pt x="41097" y="99555"/>
                  </a:lnTo>
                  <a:lnTo>
                    <a:pt x="50050" y="99555"/>
                  </a:lnTo>
                  <a:lnTo>
                    <a:pt x="50050" y="109943"/>
                  </a:lnTo>
                  <a:lnTo>
                    <a:pt x="58674" y="109943"/>
                  </a:lnTo>
                  <a:lnTo>
                    <a:pt x="58674" y="120548"/>
                  </a:lnTo>
                  <a:lnTo>
                    <a:pt x="121640" y="120548"/>
                  </a:lnTo>
                  <a:lnTo>
                    <a:pt x="121640" y="5753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676674" y="101554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94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83433" y="101671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786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89723" y="101793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7"/>
                  </a:moveTo>
                  <a:lnTo>
                    <a:pt x="31488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00382" y="102046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5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4688" y="10217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2"/>
                  </a:moveTo>
                  <a:lnTo>
                    <a:pt x="31525" y="1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8418" y="102305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453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13850" y="102573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7"/>
                  </a:moveTo>
                  <a:lnTo>
                    <a:pt x="31441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715534" y="102706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5"/>
                  </a:moveTo>
                  <a:lnTo>
                    <a:pt x="31457" y="2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16572" y="102843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9"/>
                  </a:moveTo>
                  <a:lnTo>
                    <a:pt x="31423" y="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16572" y="103116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7"/>
                  </a:moveTo>
                  <a:lnTo>
                    <a:pt x="31423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15535" y="10325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5"/>
                  </a:moveTo>
                  <a:lnTo>
                    <a:pt x="31455" y="2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713853" y="103387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3"/>
                  </a:moveTo>
                  <a:lnTo>
                    <a:pt x="31436" y="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708429" y="103655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49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704705" y="103785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2"/>
                  </a:moveTo>
                  <a:lnTo>
                    <a:pt x="31494" y="1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689765" y="10360144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10637" y="0"/>
                  </a:moveTo>
                  <a:lnTo>
                    <a:pt x="10637" y="62853"/>
                  </a:lnTo>
                </a:path>
                <a:path w="10795" h="88265">
                  <a:moveTo>
                    <a:pt x="0" y="25199"/>
                  </a:moveTo>
                  <a:lnTo>
                    <a:pt x="0" y="880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83471" y="104287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655"/>
                  </a:lnTo>
                </a:path>
              </a:pathLst>
            </a:custGeom>
            <a:ln w="629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61268" y="10409324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2" y="0"/>
                  </a:moveTo>
                  <a:lnTo>
                    <a:pt x="15442" y="62846"/>
                  </a:lnTo>
                </a:path>
                <a:path w="15875" h="85725">
                  <a:moveTo>
                    <a:pt x="0" y="22676"/>
                  </a:moveTo>
                  <a:lnTo>
                    <a:pt x="0" y="855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652638" y="104740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1671"/>
                  </a:lnTo>
                </a:path>
              </a:pathLst>
            </a:custGeom>
            <a:ln w="6304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24040" y="10452989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6" y="0"/>
                  </a:moveTo>
                  <a:lnTo>
                    <a:pt x="19666" y="62889"/>
                  </a:lnTo>
                </a:path>
                <a:path w="19684" h="82550">
                  <a:moveTo>
                    <a:pt x="0" y="19310"/>
                  </a:moveTo>
                  <a:lnTo>
                    <a:pt x="0" y="821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13429" y="105125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8" y="-31412"/>
                  </a:moveTo>
                  <a:lnTo>
                    <a:pt x="128" y="31619"/>
                  </a:lnTo>
                </a:path>
              </a:pathLst>
            </a:custGeom>
            <a:ln w="630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579522" y="10489532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4" y="0"/>
                  </a:moveTo>
                  <a:lnTo>
                    <a:pt x="23124" y="62872"/>
                  </a:lnTo>
                </a:path>
                <a:path w="23495" h="78104">
                  <a:moveTo>
                    <a:pt x="0" y="15172"/>
                  </a:moveTo>
                  <a:lnTo>
                    <a:pt x="0" y="780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67349" y="105427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7" y="-31412"/>
                  </a:moveTo>
                  <a:lnTo>
                    <a:pt x="127" y="31545"/>
                  </a:lnTo>
                </a:path>
              </a:pathLst>
            </a:custGeom>
            <a:ln w="630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55091" y="105489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" y="-31412"/>
                  </a:moveTo>
                  <a:lnTo>
                    <a:pt x="13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516169" y="105636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4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02910" y="105672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" y="-31412"/>
                  </a:moveTo>
                  <a:lnTo>
                    <a:pt x="12" y="314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75589" y="105725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61705" y="10574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1" y="-31412"/>
                  </a:moveTo>
                  <a:lnTo>
                    <a:pt x="211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448009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20192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06271" y="10574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4" y="-31412"/>
                  </a:moveTo>
                  <a:lnTo>
                    <a:pt x="224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392671" y="105725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365422" y="105672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3" y="-31412"/>
                  </a:moveTo>
                  <a:lnTo>
                    <a:pt x="53" y="314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351967" y="105635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8" y="-31412"/>
                  </a:moveTo>
                  <a:lnTo>
                    <a:pt x="168" y="3151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38947" y="105593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4" y="-31412"/>
                  </a:moveTo>
                  <a:lnTo>
                    <a:pt x="44" y="3144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313212" y="105488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212856" y="10472235"/>
              <a:ext cx="120014" cy="102235"/>
            </a:xfrm>
            <a:custGeom>
              <a:avLst/>
              <a:gdLst/>
              <a:ahLst/>
              <a:cxnLst/>
              <a:rect l="l" t="t" r="r" b="b"/>
              <a:pathLst>
                <a:path w="120015" h="102234">
                  <a:moveTo>
                    <a:pt x="119710" y="39065"/>
                  </a:moveTo>
                  <a:lnTo>
                    <a:pt x="107556" y="39065"/>
                  </a:lnTo>
                  <a:lnTo>
                    <a:pt x="107556" y="32423"/>
                  </a:lnTo>
                  <a:lnTo>
                    <a:pt x="84404" y="32423"/>
                  </a:lnTo>
                  <a:lnTo>
                    <a:pt x="84404" y="17259"/>
                  </a:lnTo>
                  <a:lnTo>
                    <a:pt x="73609" y="17259"/>
                  </a:lnTo>
                  <a:lnTo>
                    <a:pt x="73609" y="8801"/>
                  </a:lnTo>
                  <a:lnTo>
                    <a:pt x="63030" y="8801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388" y="63004"/>
                  </a:lnTo>
                  <a:lnTo>
                    <a:pt x="10388" y="71945"/>
                  </a:lnTo>
                  <a:lnTo>
                    <a:pt x="21399" y="71945"/>
                  </a:lnTo>
                  <a:lnTo>
                    <a:pt x="21399" y="80213"/>
                  </a:lnTo>
                  <a:lnTo>
                    <a:pt x="44500" y="80213"/>
                  </a:lnTo>
                  <a:lnTo>
                    <a:pt x="44500" y="95377"/>
                  </a:lnTo>
                  <a:lnTo>
                    <a:pt x="56438" y="95377"/>
                  </a:lnTo>
                  <a:lnTo>
                    <a:pt x="56438" y="102120"/>
                  </a:lnTo>
                  <a:lnTo>
                    <a:pt x="119710" y="102120"/>
                  </a:lnTo>
                  <a:lnTo>
                    <a:pt x="119710" y="3906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234287" y="10494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" y="-31412"/>
                  </a:moveTo>
                  <a:lnTo>
                    <a:pt x="9" y="3143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84103" y="10442568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90" h="73659">
                  <a:moveTo>
                    <a:pt x="72085" y="10375"/>
                  </a:moveTo>
                  <a:lnTo>
                    <a:pt x="63119" y="10375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169"/>
                  </a:lnTo>
                  <a:lnTo>
                    <a:pt x="9105" y="63169"/>
                  </a:lnTo>
                  <a:lnTo>
                    <a:pt x="9105" y="73367"/>
                  </a:lnTo>
                  <a:lnTo>
                    <a:pt x="72085" y="73367"/>
                  </a:lnTo>
                  <a:lnTo>
                    <a:pt x="72085" y="1037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07093" y="104633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2"/>
                  </a:moveTo>
                  <a:lnTo>
                    <a:pt x="31523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91629" y="104406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634"/>
                  </a:lnTo>
                </a:path>
              </a:pathLst>
            </a:custGeom>
            <a:ln w="629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184747" y="104286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890"/>
                  </a:lnTo>
                </a:path>
              </a:pathLst>
            </a:custGeom>
            <a:ln w="630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78584" y="10416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691"/>
                  </a:lnTo>
                </a:path>
              </a:pathLst>
            </a:custGeom>
            <a:ln w="6296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72993" y="104042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" y="-31412"/>
                  </a:moveTo>
                  <a:lnTo>
                    <a:pt x="19" y="3150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67945" y="10391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4"/>
                  </a:moveTo>
                  <a:lnTo>
                    <a:pt x="31538" y="1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163579" y="103783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998"/>
                  </a:lnTo>
                </a:path>
              </a:pathLst>
            </a:custGeom>
            <a:ln w="6300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159936" y="103654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3"/>
                  </a:moveTo>
                  <a:lnTo>
                    <a:pt x="31491" y="1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56924" y="1035224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1" y="-31412"/>
                  </a:moveTo>
                  <a:lnTo>
                    <a:pt x="1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54522" y="103386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8"/>
                  </a:moveTo>
                  <a:lnTo>
                    <a:pt x="31468" y="1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52824" y="1032496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45"/>
                  </a:moveTo>
                  <a:lnTo>
                    <a:pt x="31481" y="3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51827" y="10311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0"/>
                  </a:moveTo>
                  <a:lnTo>
                    <a:pt x="31434" y="2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151493" y="1029808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51827" y="102842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34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152823" y="1027056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51"/>
                  </a:moveTo>
                  <a:lnTo>
                    <a:pt x="31483" y="3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54520" y="10257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0"/>
                  </a:moveTo>
                  <a:lnTo>
                    <a:pt x="31472" y="2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156920" y="102439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" y="-31412"/>
                  </a:moveTo>
                  <a:lnTo>
                    <a:pt x="5" y="3146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159928" y="102304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7"/>
                  </a:moveTo>
                  <a:lnTo>
                    <a:pt x="31509" y="1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163566" y="1021722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4" y="-31412"/>
                  </a:moveTo>
                  <a:lnTo>
                    <a:pt x="104" y="32089"/>
                  </a:lnTo>
                </a:path>
              </a:pathLst>
            </a:custGeom>
            <a:ln w="6303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167927" y="102044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3" y="-31412"/>
                  </a:moveTo>
                  <a:lnTo>
                    <a:pt x="83" y="31870"/>
                  </a:lnTo>
                </a:path>
              </a:pathLst>
            </a:custGeom>
            <a:ln w="629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2974" y="101918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7"/>
                  </a:moveTo>
                  <a:lnTo>
                    <a:pt x="31494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8557" y="101792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811"/>
                  </a:lnTo>
                </a:path>
              </a:pathLst>
            </a:custGeom>
            <a:ln w="630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184714" y="101670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5" y="-31412"/>
                  </a:moveTo>
                  <a:lnTo>
                    <a:pt x="165" y="32018"/>
                  </a:lnTo>
                </a:path>
              </a:pathLst>
            </a:custGeom>
            <a:ln w="631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91591" y="101553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766"/>
                  </a:lnTo>
                </a:path>
              </a:pathLst>
            </a:custGeom>
            <a:ln w="630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99109" y="10143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0" y="-31412"/>
                  </a:moveTo>
                  <a:lnTo>
                    <a:pt x="30" y="3150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175619" y="10080237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32" y="0"/>
                  </a:moveTo>
                  <a:lnTo>
                    <a:pt x="17526" y="0"/>
                  </a:lnTo>
                  <a:lnTo>
                    <a:pt x="17526" y="10185"/>
                  </a:lnTo>
                  <a:lnTo>
                    <a:pt x="8420" y="10185"/>
                  </a:lnTo>
                  <a:lnTo>
                    <a:pt x="8420" y="20993"/>
                  </a:lnTo>
                  <a:lnTo>
                    <a:pt x="0" y="20993"/>
                  </a:lnTo>
                  <a:lnTo>
                    <a:pt x="0" y="84137"/>
                  </a:lnTo>
                  <a:lnTo>
                    <a:pt x="63055" y="84137"/>
                  </a:lnTo>
                  <a:lnTo>
                    <a:pt x="63055" y="73520"/>
                  </a:lnTo>
                  <a:lnTo>
                    <a:pt x="71666" y="73520"/>
                  </a:lnTo>
                  <a:lnTo>
                    <a:pt x="71666" y="63131"/>
                  </a:lnTo>
                  <a:lnTo>
                    <a:pt x="80632" y="63131"/>
                  </a:lnTo>
                  <a:lnTo>
                    <a:pt x="806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234236" y="10101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2" y="-31412"/>
                  </a:moveTo>
                  <a:lnTo>
                    <a:pt x="62" y="315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212780" y="10015797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30" y="0"/>
                  </a:moveTo>
                  <a:lnTo>
                    <a:pt x="68884" y="0"/>
                  </a:lnTo>
                  <a:lnTo>
                    <a:pt x="68884" y="6019"/>
                  </a:lnTo>
                  <a:lnTo>
                    <a:pt x="56388" y="6019"/>
                  </a:lnTo>
                  <a:lnTo>
                    <a:pt x="56388" y="12750"/>
                  </a:lnTo>
                  <a:lnTo>
                    <a:pt x="44437" y="12750"/>
                  </a:lnTo>
                  <a:lnTo>
                    <a:pt x="44437" y="20091"/>
                  </a:lnTo>
                  <a:lnTo>
                    <a:pt x="32778" y="20091"/>
                  </a:lnTo>
                  <a:lnTo>
                    <a:pt x="32778" y="27901"/>
                  </a:lnTo>
                  <a:lnTo>
                    <a:pt x="21348" y="27901"/>
                  </a:lnTo>
                  <a:lnTo>
                    <a:pt x="21348" y="36182"/>
                  </a:lnTo>
                  <a:lnTo>
                    <a:pt x="10363" y="36182"/>
                  </a:lnTo>
                  <a:lnTo>
                    <a:pt x="10363" y="45135"/>
                  </a:lnTo>
                  <a:lnTo>
                    <a:pt x="0" y="45135"/>
                  </a:lnTo>
                  <a:lnTo>
                    <a:pt x="0" y="108280"/>
                  </a:lnTo>
                  <a:lnTo>
                    <a:pt x="63182" y="108280"/>
                  </a:lnTo>
                  <a:lnTo>
                    <a:pt x="63182" y="99491"/>
                  </a:lnTo>
                  <a:lnTo>
                    <a:pt x="73787" y="99491"/>
                  </a:lnTo>
                  <a:lnTo>
                    <a:pt x="73787" y="91046"/>
                  </a:lnTo>
                  <a:lnTo>
                    <a:pt x="84620" y="91046"/>
                  </a:lnTo>
                  <a:lnTo>
                    <a:pt x="84620" y="83134"/>
                  </a:lnTo>
                  <a:lnTo>
                    <a:pt x="95923" y="83134"/>
                  </a:lnTo>
                  <a:lnTo>
                    <a:pt x="95923" y="75869"/>
                  </a:lnTo>
                  <a:lnTo>
                    <a:pt x="107772" y="75869"/>
                  </a:lnTo>
                  <a:lnTo>
                    <a:pt x="107772" y="69215"/>
                  </a:lnTo>
                  <a:lnTo>
                    <a:pt x="119913" y="69215"/>
                  </a:lnTo>
                  <a:lnTo>
                    <a:pt x="119913" y="63017"/>
                  </a:lnTo>
                  <a:lnTo>
                    <a:pt x="132130" y="63017"/>
                  </a:lnTo>
                  <a:lnTo>
                    <a:pt x="1321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325952" y="100417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0" y="-31412"/>
                  </a:moveTo>
                  <a:lnTo>
                    <a:pt x="60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307369" y="10001078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17" y="0"/>
                  </a:moveTo>
                  <a:lnTo>
                    <a:pt x="13004" y="0"/>
                  </a:lnTo>
                  <a:lnTo>
                    <a:pt x="13004" y="4292"/>
                  </a:lnTo>
                  <a:lnTo>
                    <a:pt x="0" y="4292"/>
                  </a:lnTo>
                  <a:lnTo>
                    <a:pt x="0" y="67259"/>
                  </a:lnTo>
                  <a:lnTo>
                    <a:pt x="63233" y="67259"/>
                  </a:lnTo>
                  <a:lnTo>
                    <a:pt x="63233" y="63030"/>
                  </a:lnTo>
                  <a:lnTo>
                    <a:pt x="76517" y="63030"/>
                  </a:lnTo>
                  <a:lnTo>
                    <a:pt x="765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365264" y="100289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9" y="-31412"/>
                  </a:moveTo>
                  <a:lnTo>
                    <a:pt x="209" y="3151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378987" y="100259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1" y="-31412"/>
                  </a:moveTo>
                  <a:lnTo>
                    <a:pt x="61" y="314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392604" y="100236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2" y="-31412"/>
                  </a:moveTo>
                  <a:lnTo>
                    <a:pt x="152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406227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8" y="-31412"/>
                  </a:moveTo>
                  <a:lnTo>
                    <a:pt x="268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420165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434205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936840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951867" y="1687166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93" y="54"/>
                  </a:lnTo>
                  <a:lnTo>
                    <a:pt x="584" y="108"/>
                  </a:lnTo>
                </a:path>
                <a:path w="50800" h="31750">
                  <a:moveTo>
                    <a:pt x="28362" y="10848"/>
                  </a:moveTo>
                  <a:lnTo>
                    <a:pt x="28602" y="10998"/>
                  </a:lnTo>
                  <a:lnTo>
                    <a:pt x="28841" y="11147"/>
                  </a:lnTo>
                </a:path>
                <a:path w="50800" h="31750">
                  <a:moveTo>
                    <a:pt x="50109" y="30997"/>
                  </a:moveTo>
                  <a:lnTo>
                    <a:pt x="50269" y="31221"/>
                  </a:lnTo>
                  <a:lnTo>
                    <a:pt x="50428" y="31443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013805" y="17445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68"/>
                  </a:moveTo>
                  <a:lnTo>
                    <a:pt x="10585" y="26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013806" y="17731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65"/>
                  </a:moveTo>
                  <a:lnTo>
                    <a:pt x="10584" y="26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864277" y="1787136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29" h="44450">
                  <a:moveTo>
                    <a:pt x="138013" y="12477"/>
                  </a:moveTo>
                  <a:lnTo>
                    <a:pt x="137859" y="12692"/>
                  </a:lnTo>
                  <a:lnTo>
                    <a:pt x="137705" y="12908"/>
                  </a:lnTo>
                </a:path>
                <a:path w="138429" h="44450">
                  <a:moveTo>
                    <a:pt x="116420" y="32773"/>
                  </a:moveTo>
                  <a:lnTo>
                    <a:pt x="116192" y="32915"/>
                  </a:lnTo>
                  <a:lnTo>
                    <a:pt x="115963" y="33058"/>
                  </a:lnTo>
                </a:path>
                <a:path w="138429" h="44450">
                  <a:moveTo>
                    <a:pt x="88162" y="43807"/>
                  </a:moveTo>
                  <a:lnTo>
                    <a:pt x="87883" y="43859"/>
                  </a:lnTo>
                  <a:lnTo>
                    <a:pt x="87603" y="43911"/>
                  </a:lnTo>
                </a:path>
                <a:path w="138429" h="44450">
                  <a:moveTo>
                    <a:pt x="57529" y="43912"/>
                  </a:moveTo>
                  <a:lnTo>
                    <a:pt x="57242" y="43859"/>
                  </a:lnTo>
                  <a:lnTo>
                    <a:pt x="56952" y="43805"/>
                  </a:lnTo>
                </a:path>
                <a:path w="138429" h="44450">
                  <a:moveTo>
                    <a:pt x="42512" y="39689"/>
                  </a:moveTo>
                  <a:lnTo>
                    <a:pt x="42510" y="39688"/>
                  </a:lnTo>
                  <a:lnTo>
                    <a:pt x="42505" y="39686"/>
                  </a:lnTo>
                </a:path>
                <a:path w="138429" h="44450">
                  <a:moveTo>
                    <a:pt x="29183" y="33071"/>
                  </a:moveTo>
                  <a:lnTo>
                    <a:pt x="28933" y="32915"/>
                  </a:lnTo>
                  <a:lnTo>
                    <a:pt x="28681" y="32758"/>
                  </a:lnTo>
                </a:path>
                <a:path w="138429" h="44450">
                  <a:moveTo>
                    <a:pt x="17037" y="23804"/>
                  </a:moveTo>
                  <a:lnTo>
                    <a:pt x="17032" y="23800"/>
                  </a:lnTo>
                  <a:lnTo>
                    <a:pt x="17027" y="23794"/>
                  </a:lnTo>
                </a:path>
                <a:path w="138429" h="44450">
                  <a:moveTo>
                    <a:pt x="7437" y="12931"/>
                  </a:moveTo>
                  <a:lnTo>
                    <a:pt x="7266" y="12692"/>
                  </a:lnTo>
                  <a:lnTo>
                    <a:pt x="7094" y="12452"/>
                  </a:lnTo>
                </a:path>
                <a:path w="138429" h="44450">
                  <a:moveTo>
                    <a:pt x="18" y="40"/>
                  </a:moveTo>
                  <a:lnTo>
                    <a:pt x="9" y="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859754" y="17731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95"/>
                  </a:moveTo>
                  <a:lnTo>
                    <a:pt x="10597" y="29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858308" y="1759102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0" y="11"/>
                  </a:move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859753" y="17445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10470" y="298"/>
                  </a:moveTo>
                  <a:lnTo>
                    <a:pt x="10598" y="298"/>
                  </a:lnTo>
                </a:path>
              </a:pathLst>
            </a:custGeom>
            <a:ln w="21539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864274" y="1687165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20"/>
                  </a:moveTo>
                  <a:lnTo>
                    <a:pt x="11" y="43894"/>
                  </a:lnTo>
                  <a:lnTo>
                    <a:pt x="23" y="43867"/>
                  </a:lnTo>
                </a:path>
                <a:path w="57784" h="44450">
                  <a:moveTo>
                    <a:pt x="7091" y="31469"/>
                  </a:moveTo>
                  <a:lnTo>
                    <a:pt x="7268" y="31222"/>
                  </a:lnTo>
                  <a:lnTo>
                    <a:pt x="7445" y="30975"/>
                  </a:lnTo>
                </a:path>
                <a:path w="57784" h="44450">
                  <a:moveTo>
                    <a:pt x="17022" y="20127"/>
                  </a:moveTo>
                  <a:lnTo>
                    <a:pt x="17035" y="20115"/>
                  </a:lnTo>
                  <a:lnTo>
                    <a:pt x="17048" y="20103"/>
                  </a:lnTo>
                </a:path>
                <a:path w="57784" h="44450">
                  <a:moveTo>
                    <a:pt x="28673" y="11163"/>
                  </a:moveTo>
                  <a:lnTo>
                    <a:pt x="28935" y="11000"/>
                  </a:lnTo>
                  <a:lnTo>
                    <a:pt x="29197" y="10836"/>
                  </a:lnTo>
                </a:path>
                <a:path w="57784" h="44450">
                  <a:moveTo>
                    <a:pt x="42492" y="4234"/>
                  </a:moveTo>
                  <a:lnTo>
                    <a:pt x="42512" y="4226"/>
                  </a:lnTo>
                  <a:lnTo>
                    <a:pt x="42531" y="4219"/>
                  </a:lnTo>
                </a:path>
                <a:path w="57784" h="44450">
                  <a:moveTo>
                    <a:pt x="56941" y="111"/>
                  </a:moveTo>
                  <a:lnTo>
                    <a:pt x="57244" y="55"/>
                  </a:lnTo>
                  <a:lnTo>
                    <a:pt x="57545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936835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156728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12824605" y="2422256"/>
            <a:ext cx="6800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u="heavy" spc="20" dirty="0">
                <a:solidFill>
                  <a:srgbClr val="4D41E7"/>
                </a:solidFill>
                <a:uFill>
                  <a:solidFill>
                    <a:srgbClr val="4D41E7"/>
                  </a:solidFill>
                </a:uFill>
                <a:latin typeface="Trebuchet MS"/>
                <a:cs typeface="Trebuchet MS"/>
              </a:rPr>
              <a:t>Ma</a:t>
            </a:r>
            <a:r>
              <a:rPr sz="2900" spc="-90" dirty="0">
                <a:solidFill>
                  <a:srgbClr val="4D41E7"/>
                </a:solidFill>
                <a:latin typeface="Trebuchet MS"/>
                <a:cs typeface="Trebuchet MS"/>
              </a:rPr>
              <a:t>p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900252" y="2563044"/>
            <a:ext cx="5057775" cy="7206615"/>
            <a:chOff x="8900252" y="2563044"/>
            <a:chExt cx="5057775" cy="7206615"/>
          </a:xfrm>
        </p:grpSpPr>
        <p:sp>
          <p:nvSpPr>
            <p:cNvPr id="104" name="object 104"/>
            <p:cNvSpPr/>
            <p:nvPr/>
          </p:nvSpPr>
          <p:spPr>
            <a:xfrm>
              <a:off x="13374838" y="2858551"/>
              <a:ext cx="117475" cy="20955"/>
            </a:xfrm>
            <a:custGeom>
              <a:avLst/>
              <a:gdLst/>
              <a:ahLst/>
              <a:cxnLst/>
              <a:rect l="l" t="t" r="r" b="b"/>
              <a:pathLst>
                <a:path w="117475" h="20955">
                  <a:moveTo>
                    <a:pt x="117157" y="20941"/>
                  </a:moveTo>
                  <a:lnTo>
                    <a:pt x="0" y="20941"/>
                  </a:lnTo>
                  <a:lnTo>
                    <a:pt x="0" y="0"/>
                  </a:lnTo>
                  <a:lnTo>
                    <a:pt x="117157" y="0"/>
                  </a:lnTo>
                  <a:lnTo>
                    <a:pt x="117157" y="20941"/>
                  </a:lnTo>
                  <a:close/>
                </a:path>
              </a:pathLst>
            </a:custGeom>
            <a:solidFill>
              <a:srgbClr val="4D4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648188" y="2563044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27973" y="0"/>
                  </a:moveTo>
                  <a:lnTo>
                    <a:pt x="151237" y="23264"/>
                  </a:lnTo>
                  <a:lnTo>
                    <a:pt x="62982" y="111519"/>
                  </a:lnTo>
                  <a:lnTo>
                    <a:pt x="263251" y="111519"/>
                  </a:lnTo>
                  <a:lnTo>
                    <a:pt x="263251" y="144426"/>
                  </a:lnTo>
                  <a:lnTo>
                    <a:pt x="62982" y="144426"/>
                  </a:lnTo>
                  <a:lnTo>
                    <a:pt x="151237" y="232681"/>
                  </a:lnTo>
                  <a:lnTo>
                    <a:pt x="127973" y="255946"/>
                  </a:lnTo>
                  <a:lnTo>
                    <a:pt x="0" y="127973"/>
                  </a:lnTo>
                  <a:lnTo>
                    <a:pt x="127973" y="0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329559" y="3193620"/>
              <a:ext cx="4345940" cy="6576059"/>
            </a:xfrm>
            <a:custGeom>
              <a:avLst/>
              <a:gdLst/>
              <a:ahLst/>
              <a:cxnLst/>
              <a:rect l="l" t="t" r="r" b="b"/>
              <a:pathLst>
                <a:path w="4345940" h="6576059">
                  <a:moveTo>
                    <a:pt x="4122602" y="6575716"/>
                  </a:moveTo>
                  <a:lnTo>
                    <a:pt x="222814" y="6575716"/>
                  </a:lnTo>
                  <a:lnTo>
                    <a:pt x="215288" y="6575345"/>
                  </a:lnTo>
                  <a:lnTo>
                    <a:pt x="170709" y="6567986"/>
                  </a:lnTo>
                  <a:lnTo>
                    <a:pt x="128422" y="6552070"/>
                  </a:lnTo>
                  <a:lnTo>
                    <a:pt x="90052" y="6528211"/>
                  </a:lnTo>
                  <a:lnTo>
                    <a:pt x="57075" y="6497326"/>
                  </a:lnTo>
                  <a:lnTo>
                    <a:pt x="30757" y="6460600"/>
                  </a:lnTo>
                  <a:lnTo>
                    <a:pt x="12109" y="6419445"/>
                  </a:lnTo>
                  <a:lnTo>
                    <a:pt x="1848" y="6375444"/>
                  </a:lnTo>
                  <a:lnTo>
                    <a:pt x="0" y="6352901"/>
                  </a:lnTo>
                  <a:lnTo>
                    <a:pt x="0" y="6345356"/>
                  </a:lnTo>
                  <a:lnTo>
                    <a:pt x="0" y="222814"/>
                  </a:lnTo>
                  <a:lnTo>
                    <a:pt x="5898" y="178018"/>
                  </a:lnTo>
                  <a:lnTo>
                    <a:pt x="20422" y="135234"/>
                  </a:lnTo>
                  <a:lnTo>
                    <a:pt x="43014" y="96105"/>
                  </a:lnTo>
                  <a:lnTo>
                    <a:pt x="72805" y="62135"/>
                  </a:lnTo>
                  <a:lnTo>
                    <a:pt x="108651" y="34631"/>
                  </a:lnTo>
                  <a:lnTo>
                    <a:pt x="149174" y="14647"/>
                  </a:lnTo>
                  <a:lnTo>
                    <a:pt x="192818" y="2954"/>
                  </a:lnTo>
                  <a:lnTo>
                    <a:pt x="222814" y="0"/>
                  </a:lnTo>
                  <a:lnTo>
                    <a:pt x="4122602" y="0"/>
                  </a:lnTo>
                  <a:lnTo>
                    <a:pt x="4167398" y="5898"/>
                  </a:lnTo>
                  <a:lnTo>
                    <a:pt x="4210182" y="20422"/>
                  </a:lnTo>
                  <a:lnTo>
                    <a:pt x="4249311" y="43014"/>
                  </a:lnTo>
                  <a:lnTo>
                    <a:pt x="4283281" y="72805"/>
                  </a:lnTo>
                  <a:lnTo>
                    <a:pt x="4310786" y="108651"/>
                  </a:lnTo>
                  <a:lnTo>
                    <a:pt x="4330769" y="149174"/>
                  </a:lnTo>
                  <a:lnTo>
                    <a:pt x="4342462" y="192818"/>
                  </a:lnTo>
                  <a:lnTo>
                    <a:pt x="4345417" y="222814"/>
                  </a:lnTo>
                  <a:lnTo>
                    <a:pt x="4345417" y="6352901"/>
                  </a:lnTo>
                  <a:lnTo>
                    <a:pt x="4339519" y="6397696"/>
                  </a:lnTo>
                  <a:lnTo>
                    <a:pt x="4324995" y="6440480"/>
                  </a:lnTo>
                  <a:lnTo>
                    <a:pt x="4302403" y="6479609"/>
                  </a:lnTo>
                  <a:lnTo>
                    <a:pt x="4272612" y="6513578"/>
                  </a:lnTo>
                  <a:lnTo>
                    <a:pt x="4236765" y="6541084"/>
                  </a:lnTo>
                  <a:lnTo>
                    <a:pt x="4196242" y="6561066"/>
                  </a:lnTo>
                  <a:lnTo>
                    <a:pt x="4152599" y="6572761"/>
                  </a:lnTo>
                  <a:lnTo>
                    <a:pt x="4130128" y="6575345"/>
                  </a:lnTo>
                  <a:lnTo>
                    <a:pt x="4122602" y="657571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0252" y="3015614"/>
              <a:ext cx="5057437" cy="2858551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9486622" y="3518217"/>
              <a:ext cx="4031615" cy="1832610"/>
            </a:xfrm>
            <a:custGeom>
              <a:avLst/>
              <a:gdLst/>
              <a:ahLst/>
              <a:cxnLst/>
              <a:rect l="l" t="t" r="r" b="b"/>
              <a:pathLst>
                <a:path w="4031615" h="1832610">
                  <a:moveTo>
                    <a:pt x="3913890" y="1832404"/>
                  </a:moveTo>
                  <a:lnTo>
                    <a:pt x="117400" y="1832404"/>
                  </a:lnTo>
                  <a:lnTo>
                    <a:pt x="109229" y="1831600"/>
                  </a:lnTo>
                  <a:lnTo>
                    <a:pt x="69943" y="1819682"/>
                  </a:lnTo>
                  <a:lnTo>
                    <a:pt x="30968" y="1789768"/>
                  </a:lnTo>
                  <a:lnTo>
                    <a:pt x="6407" y="1747216"/>
                  </a:lnTo>
                  <a:lnTo>
                    <a:pt x="0" y="1715004"/>
                  </a:lnTo>
                  <a:lnTo>
                    <a:pt x="0" y="170675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715004"/>
                  </a:lnTo>
                  <a:lnTo>
                    <a:pt x="4018568" y="1762460"/>
                  </a:lnTo>
                  <a:lnTo>
                    <a:pt x="3988654" y="1801436"/>
                  </a:lnTo>
                  <a:lnTo>
                    <a:pt x="3946101" y="1825997"/>
                  </a:lnTo>
                  <a:lnTo>
                    <a:pt x="3922061" y="1831600"/>
                  </a:lnTo>
                  <a:lnTo>
                    <a:pt x="3913890" y="18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0141" y="3287857"/>
              <a:ext cx="1507807" cy="1507807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9706511" y="3790460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9336" y="3853285"/>
              <a:ext cx="356010" cy="356010"/>
            </a:xfrm>
            <a:prstGeom prst="rect">
              <a:avLst/>
            </a:prstGeom>
          </p:spPr>
        </p:pic>
      </p:grpSp>
      <p:sp>
        <p:nvSpPr>
          <p:cNvPr id="112" name="object 112"/>
          <p:cNvSpPr txBox="1"/>
          <p:nvPr/>
        </p:nvSpPr>
        <p:spPr>
          <a:xfrm>
            <a:off x="10206883" y="2465092"/>
            <a:ext cx="12693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75" dirty="0">
                <a:latin typeface="Trebuchet MS"/>
                <a:cs typeface="Trebuchet MS"/>
              </a:rPr>
              <a:t>Swimming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4523118" y="7078318"/>
            <a:ext cx="5057775" cy="2858770"/>
            <a:chOff x="14523118" y="7078318"/>
            <a:chExt cx="5057775" cy="2858770"/>
          </a:xfrm>
        </p:grpSpPr>
        <p:pic>
          <p:nvPicPr>
            <p:cNvPr id="114" name="object 1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23118" y="7078318"/>
              <a:ext cx="5057437" cy="2858551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15109487" y="7580920"/>
              <a:ext cx="4031615" cy="1832610"/>
            </a:xfrm>
            <a:custGeom>
              <a:avLst/>
              <a:gdLst/>
              <a:ahLst/>
              <a:cxnLst/>
              <a:rect l="l" t="t" r="r" b="b"/>
              <a:pathLst>
                <a:path w="4031615" h="1832609">
                  <a:moveTo>
                    <a:pt x="3913890" y="1832404"/>
                  </a:moveTo>
                  <a:lnTo>
                    <a:pt x="117400" y="1832404"/>
                  </a:lnTo>
                  <a:lnTo>
                    <a:pt x="109229" y="1831600"/>
                  </a:lnTo>
                  <a:lnTo>
                    <a:pt x="69943" y="1819682"/>
                  </a:lnTo>
                  <a:lnTo>
                    <a:pt x="30968" y="1789768"/>
                  </a:lnTo>
                  <a:lnTo>
                    <a:pt x="6407" y="1747216"/>
                  </a:lnTo>
                  <a:lnTo>
                    <a:pt x="0" y="1715004"/>
                  </a:lnTo>
                  <a:lnTo>
                    <a:pt x="0" y="1706754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715004"/>
                  </a:lnTo>
                  <a:lnTo>
                    <a:pt x="4018568" y="1762460"/>
                  </a:lnTo>
                  <a:lnTo>
                    <a:pt x="3988654" y="1801436"/>
                  </a:lnTo>
                  <a:lnTo>
                    <a:pt x="3946101" y="1825997"/>
                  </a:lnTo>
                  <a:lnTo>
                    <a:pt x="3922061" y="1831600"/>
                  </a:lnTo>
                  <a:lnTo>
                    <a:pt x="3913890" y="1832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43006" y="7350561"/>
              <a:ext cx="1507807" cy="1507807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5329376" y="7853163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5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2201" y="7915989"/>
              <a:ext cx="356010" cy="356010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15997284" y="7878540"/>
            <a:ext cx="16122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5465335" y="8722085"/>
            <a:ext cx="3319779" cy="377825"/>
            <a:chOff x="15465335" y="8722085"/>
            <a:chExt cx="3319779" cy="377825"/>
          </a:xfrm>
        </p:grpSpPr>
        <p:sp>
          <p:nvSpPr>
            <p:cNvPr id="121" name="object 121"/>
            <p:cNvSpPr/>
            <p:nvPr/>
          </p:nvSpPr>
          <p:spPr>
            <a:xfrm>
              <a:off x="15470732" y="8727482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889537" y="8722247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90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7107197" y="8748575"/>
            <a:ext cx="14617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5725040" y="8748575"/>
            <a:ext cx="7467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14" dirty="0">
                <a:solidFill>
                  <a:srgbClr val="697889"/>
                </a:solidFill>
                <a:latin typeface="Trebuchet MS"/>
                <a:cs typeface="Trebuchet MS"/>
              </a:rPr>
              <a:t>em</a:t>
            </a:r>
            <a:r>
              <a:rPr sz="1750" spc="-80" dirty="0">
                <a:solidFill>
                  <a:srgbClr val="697889"/>
                </a:solidFill>
                <a:latin typeface="Trebuchet MS"/>
                <a:cs typeface="Trebuchet MS"/>
              </a:rPr>
              <a:t>o</a:t>
            </a:r>
            <a:r>
              <a:rPr sz="1750" spc="-50" dirty="0">
                <a:solidFill>
                  <a:srgbClr val="697889"/>
                </a:solidFill>
                <a:latin typeface="Trebuchet MS"/>
                <a:cs typeface="Trebuchet MS"/>
              </a:rPr>
              <a:t>v</a:t>
            </a:r>
            <a:r>
              <a:rPr sz="1750" spc="-85" dirty="0">
                <a:solidFill>
                  <a:srgbClr val="697889"/>
                </a:solidFill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4701122" y="1172739"/>
            <a:ext cx="5005705" cy="9612630"/>
            <a:chOff x="14701122" y="1172739"/>
            <a:chExt cx="5005705" cy="9612630"/>
          </a:xfrm>
        </p:grpSpPr>
        <p:sp>
          <p:nvSpPr>
            <p:cNvPr id="126" name="object 126"/>
            <p:cNvSpPr/>
            <p:nvPr/>
          </p:nvSpPr>
          <p:spPr>
            <a:xfrm>
              <a:off x="18485611" y="7976492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40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727300" y="1198916"/>
              <a:ext cx="4953000" cy="9559925"/>
            </a:xfrm>
            <a:custGeom>
              <a:avLst/>
              <a:gdLst/>
              <a:ahLst/>
              <a:cxnLst/>
              <a:rect l="l" t="t" r="r" b="b"/>
              <a:pathLst>
                <a:path w="4953000" h="9559925">
                  <a:moveTo>
                    <a:pt x="4429184" y="9559918"/>
                  </a:moveTo>
                  <a:lnTo>
                    <a:pt x="523544" y="9559918"/>
                  </a:lnTo>
                  <a:lnTo>
                    <a:pt x="510691" y="9559760"/>
                  </a:lnTo>
                  <a:lnTo>
                    <a:pt x="472228" y="9557397"/>
                  </a:lnTo>
                  <a:lnTo>
                    <a:pt x="434041" y="9552211"/>
                  </a:lnTo>
                  <a:lnTo>
                    <a:pt x="396333" y="9544228"/>
                  </a:lnTo>
                  <a:lnTo>
                    <a:pt x="359314" y="9533492"/>
                  </a:lnTo>
                  <a:lnTo>
                    <a:pt x="323192" y="9520065"/>
                  </a:lnTo>
                  <a:lnTo>
                    <a:pt x="288156" y="9504018"/>
                  </a:lnTo>
                  <a:lnTo>
                    <a:pt x="254388" y="9485432"/>
                  </a:lnTo>
                  <a:lnTo>
                    <a:pt x="222079" y="9464412"/>
                  </a:lnTo>
                  <a:lnTo>
                    <a:pt x="191411" y="9441079"/>
                  </a:lnTo>
                  <a:lnTo>
                    <a:pt x="162541" y="9415551"/>
                  </a:lnTo>
                  <a:lnTo>
                    <a:pt x="135623" y="9387964"/>
                  </a:lnTo>
                  <a:lnTo>
                    <a:pt x="110807" y="9358471"/>
                  </a:lnTo>
                  <a:lnTo>
                    <a:pt x="88233" y="9327238"/>
                  </a:lnTo>
                  <a:lnTo>
                    <a:pt x="68016" y="9294430"/>
                  </a:lnTo>
                  <a:lnTo>
                    <a:pt x="50265" y="9260217"/>
                  </a:lnTo>
                  <a:lnTo>
                    <a:pt x="35079" y="9224790"/>
                  </a:lnTo>
                  <a:lnTo>
                    <a:pt x="22543" y="9188350"/>
                  </a:lnTo>
                  <a:lnTo>
                    <a:pt x="12721" y="9151086"/>
                  </a:lnTo>
                  <a:lnTo>
                    <a:pt x="5666" y="9113193"/>
                  </a:lnTo>
                  <a:lnTo>
                    <a:pt x="1418" y="9074884"/>
                  </a:lnTo>
                  <a:lnTo>
                    <a:pt x="0" y="9036374"/>
                  </a:lnTo>
                  <a:lnTo>
                    <a:pt x="0" y="523544"/>
                  </a:lnTo>
                  <a:lnTo>
                    <a:pt x="1418" y="485033"/>
                  </a:lnTo>
                  <a:lnTo>
                    <a:pt x="5666" y="446724"/>
                  </a:lnTo>
                  <a:lnTo>
                    <a:pt x="12721" y="408831"/>
                  </a:lnTo>
                  <a:lnTo>
                    <a:pt x="22543" y="371567"/>
                  </a:lnTo>
                  <a:lnTo>
                    <a:pt x="35079" y="335126"/>
                  </a:lnTo>
                  <a:lnTo>
                    <a:pt x="50265" y="299700"/>
                  </a:lnTo>
                  <a:lnTo>
                    <a:pt x="68016" y="265486"/>
                  </a:lnTo>
                  <a:lnTo>
                    <a:pt x="88233" y="232678"/>
                  </a:lnTo>
                  <a:lnTo>
                    <a:pt x="110807" y="201446"/>
                  </a:lnTo>
                  <a:lnTo>
                    <a:pt x="135623" y="171953"/>
                  </a:lnTo>
                  <a:lnTo>
                    <a:pt x="162541" y="144366"/>
                  </a:lnTo>
                  <a:lnTo>
                    <a:pt x="191411" y="118839"/>
                  </a:lnTo>
                  <a:lnTo>
                    <a:pt x="222079" y="95504"/>
                  </a:lnTo>
                  <a:lnTo>
                    <a:pt x="254388" y="74485"/>
                  </a:lnTo>
                  <a:lnTo>
                    <a:pt x="288156" y="55899"/>
                  </a:lnTo>
                  <a:lnTo>
                    <a:pt x="323192" y="39852"/>
                  </a:lnTo>
                  <a:lnTo>
                    <a:pt x="359314" y="26425"/>
                  </a:lnTo>
                  <a:lnTo>
                    <a:pt x="396333" y="15689"/>
                  </a:lnTo>
                  <a:lnTo>
                    <a:pt x="434041" y="7706"/>
                  </a:lnTo>
                  <a:lnTo>
                    <a:pt x="472228" y="2521"/>
                  </a:lnTo>
                  <a:lnTo>
                    <a:pt x="510691" y="157"/>
                  </a:lnTo>
                  <a:lnTo>
                    <a:pt x="523544" y="0"/>
                  </a:lnTo>
                  <a:lnTo>
                    <a:pt x="4429184" y="0"/>
                  </a:lnTo>
                  <a:lnTo>
                    <a:pt x="4467694" y="1418"/>
                  </a:lnTo>
                  <a:lnTo>
                    <a:pt x="4506004" y="5666"/>
                  </a:lnTo>
                  <a:lnTo>
                    <a:pt x="4543897" y="12721"/>
                  </a:lnTo>
                  <a:lnTo>
                    <a:pt x="4581160" y="22543"/>
                  </a:lnTo>
                  <a:lnTo>
                    <a:pt x="4617601" y="35079"/>
                  </a:lnTo>
                  <a:lnTo>
                    <a:pt x="4653028" y="50265"/>
                  </a:lnTo>
                  <a:lnTo>
                    <a:pt x="4687241" y="68016"/>
                  </a:lnTo>
                  <a:lnTo>
                    <a:pt x="4720049" y="88233"/>
                  </a:lnTo>
                  <a:lnTo>
                    <a:pt x="4751282" y="110807"/>
                  </a:lnTo>
                  <a:lnTo>
                    <a:pt x="4780775" y="135623"/>
                  </a:lnTo>
                  <a:lnTo>
                    <a:pt x="4808362" y="162541"/>
                  </a:lnTo>
                  <a:lnTo>
                    <a:pt x="4833889" y="191411"/>
                  </a:lnTo>
                  <a:lnTo>
                    <a:pt x="4857223" y="222079"/>
                  </a:lnTo>
                  <a:lnTo>
                    <a:pt x="4878243" y="254388"/>
                  </a:lnTo>
                  <a:lnTo>
                    <a:pt x="4896828" y="288156"/>
                  </a:lnTo>
                  <a:lnTo>
                    <a:pt x="4912875" y="323192"/>
                  </a:lnTo>
                  <a:lnTo>
                    <a:pt x="4926303" y="359314"/>
                  </a:lnTo>
                  <a:lnTo>
                    <a:pt x="4937038" y="396333"/>
                  </a:lnTo>
                  <a:lnTo>
                    <a:pt x="4945021" y="434041"/>
                  </a:lnTo>
                  <a:lnTo>
                    <a:pt x="4950207" y="472228"/>
                  </a:lnTo>
                  <a:lnTo>
                    <a:pt x="4952571" y="510691"/>
                  </a:lnTo>
                  <a:lnTo>
                    <a:pt x="4952728" y="523544"/>
                  </a:lnTo>
                  <a:lnTo>
                    <a:pt x="4952728" y="9036374"/>
                  </a:lnTo>
                  <a:lnTo>
                    <a:pt x="4951310" y="9074884"/>
                  </a:lnTo>
                  <a:lnTo>
                    <a:pt x="4947062" y="9113193"/>
                  </a:lnTo>
                  <a:lnTo>
                    <a:pt x="4940006" y="9151086"/>
                  </a:lnTo>
                  <a:lnTo>
                    <a:pt x="4930184" y="9188350"/>
                  </a:lnTo>
                  <a:lnTo>
                    <a:pt x="4917648" y="9224790"/>
                  </a:lnTo>
                  <a:lnTo>
                    <a:pt x="4902462" y="9260217"/>
                  </a:lnTo>
                  <a:lnTo>
                    <a:pt x="4884711" y="9294430"/>
                  </a:lnTo>
                  <a:lnTo>
                    <a:pt x="4864494" y="9327238"/>
                  </a:lnTo>
                  <a:lnTo>
                    <a:pt x="4841920" y="9358471"/>
                  </a:lnTo>
                  <a:lnTo>
                    <a:pt x="4817105" y="9387964"/>
                  </a:lnTo>
                  <a:lnTo>
                    <a:pt x="4790186" y="9415551"/>
                  </a:lnTo>
                  <a:lnTo>
                    <a:pt x="4761317" y="9441078"/>
                  </a:lnTo>
                  <a:lnTo>
                    <a:pt x="4730648" y="9464412"/>
                  </a:lnTo>
                  <a:lnTo>
                    <a:pt x="4698339" y="9485432"/>
                  </a:lnTo>
                  <a:lnTo>
                    <a:pt x="4664572" y="9504017"/>
                  </a:lnTo>
                  <a:lnTo>
                    <a:pt x="4629535" y="9520064"/>
                  </a:lnTo>
                  <a:lnTo>
                    <a:pt x="4593414" y="9533492"/>
                  </a:lnTo>
                  <a:lnTo>
                    <a:pt x="4556395" y="9544228"/>
                  </a:lnTo>
                  <a:lnTo>
                    <a:pt x="4518686" y="9552211"/>
                  </a:lnTo>
                  <a:lnTo>
                    <a:pt x="4480500" y="9557397"/>
                  </a:lnTo>
                  <a:lnTo>
                    <a:pt x="4442036" y="9559760"/>
                  </a:lnTo>
                  <a:lnTo>
                    <a:pt x="4429184" y="9559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727300" y="1198916"/>
              <a:ext cx="4953000" cy="9559925"/>
            </a:xfrm>
            <a:custGeom>
              <a:avLst/>
              <a:gdLst/>
              <a:ahLst/>
              <a:cxnLst/>
              <a:rect l="l" t="t" r="r" b="b"/>
              <a:pathLst>
                <a:path w="4953000" h="9559925">
                  <a:moveTo>
                    <a:pt x="0" y="906255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455361" y="0"/>
                  </a:lnTo>
                  <a:lnTo>
                    <a:pt x="4504112" y="2394"/>
                  </a:lnTo>
                  <a:lnTo>
                    <a:pt x="4552392" y="9556"/>
                  </a:lnTo>
                  <a:lnTo>
                    <a:pt x="4599739" y="21416"/>
                  </a:lnTo>
                  <a:lnTo>
                    <a:pt x="4645695" y="37859"/>
                  </a:lnTo>
                  <a:lnTo>
                    <a:pt x="4689818" y="58728"/>
                  </a:lnTo>
                  <a:lnTo>
                    <a:pt x="4731683" y="83821"/>
                  </a:lnTo>
                  <a:lnTo>
                    <a:pt x="4770887" y="112897"/>
                  </a:lnTo>
                  <a:lnTo>
                    <a:pt x="4807052" y="145675"/>
                  </a:lnTo>
                  <a:lnTo>
                    <a:pt x="4839831" y="181840"/>
                  </a:lnTo>
                  <a:lnTo>
                    <a:pt x="4868906" y="221044"/>
                  </a:lnTo>
                  <a:lnTo>
                    <a:pt x="4894000" y="262909"/>
                  </a:lnTo>
                  <a:lnTo>
                    <a:pt x="4914868" y="307032"/>
                  </a:lnTo>
                  <a:lnTo>
                    <a:pt x="4931311" y="352988"/>
                  </a:lnTo>
                  <a:lnTo>
                    <a:pt x="4943171" y="400335"/>
                  </a:lnTo>
                  <a:lnTo>
                    <a:pt x="4950333" y="448616"/>
                  </a:lnTo>
                  <a:lnTo>
                    <a:pt x="4952728" y="497367"/>
                  </a:lnTo>
                  <a:lnTo>
                    <a:pt x="4952728" y="9062551"/>
                  </a:lnTo>
                  <a:lnTo>
                    <a:pt x="4950333" y="9111301"/>
                  </a:lnTo>
                  <a:lnTo>
                    <a:pt x="4943171" y="9159582"/>
                  </a:lnTo>
                  <a:lnTo>
                    <a:pt x="4931311" y="9206928"/>
                  </a:lnTo>
                  <a:lnTo>
                    <a:pt x="4914868" y="9252883"/>
                  </a:lnTo>
                  <a:lnTo>
                    <a:pt x="4893999" y="9297007"/>
                  </a:lnTo>
                  <a:lnTo>
                    <a:pt x="4868906" y="9338872"/>
                  </a:lnTo>
                  <a:lnTo>
                    <a:pt x="4839831" y="9378076"/>
                  </a:lnTo>
                  <a:lnTo>
                    <a:pt x="4807052" y="9414241"/>
                  </a:lnTo>
                  <a:lnTo>
                    <a:pt x="4770887" y="9447020"/>
                  </a:lnTo>
                  <a:lnTo>
                    <a:pt x="4731683" y="9476096"/>
                  </a:lnTo>
                  <a:lnTo>
                    <a:pt x="4689818" y="9501188"/>
                  </a:lnTo>
                  <a:lnTo>
                    <a:pt x="4645695" y="9522057"/>
                  </a:lnTo>
                  <a:lnTo>
                    <a:pt x="4599739" y="9538501"/>
                  </a:lnTo>
                  <a:lnTo>
                    <a:pt x="4552392" y="9550360"/>
                  </a:lnTo>
                  <a:lnTo>
                    <a:pt x="4504112" y="9557523"/>
                  </a:lnTo>
                  <a:lnTo>
                    <a:pt x="4455361" y="9559918"/>
                  </a:lnTo>
                  <a:lnTo>
                    <a:pt x="497367" y="9559918"/>
                  </a:lnTo>
                  <a:lnTo>
                    <a:pt x="448616" y="9557523"/>
                  </a:lnTo>
                  <a:lnTo>
                    <a:pt x="400335" y="9550361"/>
                  </a:lnTo>
                  <a:lnTo>
                    <a:pt x="352988" y="9538501"/>
                  </a:lnTo>
                  <a:lnTo>
                    <a:pt x="307032" y="9522057"/>
                  </a:lnTo>
                  <a:lnTo>
                    <a:pt x="262909" y="9501188"/>
                  </a:lnTo>
                  <a:lnTo>
                    <a:pt x="221044" y="9476095"/>
                  </a:lnTo>
                  <a:lnTo>
                    <a:pt x="181840" y="9447020"/>
                  </a:lnTo>
                  <a:lnTo>
                    <a:pt x="145675" y="9414241"/>
                  </a:lnTo>
                  <a:lnTo>
                    <a:pt x="112897" y="9378076"/>
                  </a:lnTo>
                  <a:lnTo>
                    <a:pt x="83821" y="9338872"/>
                  </a:lnTo>
                  <a:lnTo>
                    <a:pt x="58728" y="9297007"/>
                  </a:lnTo>
                  <a:lnTo>
                    <a:pt x="37859" y="9252883"/>
                  </a:lnTo>
                  <a:lnTo>
                    <a:pt x="21416" y="9206929"/>
                  </a:lnTo>
                  <a:lnTo>
                    <a:pt x="9556" y="9159582"/>
                  </a:lnTo>
                  <a:lnTo>
                    <a:pt x="2394" y="9111301"/>
                  </a:lnTo>
                  <a:lnTo>
                    <a:pt x="0" y="906255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936717" y="2162237"/>
              <a:ext cx="4502785" cy="7665084"/>
            </a:xfrm>
            <a:custGeom>
              <a:avLst/>
              <a:gdLst/>
              <a:ahLst/>
              <a:cxnLst/>
              <a:rect l="l" t="t" r="r" b="b"/>
              <a:pathLst>
                <a:path w="4502784" h="7665084">
                  <a:moveTo>
                    <a:pt x="4299922" y="7664688"/>
                  </a:moveTo>
                  <a:lnTo>
                    <a:pt x="202559" y="7664688"/>
                  </a:lnTo>
                  <a:lnTo>
                    <a:pt x="195716" y="7664351"/>
                  </a:lnTo>
                  <a:lnTo>
                    <a:pt x="155190" y="7657660"/>
                  </a:lnTo>
                  <a:lnTo>
                    <a:pt x="116747" y="7643192"/>
                  </a:lnTo>
                  <a:lnTo>
                    <a:pt x="81866" y="7621502"/>
                  </a:lnTo>
                  <a:lnTo>
                    <a:pt x="51886" y="7593424"/>
                  </a:lnTo>
                  <a:lnTo>
                    <a:pt x="27960" y="7560038"/>
                  </a:lnTo>
                  <a:lnTo>
                    <a:pt x="11008" y="7522624"/>
                  </a:lnTo>
                  <a:lnTo>
                    <a:pt x="1680" y="7482623"/>
                  </a:lnTo>
                  <a:lnTo>
                    <a:pt x="0" y="7462129"/>
                  </a:lnTo>
                  <a:lnTo>
                    <a:pt x="0" y="7455270"/>
                  </a:lnTo>
                  <a:lnTo>
                    <a:pt x="0" y="202559"/>
                  </a:lnTo>
                  <a:lnTo>
                    <a:pt x="5361" y="161835"/>
                  </a:lnTo>
                  <a:lnTo>
                    <a:pt x="18565" y="122940"/>
                  </a:lnTo>
                  <a:lnTo>
                    <a:pt x="39103" y="87368"/>
                  </a:lnTo>
                  <a:lnTo>
                    <a:pt x="66186" y="56487"/>
                  </a:lnTo>
                  <a:lnTo>
                    <a:pt x="98774" y="31482"/>
                  </a:lnTo>
                  <a:lnTo>
                    <a:pt x="135613" y="13316"/>
                  </a:lnTo>
                  <a:lnTo>
                    <a:pt x="175289" y="2685"/>
                  </a:lnTo>
                  <a:lnTo>
                    <a:pt x="202559" y="0"/>
                  </a:lnTo>
                  <a:lnTo>
                    <a:pt x="4299922" y="0"/>
                  </a:lnTo>
                  <a:lnTo>
                    <a:pt x="4340645" y="5361"/>
                  </a:lnTo>
                  <a:lnTo>
                    <a:pt x="4379539" y="18565"/>
                  </a:lnTo>
                  <a:lnTo>
                    <a:pt x="4415111" y="39103"/>
                  </a:lnTo>
                  <a:lnTo>
                    <a:pt x="4445993" y="66186"/>
                  </a:lnTo>
                  <a:lnTo>
                    <a:pt x="4470997" y="98774"/>
                  </a:lnTo>
                  <a:lnTo>
                    <a:pt x="4489163" y="135613"/>
                  </a:lnTo>
                  <a:lnTo>
                    <a:pt x="4499794" y="175289"/>
                  </a:lnTo>
                  <a:lnTo>
                    <a:pt x="4502480" y="202559"/>
                  </a:lnTo>
                  <a:lnTo>
                    <a:pt x="4502480" y="7462129"/>
                  </a:lnTo>
                  <a:lnTo>
                    <a:pt x="4497118" y="7502852"/>
                  </a:lnTo>
                  <a:lnTo>
                    <a:pt x="4483914" y="7541747"/>
                  </a:lnTo>
                  <a:lnTo>
                    <a:pt x="4463376" y="7577319"/>
                  </a:lnTo>
                  <a:lnTo>
                    <a:pt x="4436293" y="7608200"/>
                  </a:lnTo>
                  <a:lnTo>
                    <a:pt x="4403706" y="7633203"/>
                  </a:lnTo>
                  <a:lnTo>
                    <a:pt x="4366866" y="7651370"/>
                  </a:lnTo>
                  <a:lnTo>
                    <a:pt x="4327191" y="7662001"/>
                  </a:lnTo>
                  <a:lnTo>
                    <a:pt x="4306764" y="7664351"/>
                  </a:lnTo>
                  <a:lnTo>
                    <a:pt x="4299922" y="7664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4936717" y="2162237"/>
              <a:ext cx="4502785" cy="7665084"/>
            </a:xfrm>
            <a:custGeom>
              <a:avLst/>
              <a:gdLst/>
              <a:ahLst/>
              <a:cxnLst/>
              <a:rect l="l" t="t" r="r" b="b"/>
              <a:pathLst>
                <a:path w="4502784" h="7665084">
                  <a:moveTo>
                    <a:pt x="0" y="7470976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308769" y="0"/>
                  </a:lnTo>
                  <a:lnTo>
                    <a:pt x="4315113" y="0"/>
                  </a:lnTo>
                  <a:lnTo>
                    <a:pt x="4321442" y="310"/>
                  </a:lnTo>
                  <a:lnTo>
                    <a:pt x="4327756" y="932"/>
                  </a:lnTo>
                  <a:lnTo>
                    <a:pt x="4334070" y="1554"/>
                  </a:lnTo>
                  <a:lnTo>
                    <a:pt x="4340337" y="2484"/>
                  </a:lnTo>
                  <a:lnTo>
                    <a:pt x="4346560" y="3722"/>
                  </a:lnTo>
                  <a:lnTo>
                    <a:pt x="4352782" y="4959"/>
                  </a:lnTo>
                  <a:lnTo>
                    <a:pt x="4358929" y="6499"/>
                  </a:lnTo>
                  <a:lnTo>
                    <a:pt x="4365000" y="8341"/>
                  </a:lnTo>
                  <a:lnTo>
                    <a:pt x="4371071" y="10182"/>
                  </a:lnTo>
                  <a:lnTo>
                    <a:pt x="4377037" y="12317"/>
                  </a:lnTo>
                  <a:lnTo>
                    <a:pt x="4382898" y="14745"/>
                  </a:lnTo>
                  <a:lnTo>
                    <a:pt x="4388760" y="17173"/>
                  </a:lnTo>
                  <a:lnTo>
                    <a:pt x="4394488" y="19882"/>
                  </a:lnTo>
                  <a:lnTo>
                    <a:pt x="4400083" y="22873"/>
                  </a:lnTo>
                  <a:lnTo>
                    <a:pt x="4405678" y="25863"/>
                  </a:lnTo>
                  <a:lnTo>
                    <a:pt x="4411113" y="29121"/>
                  </a:lnTo>
                  <a:lnTo>
                    <a:pt x="4416388" y="32646"/>
                  </a:lnTo>
                  <a:lnTo>
                    <a:pt x="4421664" y="36170"/>
                  </a:lnTo>
                  <a:lnTo>
                    <a:pt x="4445743" y="56736"/>
                  </a:lnTo>
                  <a:lnTo>
                    <a:pt x="4450230" y="61222"/>
                  </a:lnTo>
                  <a:lnTo>
                    <a:pt x="4469833" y="86091"/>
                  </a:lnTo>
                  <a:lnTo>
                    <a:pt x="4473358" y="91366"/>
                  </a:lnTo>
                  <a:lnTo>
                    <a:pt x="4487734" y="119581"/>
                  </a:lnTo>
                  <a:lnTo>
                    <a:pt x="4490162" y="125442"/>
                  </a:lnTo>
                  <a:lnTo>
                    <a:pt x="4498757" y="155920"/>
                  </a:lnTo>
                  <a:lnTo>
                    <a:pt x="4499995" y="162142"/>
                  </a:lnTo>
                  <a:lnTo>
                    <a:pt x="4500925" y="168410"/>
                  </a:lnTo>
                  <a:lnTo>
                    <a:pt x="4501547" y="174724"/>
                  </a:lnTo>
                  <a:lnTo>
                    <a:pt x="4502169" y="181038"/>
                  </a:lnTo>
                  <a:lnTo>
                    <a:pt x="4502480" y="187367"/>
                  </a:lnTo>
                  <a:lnTo>
                    <a:pt x="4502480" y="193711"/>
                  </a:lnTo>
                  <a:lnTo>
                    <a:pt x="4502480" y="7470976"/>
                  </a:lnTo>
                  <a:lnTo>
                    <a:pt x="4502480" y="7477321"/>
                  </a:lnTo>
                  <a:lnTo>
                    <a:pt x="4502169" y="7483650"/>
                  </a:lnTo>
                  <a:lnTo>
                    <a:pt x="4501547" y="7489964"/>
                  </a:lnTo>
                  <a:lnTo>
                    <a:pt x="4500925" y="7496277"/>
                  </a:lnTo>
                  <a:lnTo>
                    <a:pt x="4499995" y="7502545"/>
                  </a:lnTo>
                  <a:lnTo>
                    <a:pt x="4498757" y="7508767"/>
                  </a:lnTo>
                  <a:lnTo>
                    <a:pt x="4497520" y="7514990"/>
                  </a:lnTo>
                  <a:lnTo>
                    <a:pt x="4487734" y="7545106"/>
                  </a:lnTo>
                  <a:lnTo>
                    <a:pt x="4485306" y="7550968"/>
                  </a:lnTo>
                  <a:lnTo>
                    <a:pt x="4469833" y="7578595"/>
                  </a:lnTo>
                  <a:lnTo>
                    <a:pt x="4466309" y="7583871"/>
                  </a:lnTo>
                  <a:lnTo>
                    <a:pt x="4462534" y="7588961"/>
                  </a:lnTo>
                  <a:lnTo>
                    <a:pt x="4458510" y="7593865"/>
                  </a:lnTo>
                  <a:lnTo>
                    <a:pt x="4454485" y="7598770"/>
                  </a:lnTo>
                  <a:lnTo>
                    <a:pt x="4450230" y="7603465"/>
                  </a:lnTo>
                  <a:lnTo>
                    <a:pt x="4445743" y="7607950"/>
                  </a:lnTo>
                  <a:lnTo>
                    <a:pt x="4441257" y="7612437"/>
                  </a:lnTo>
                  <a:lnTo>
                    <a:pt x="4436562" y="7616692"/>
                  </a:lnTo>
                  <a:lnTo>
                    <a:pt x="4431658" y="7620717"/>
                  </a:lnTo>
                  <a:lnTo>
                    <a:pt x="4426754" y="7624742"/>
                  </a:lnTo>
                  <a:lnTo>
                    <a:pt x="4400084" y="7641814"/>
                  </a:lnTo>
                  <a:lnTo>
                    <a:pt x="4394488" y="7644805"/>
                  </a:lnTo>
                  <a:lnTo>
                    <a:pt x="4388760" y="7647514"/>
                  </a:lnTo>
                  <a:lnTo>
                    <a:pt x="4382898" y="7649941"/>
                  </a:lnTo>
                  <a:lnTo>
                    <a:pt x="4377037" y="7652369"/>
                  </a:lnTo>
                  <a:lnTo>
                    <a:pt x="4346560" y="7660964"/>
                  </a:lnTo>
                  <a:lnTo>
                    <a:pt x="4340337" y="7662202"/>
                  </a:lnTo>
                  <a:lnTo>
                    <a:pt x="4334070" y="7663133"/>
                  </a:lnTo>
                  <a:lnTo>
                    <a:pt x="4327756" y="7663755"/>
                  </a:lnTo>
                  <a:lnTo>
                    <a:pt x="4321442" y="7664376"/>
                  </a:lnTo>
                  <a:lnTo>
                    <a:pt x="4315113" y="7664688"/>
                  </a:lnTo>
                  <a:lnTo>
                    <a:pt x="4308769" y="7664688"/>
                  </a:lnTo>
                  <a:lnTo>
                    <a:pt x="193711" y="7664688"/>
                  </a:lnTo>
                  <a:lnTo>
                    <a:pt x="187367" y="7664688"/>
                  </a:lnTo>
                  <a:lnTo>
                    <a:pt x="181038" y="7664377"/>
                  </a:lnTo>
                  <a:lnTo>
                    <a:pt x="174724" y="7663755"/>
                  </a:lnTo>
                  <a:lnTo>
                    <a:pt x="168410" y="7663133"/>
                  </a:lnTo>
                  <a:lnTo>
                    <a:pt x="162142" y="7662202"/>
                  </a:lnTo>
                  <a:lnTo>
                    <a:pt x="155920" y="7660964"/>
                  </a:lnTo>
                  <a:lnTo>
                    <a:pt x="149697" y="7659727"/>
                  </a:lnTo>
                  <a:lnTo>
                    <a:pt x="119581" y="7649941"/>
                  </a:lnTo>
                  <a:lnTo>
                    <a:pt x="113719" y="7647514"/>
                  </a:lnTo>
                  <a:lnTo>
                    <a:pt x="86091" y="7632041"/>
                  </a:lnTo>
                  <a:lnTo>
                    <a:pt x="80816" y="7628516"/>
                  </a:lnTo>
                  <a:lnTo>
                    <a:pt x="56736" y="7607950"/>
                  </a:lnTo>
                  <a:lnTo>
                    <a:pt x="52250" y="7603465"/>
                  </a:lnTo>
                  <a:lnTo>
                    <a:pt x="47995" y="7598770"/>
                  </a:lnTo>
                  <a:lnTo>
                    <a:pt x="43970" y="7593865"/>
                  </a:lnTo>
                  <a:lnTo>
                    <a:pt x="39945" y="7588961"/>
                  </a:lnTo>
                  <a:lnTo>
                    <a:pt x="36170" y="7583871"/>
                  </a:lnTo>
                  <a:lnTo>
                    <a:pt x="32646" y="7578595"/>
                  </a:lnTo>
                  <a:lnTo>
                    <a:pt x="29121" y="7573321"/>
                  </a:lnTo>
                  <a:lnTo>
                    <a:pt x="25863" y="7567886"/>
                  </a:lnTo>
                  <a:lnTo>
                    <a:pt x="22873" y="7562290"/>
                  </a:lnTo>
                  <a:lnTo>
                    <a:pt x="19882" y="7556696"/>
                  </a:lnTo>
                  <a:lnTo>
                    <a:pt x="17173" y="7550967"/>
                  </a:lnTo>
                  <a:lnTo>
                    <a:pt x="14745" y="7545106"/>
                  </a:lnTo>
                  <a:lnTo>
                    <a:pt x="12317" y="7539245"/>
                  </a:lnTo>
                  <a:lnTo>
                    <a:pt x="3722" y="7508767"/>
                  </a:lnTo>
                  <a:lnTo>
                    <a:pt x="2484" y="7502545"/>
                  </a:lnTo>
                  <a:lnTo>
                    <a:pt x="1554" y="7496277"/>
                  </a:lnTo>
                  <a:lnTo>
                    <a:pt x="932" y="7489964"/>
                  </a:lnTo>
                  <a:lnTo>
                    <a:pt x="310" y="7483650"/>
                  </a:lnTo>
                  <a:lnTo>
                    <a:pt x="0" y="7477321"/>
                  </a:lnTo>
                  <a:lnTo>
                    <a:pt x="0" y="7470976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831947" y="10036343"/>
              <a:ext cx="534035" cy="523875"/>
            </a:xfrm>
            <a:custGeom>
              <a:avLst/>
              <a:gdLst/>
              <a:ahLst/>
              <a:cxnLst/>
              <a:rect l="l" t="t" r="r" b="b"/>
              <a:pathLst>
                <a:path w="534034" h="523875">
                  <a:moveTo>
                    <a:pt x="267007" y="523544"/>
                  </a:moveTo>
                  <a:lnTo>
                    <a:pt x="227829" y="520711"/>
                  </a:lnTo>
                  <a:lnTo>
                    <a:pt x="189499" y="512272"/>
                  </a:lnTo>
                  <a:lnTo>
                    <a:pt x="152847" y="498411"/>
                  </a:lnTo>
                  <a:lnTo>
                    <a:pt x="118666" y="479427"/>
                  </a:lnTo>
                  <a:lnTo>
                    <a:pt x="87696" y="455732"/>
                  </a:lnTo>
                  <a:lnTo>
                    <a:pt x="60607" y="427838"/>
                  </a:lnTo>
                  <a:lnTo>
                    <a:pt x="37987" y="396350"/>
                  </a:lnTo>
                  <a:lnTo>
                    <a:pt x="20324" y="361947"/>
                  </a:lnTo>
                  <a:lnTo>
                    <a:pt x="8001" y="325377"/>
                  </a:lnTo>
                  <a:lnTo>
                    <a:pt x="1285" y="287430"/>
                  </a:lnTo>
                  <a:lnTo>
                    <a:pt x="0" y="261772"/>
                  </a:lnTo>
                  <a:lnTo>
                    <a:pt x="321" y="248927"/>
                  </a:lnTo>
                  <a:lnTo>
                    <a:pt x="5130" y="210702"/>
                  </a:lnTo>
                  <a:lnTo>
                    <a:pt x="15607" y="173583"/>
                  </a:lnTo>
                  <a:lnTo>
                    <a:pt x="31527" y="138373"/>
                  </a:lnTo>
                  <a:lnTo>
                    <a:pt x="52544" y="105834"/>
                  </a:lnTo>
                  <a:lnTo>
                    <a:pt x="78204" y="76671"/>
                  </a:lnTo>
                  <a:lnTo>
                    <a:pt x="107951" y="51514"/>
                  </a:lnTo>
                  <a:lnTo>
                    <a:pt x="141141" y="30909"/>
                  </a:lnTo>
                  <a:lnTo>
                    <a:pt x="177055" y="15301"/>
                  </a:lnTo>
                  <a:lnTo>
                    <a:pt x="214916" y="5029"/>
                  </a:lnTo>
                  <a:lnTo>
                    <a:pt x="253906" y="315"/>
                  </a:lnTo>
                  <a:lnTo>
                    <a:pt x="267007" y="0"/>
                  </a:lnTo>
                  <a:lnTo>
                    <a:pt x="280109" y="315"/>
                  </a:lnTo>
                  <a:lnTo>
                    <a:pt x="319098" y="5029"/>
                  </a:lnTo>
                  <a:lnTo>
                    <a:pt x="356959" y="15301"/>
                  </a:lnTo>
                  <a:lnTo>
                    <a:pt x="392874" y="30909"/>
                  </a:lnTo>
                  <a:lnTo>
                    <a:pt x="426063" y="51514"/>
                  </a:lnTo>
                  <a:lnTo>
                    <a:pt x="455810" y="76671"/>
                  </a:lnTo>
                  <a:lnTo>
                    <a:pt x="481470" y="105834"/>
                  </a:lnTo>
                  <a:lnTo>
                    <a:pt x="502487" y="138373"/>
                  </a:lnTo>
                  <a:lnTo>
                    <a:pt x="518407" y="173583"/>
                  </a:lnTo>
                  <a:lnTo>
                    <a:pt x="528884" y="210702"/>
                  </a:lnTo>
                  <a:lnTo>
                    <a:pt x="533693" y="248927"/>
                  </a:lnTo>
                  <a:lnTo>
                    <a:pt x="534015" y="261772"/>
                  </a:lnTo>
                  <a:lnTo>
                    <a:pt x="533693" y="274616"/>
                  </a:lnTo>
                  <a:lnTo>
                    <a:pt x="528884" y="312841"/>
                  </a:lnTo>
                  <a:lnTo>
                    <a:pt x="518407" y="349960"/>
                  </a:lnTo>
                  <a:lnTo>
                    <a:pt x="502487" y="385170"/>
                  </a:lnTo>
                  <a:lnTo>
                    <a:pt x="481470" y="417709"/>
                  </a:lnTo>
                  <a:lnTo>
                    <a:pt x="455810" y="446872"/>
                  </a:lnTo>
                  <a:lnTo>
                    <a:pt x="426063" y="472029"/>
                  </a:lnTo>
                  <a:lnTo>
                    <a:pt x="392874" y="492634"/>
                  </a:lnTo>
                  <a:lnTo>
                    <a:pt x="356959" y="508242"/>
                  </a:lnTo>
                  <a:lnTo>
                    <a:pt x="319098" y="518514"/>
                  </a:lnTo>
                  <a:lnTo>
                    <a:pt x="280109" y="523229"/>
                  </a:lnTo>
                  <a:lnTo>
                    <a:pt x="267007" y="523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7098955" y="100206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112728" y="100209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126403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2" y="-31412"/>
                  </a:moveTo>
                  <a:lnTo>
                    <a:pt x="262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7140268" y="100236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7154086" y="100259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7167543" y="100289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180771" y="100325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4" y="-31412"/>
                  </a:moveTo>
                  <a:lnTo>
                    <a:pt x="244" y="31558"/>
                  </a:lnTo>
                </a:path>
              </a:pathLst>
            </a:custGeom>
            <a:ln w="633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194051" y="10036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219744" y="100472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7200563" y="10021868"/>
              <a:ext cx="120014" cy="102235"/>
            </a:xfrm>
            <a:custGeom>
              <a:avLst/>
              <a:gdLst/>
              <a:ahLst/>
              <a:cxnLst/>
              <a:rect l="l" t="t" r="r" b="b"/>
              <a:pathLst>
                <a:path w="120015" h="102234">
                  <a:moveTo>
                    <a:pt x="119735" y="39128"/>
                  </a:moveTo>
                  <a:lnTo>
                    <a:pt x="109347" y="39128"/>
                  </a:lnTo>
                  <a:lnTo>
                    <a:pt x="109347" y="30187"/>
                  </a:lnTo>
                  <a:lnTo>
                    <a:pt x="98336" y="30187"/>
                  </a:lnTo>
                  <a:lnTo>
                    <a:pt x="98336" y="21907"/>
                  </a:lnTo>
                  <a:lnTo>
                    <a:pt x="75234" y="21907"/>
                  </a:lnTo>
                  <a:lnTo>
                    <a:pt x="75234" y="6743"/>
                  </a:lnTo>
                  <a:lnTo>
                    <a:pt x="63309" y="6743"/>
                  </a:lnTo>
                  <a:lnTo>
                    <a:pt x="6330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2153" y="63080"/>
                  </a:lnTo>
                  <a:lnTo>
                    <a:pt x="12153" y="69723"/>
                  </a:lnTo>
                  <a:lnTo>
                    <a:pt x="35306" y="69723"/>
                  </a:lnTo>
                  <a:lnTo>
                    <a:pt x="35306" y="84886"/>
                  </a:lnTo>
                  <a:lnTo>
                    <a:pt x="46113" y="84886"/>
                  </a:lnTo>
                  <a:lnTo>
                    <a:pt x="46113" y="93332"/>
                  </a:lnTo>
                  <a:lnTo>
                    <a:pt x="56705" y="93332"/>
                  </a:lnTo>
                  <a:lnTo>
                    <a:pt x="56705" y="102133"/>
                  </a:lnTo>
                  <a:lnTo>
                    <a:pt x="119735" y="102133"/>
                  </a:lnTo>
                  <a:lnTo>
                    <a:pt x="119735" y="3912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298850" y="101018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" y="-31412"/>
                  </a:moveTo>
                  <a:lnTo>
                    <a:pt x="13" y="314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276940" y="10080288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543" y="21005"/>
                  </a:moveTo>
                  <a:lnTo>
                    <a:pt x="72123" y="21005"/>
                  </a:lnTo>
                  <a:lnTo>
                    <a:pt x="72123" y="10198"/>
                  </a:lnTo>
                  <a:lnTo>
                    <a:pt x="63004" y="10198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966" y="63030"/>
                  </a:lnTo>
                  <a:lnTo>
                    <a:pt x="8966" y="73406"/>
                  </a:lnTo>
                  <a:lnTo>
                    <a:pt x="17576" y="73406"/>
                  </a:lnTo>
                  <a:lnTo>
                    <a:pt x="17576" y="84023"/>
                  </a:lnTo>
                  <a:lnTo>
                    <a:pt x="80543" y="84023"/>
                  </a:lnTo>
                  <a:lnTo>
                    <a:pt x="80543" y="2100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341398" y="10155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627"/>
                  </a:lnTo>
                </a:path>
              </a:pathLst>
            </a:custGeom>
            <a:ln w="629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348163" y="101670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9" y="-31412"/>
                  </a:moveTo>
                  <a:lnTo>
                    <a:pt x="119" y="31852"/>
                  </a:lnTo>
                </a:path>
              </a:pathLst>
            </a:custGeom>
            <a:ln w="630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354467" y="10179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6"/>
                  </a:moveTo>
                  <a:lnTo>
                    <a:pt x="31497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7365128" y="102045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0"/>
                  </a:moveTo>
                  <a:lnTo>
                    <a:pt x="31462" y="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7369427" y="102173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4" y="-31412"/>
                  </a:moveTo>
                  <a:lnTo>
                    <a:pt x="64" y="31831"/>
                  </a:lnTo>
                </a:path>
              </a:pathLst>
            </a:custGeom>
            <a:ln w="629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7373163" y="102305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8"/>
                  </a:moveTo>
                  <a:lnTo>
                    <a:pt x="31458" y="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7378597" y="102573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9"/>
                  </a:moveTo>
                  <a:lnTo>
                    <a:pt x="31444" y="1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380277" y="102706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67"/>
                  </a:moveTo>
                  <a:lnTo>
                    <a:pt x="31466" y="2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381317" y="102843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3"/>
                  </a:moveTo>
                  <a:lnTo>
                    <a:pt x="31428" y="1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381669" y="1029808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7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381317" y="103116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1"/>
                  </a:moveTo>
                  <a:lnTo>
                    <a:pt x="31428" y="1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380279" y="103250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56"/>
                  </a:moveTo>
                  <a:lnTo>
                    <a:pt x="31464" y="2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7378600" y="103387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4"/>
                  </a:moveTo>
                  <a:lnTo>
                    <a:pt x="31440" y="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7373175" y="103655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" y="-31412"/>
                  </a:moveTo>
                  <a:lnTo>
                    <a:pt x="13" y="315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369445" y="103785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9"/>
                  </a:moveTo>
                  <a:lnTo>
                    <a:pt x="31511" y="1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354512" y="10360136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4" h="88265">
                  <a:moveTo>
                    <a:pt x="10640" y="0"/>
                  </a:moveTo>
                  <a:lnTo>
                    <a:pt x="10640" y="62865"/>
                  </a:lnTo>
                </a:path>
                <a:path w="10794" h="88265">
                  <a:moveTo>
                    <a:pt x="0" y="25205"/>
                  </a:moveTo>
                  <a:lnTo>
                    <a:pt x="0" y="8808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348202" y="104287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3" y="-31412"/>
                  </a:moveTo>
                  <a:lnTo>
                    <a:pt x="83" y="31720"/>
                  </a:lnTo>
                </a:path>
              </a:pathLst>
            </a:custGeom>
            <a:ln w="629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326017" y="10409283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48" y="0"/>
                  </a:moveTo>
                  <a:lnTo>
                    <a:pt x="15448" y="62907"/>
                  </a:lnTo>
                </a:path>
                <a:path w="15875" h="85725">
                  <a:moveTo>
                    <a:pt x="0" y="22717"/>
                  </a:moveTo>
                  <a:lnTo>
                    <a:pt x="0" y="855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317398" y="104740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644"/>
                  </a:lnTo>
                </a:path>
              </a:pathLst>
            </a:custGeom>
            <a:ln w="6301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288789" y="10452991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6" y="0"/>
                  </a:moveTo>
                  <a:lnTo>
                    <a:pt x="19666" y="62885"/>
                  </a:lnTo>
                </a:path>
                <a:path w="19684" h="82550">
                  <a:moveTo>
                    <a:pt x="0" y="19310"/>
                  </a:moveTo>
                  <a:lnTo>
                    <a:pt x="0" y="8217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278194" y="105125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0" y="-31412"/>
                  </a:moveTo>
                  <a:lnTo>
                    <a:pt x="110" y="31590"/>
                  </a:lnTo>
                </a:path>
              </a:pathLst>
            </a:custGeom>
            <a:ln w="6304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7244270" y="10489549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17" y="0"/>
                  </a:moveTo>
                  <a:lnTo>
                    <a:pt x="23117" y="62847"/>
                  </a:lnTo>
                </a:path>
                <a:path w="23494" h="78104">
                  <a:moveTo>
                    <a:pt x="0" y="15151"/>
                  </a:moveTo>
                  <a:lnTo>
                    <a:pt x="0" y="7801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7232080" y="105427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4" y="-31412"/>
                  </a:moveTo>
                  <a:lnTo>
                    <a:pt x="144" y="31564"/>
                  </a:lnTo>
                </a:path>
              </a:pathLst>
            </a:custGeom>
            <a:ln w="631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7194179" y="1051751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80" y="0"/>
                  </a:moveTo>
                  <a:lnTo>
                    <a:pt x="25680" y="62851"/>
                  </a:lnTo>
                </a:path>
                <a:path w="26034" h="73659">
                  <a:moveTo>
                    <a:pt x="0" y="10452"/>
                  </a:moveTo>
                  <a:lnTo>
                    <a:pt x="0" y="7328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180906" y="105636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4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167658" y="105672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" y="-31412"/>
                  </a:moveTo>
                  <a:lnTo>
                    <a:pt x="14" y="314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140336" y="105725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7126450" y="105742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5" y="-31412"/>
                  </a:moveTo>
                  <a:lnTo>
                    <a:pt x="215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7112756" y="105752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7084940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7071017" y="10574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6" y="-31412"/>
                  </a:moveTo>
                  <a:lnTo>
                    <a:pt x="226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7057419" y="105725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5" y="-31412"/>
                  </a:moveTo>
                  <a:lnTo>
                    <a:pt x="85" y="314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030169" y="105672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5" y="-31412"/>
                  </a:moveTo>
                  <a:lnTo>
                    <a:pt x="55" y="3144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7016705" y="105635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8" y="-31412"/>
                  </a:moveTo>
                  <a:lnTo>
                    <a:pt x="178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003679" y="105593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9" y="-31412"/>
                  </a:moveTo>
                  <a:lnTo>
                    <a:pt x="59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6977947" y="105488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7" y="-31412"/>
                  </a:moveTo>
                  <a:lnTo>
                    <a:pt x="97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6965464" y="105427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9" y="-31412"/>
                  </a:moveTo>
                  <a:lnTo>
                    <a:pt x="219" y="31642"/>
                  </a:lnTo>
                </a:path>
              </a:pathLst>
            </a:custGeom>
            <a:ln w="632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953547" y="105360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5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930430" y="105209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3" y="-31412"/>
                  </a:moveTo>
                  <a:lnTo>
                    <a:pt x="83" y="315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6848836" y="10442556"/>
              <a:ext cx="102870" cy="102235"/>
            </a:xfrm>
            <a:custGeom>
              <a:avLst/>
              <a:gdLst/>
              <a:ahLst/>
              <a:cxnLst/>
              <a:rect l="l" t="t" r="r" b="b"/>
              <a:pathLst>
                <a:path w="102869" h="102234">
                  <a:moveTo>
                    <a:pt x="102362" y="38493"/>
                  </a:moveTo>
                  <a:lnTo>
                    <a:pt x="91770" y="38493"/>
                  </a:lnTo>
                  <a:lnTo>
                    <a:pt x="91770" y="29705"/>
                  </a:lnTo>
                  <a:lnTo>
                    <a:pt x="72097" y="29705"/>
                  </a:lnTo>
                  <a:lnTo>
                    <a:pt x="72097" y="10388"/>
                  </a:lnTo>
                  <a:lnTo>
                    <a:pt x="63144" y="10388"/>
                  </a:lnTo>
                  <a:lnTo>
                    <a:pt x="63144" y="0"/>
                  </a:lnTo>
                  <a:lnTo>
                    <a:pt x="0" y="0"/>
                  </a:lnTo>
                  <a:lnTo>
                    <a:pt x="0" y="63195"/>
                  </a:lnTo>
                  <a:lnTo>
                    <a:pt x="9118" y="63195"/>
                  </a:lnTo>
                  <a:lnTo>
                    <a:pt x="9118" y="73380"/>
                  </a:lnTo>
                  <a:lnTo>
                    <a:pt x="28778" y="73380"/>
                  </a:lnTo>
                  <a:lnTo>
                    <a:pt x="28778" y="92671"/>
                  </a:lnTo>
                  <a:lnTo>
                    <a:pt x="39154" y="92671"/>
                  </a:lnTo>
                  <a:lnTo>
                    <a:pt x="39154" y="101625"/>
                  </a:lnTo>
                  <a:lnTo>
                    <a:pt x="102362" y="101625"/>
                  </a:lnTo>
                  <a:lnTo>
                    <a:pt x="102362" y="384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6871840" y="10463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526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6856396" y="104406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0"/>
                  </a:moveTo>
                  <a:lnTo>
                    <a:pt x="31510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6849502" y="104286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864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6843337" y="104166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9"/>
                  </a:moveTo>
                  <a:lnTo>
                    <a:pt x="31538" y="1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6832706" y="103914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9"/>
                  </a:moveTo>
                  <a:lnTo>
                    <a:pt x="31513" y="1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6828328" y="103783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9" y="-31412"/>
                  </a:moveTo>
                  <a:lnTo>
                    <a:pt x="89" y="31992"/>
                  </a:lnTo>
                </a:path>
              </a:pathLst>
            </a:custGeom>
            <a:ln w="630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6824676" y="10365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3"/>
                  </a:moveTo>
                  <a:lnTo>
                    <a:pt x="31507" y="1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6821663" y="103521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" y="-31412"/>
                  </a:moveTo>
                  <a:lnTo>
                    <a:pt x="10" y="315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6819273" y="103386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2"/>
                  </a:moveTo>
                  <a:lnTo>
                    <a:pt x="31461" y="1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6817579" y="103250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65"/>
                  </a:moveTo>
                  <a:lnTo>
                    <a:pt x="31465" y="2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6816578" y="103116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2"/>
                  </a:moveTo>
                  <a:lnTo>
                    <a:pt x="31424" y="1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6816578" y="102843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4"/>
                  </a:moveTo>
                  <a:lnTo>
                    <a:pt x="31424" y="1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6817579" y="102706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71"/>
                  </a:moveTo>
                  <a:lnTo>
                    <a:pt x="31467" y="2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6819272" y="102572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5"/>
                  </a:moveTo>
                  <a:lnTo>
                    <a:pt x="31464" y="1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6821659" y="102439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5"/>
                  </a:moveTo>
                  <a:lnTo>
                    <a:pt x="31443" y="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6824669" y="102304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7"/>
                  </a:moveTo>
                  <a:lnTo>
                    <a:pt x="31524" y="2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6828315" y="1021723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3" y="-31412"/>
                  </a:moveTo>
                  <a:lnTo>
                    <a:pt x="103" y="32083"/>
                  </a:lnTo>
                </a:path>
              </a:pathLst>
            </a:custGeom>
            <a:ln w="630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6832688" y="102044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801"/>
                  </a:lnTo>
                </a:path>
              </a:pathLst>
            </a:custGeom>
            <a:ln w="629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6837742" y="101918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" y="-31412"/>
                  </a:moveTo>
                  <a:lnTo>
                    <a:pt x="20" y="3151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6843310" y="101792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1" y="-31412"/>
                  </a:moveTo>
                  <a:lnTo>
                    <a:pt x="91" y="31792"/>
                  </a:lnTo>
                </a:path>
              </a:pathLst>
            </a:custGeom>
            <a:ln w="6300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6849469" y="101670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8" y="-31412"/>
                  </a:moveTo>
                  <a:lnTo>
                    <a:pt x="158" y="31992"/>
                  </a:lnTo>
                </a:path>
              </a:pathLst>
            </a:custGeom>
            <a:ln w="6314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6856358" y="101553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9" y="-31412"/>
                  </a:moveTo>
                  <a:lnTo>
                    <a:pt x="89" y="31705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6863884" y="10143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6840365" y="10080237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45" y="0"/>
                  </a:moveTo>
                  <a:lnTo>
                    <a:pt x="17526" y="0"/>
                  </a:lnTo>
                  <a:lnTo>
                    <a:pt x="17526" y="10172"/>
                  </a:lnTo>
                  <a:lnTo>
                    <a:pt x="8407" y="10172"/>
                  </a:lnTo>
                  <a:lnTo>
                    <a:pt x="8407" y="20993"/>
                  </a:lnTo>
                  <a:lnTo>
                    <a:pt x="0" y="20993"/>
                  </a:lnTo>
                  <a:lnTo>
                    <a:pt x="0" y="84137"/>
                  </a:lnTo>
                  <a:lnTo>
                    <a:pt x="63068" y="84137"/>
                  </a:lnTo>
                  <a:lnTo>
                    <a:pt x="63068" y="73533"/>
                  </a:lnTo>
                  <a:lnTo>
                    <a:pt x="71678" y="73533"/>
                  </a:lnTo>
                  <a:lnTo>
                    <a:pt x="71678" y="63131"/>
                  </a:lnTo>
                  <a:lnTo>
                    <a:pt x="80645" y="63131"/>
                  </a:lnTo>
                  <a:lnTo>
                    <a:pt x="8064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6899014" y="101018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3" y="-31412"/>
                  </a:moveTo>
                  <a:lnTo>
                    <a:pt x="33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6877551" y="10015785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30" y="0"/>
                  </a:moveTo>
                  <a:lnTo>
                    <a:pt x="68846" y="0"/>
                  </a:lnTo>
                  <a:lnTo>
                    <a:pt x="68846" y="6032"/>
                  </a:lnTo>
                  <a:lnTo>
                    <a:pt x="56362" y="6032"/>
                  </a:lnTo>
                  <a:lnTo>
                    <a:pt x="56362" y="12776"/>
                  </a:lnTo>
                  <a:lnTo>
                    <a:pt x="44437" y="12776"/>
                  </a:lnTo>
                  <a:lnTo>
                    <a:pt x="44437" y="20129"/>
                  </a:lnTo>
                  <a:lnTo>
                    <a:pt x="32791" y="20129"/>
                  </a:lnTo>
                  <a:lnTo>
                    <a:pt x="32791" y="27914"/>
                  </a:lnTo>
                  <a:lnTo>
                    <a:pt x="21323" y="27914"/>
                  </a:lnTo>
                  <a:lnTo>
                    <a:pt x="21323" y="36195"/>
                  </a:lnTo>
                  <a:lnTo>
                    <a:pt x="10350" y="36195"/>
                  </a:lnTo>
                  <a:lnTo>
                    <a:pt x="10350" y="45161"/>
                  </a:lnTo>
                  <a:lnTo>
                    <a:pt x="0" y="45161"/>
                  </a:lnTo>
                  <a:lnTo>
                    <a:pt x="0" y="108267"/>
                  </a:lnTo>
                  <a:lnTo>
                    <a:pt x="63144" y="108267"/>
                  </a:lnTo>
                  <a:lnTo>
                    <a:pt x="63144" y="99491"/>
                  </a:lnTo>
                  <a:lnTo>
                    <a:pt x="73761" y="99491"/>
                  </a:lnTo>
                  <a:lnTo>
                    <a:pt x="73761" y="91059"/>
                  </a:lnTo>
                  <a:lnTo>
                    <a:pt x="84594" y="91059"/>
                  </a:lnTo>
                  <a:lnTo>
                    <a:pt x="84594" y="83121"/>
                  </a:lnTo>
                  <a:lnTo>
                    <a:pt x="95872" y="83121"/>
                  </a:lnTo>
                  <a:lnTo>
                    <a:pt x="95872" y="75869"/>
                  </a:lnTo>
                  <a:lnTo>
                    <a:pt x="107734" y="75869"/>
                  </a:lnTo>
                  <a:lnTo>
                    <a:pt x="107734" y="69227"/>
                  </a:lnTo>
                  <a:lnTo>
                    <a:pt x="119888" y="69227"/>
                  </a:lnTo>
                  <a:lnTo>
                    <a:pt x="119888" y="63042"/>
                  </a:lnTo>
                  <a:lnTo>
                    <a:pt x="132130" y="63042"/>
                  </a:lnTo>
                  <a:lnTo>
                    <a:pt x="1321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990682" y="100417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8" y="-31412"/>
                  </a:moveTo>
                  <a:lnTo>
                    <a:pt x="78" y="314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6972102" y="10001078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42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71"/>
                  </a:lnTo>
                  <a:lnTo>
                    <a:pt x="63271" y="67271"/>
                  </a:lnTo>
                  <a:lnTo>
                    <a:pt x="63271" y="63042"/>
                  </a:lnTo>
                  <a:lnTo>
                    <a:pt x="76542" y="63042"/>
                  </a:lnTo>
                  <a:lnTo>
                    <a:pt x="7654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7030011" y="10028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0" y="-31412"/>
                  </a:moveTo>
                  <a:lnTo>
                    <a:pt x="210" y="315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043748" y="100259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0" y="-31412"/>
                  </a:moveTo>
                  <a:lnTo>
                    <a:pt x="50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7057352" y="100236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2" y="-31412"/>
                  </a:moveTo>
                  <a:lnTo>
                    <a:pt x="152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7070973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0" y="-31412"/>
                  </a:moveTo>
                  <a:lnTo>
                    <a:pt x="270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7084913" y="100209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7098955" y="100206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33" y="1675341"/>
              <a:ext cx="175101" cy="166178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16831947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788093" y="115179"/>
                  </a:moveTo>
                  <a:lnTo>
                    <a:pt x="18164" y="115179"/>
                  </a:lnTo>
                  <a:lnTo>
                    <a:pt x="15493" y="114648"/>
                  </a:lnTo>
                  <a:lnTo>
                    <a:pt x="0" y="97015"/>
                  </a:lnTo>
                  <a:lnTo>
                    <a:pt x="0" y="94237"/>
                  </a:lnTo>
                  <a:lnTo>
                    <a:pt x="0" y="18164"/>
                  </a:lnTo>
                  <a:lnTo>
                    <a:pt x="18164" y="0"/>
                  </a:lnTo>
                  <a:lnTo>
                    <a:pt x="788093" y="0"/>
                  </a:lnTo>
                  <a:lnTo>
                    <a:pt x="806258" y="18164"/>
                  </a:lnTo>
                  <a:lnTo>
                    <a:pt x="806258" y="97015"/>
                  </a:lnTo>
                  <a:lnTo>
                    <a:pt x="790764" y="114648"/>
                  </a:lnTo>
                  <a:lnTo>
                    <a:pt x="788093" y="115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6831947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5324140" y="2557771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5324140" y="2444951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5324140" y="2554896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17392" y="2549238"/>
              <a:ext cx="104708" cy="105553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64880" y="2549238"/>
              <a:ext cx="100157" cy="105553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4455" y="2549238"/>
              <a:ext cx="104708" cy="105553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04778" y="2795726"/>
              <a:ext cx="4240708" cy="6847959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16931421" y="3717164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9" name="object 2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94246" y="3779989"/>
              <a:ext cx="356010" cy="356010"/>
            </a:xfrm>
            <a:prstGeom prst="rect">
              <a:avLst/>
            </a:prstGeom>
          </p:spPr>
        </p:pic>
      </p:grpSp>
      <p:grpSp>
        <p:nvGrpSpPr>
          <p:cNvPr id="230" name="object 230"/>
          <p:cNvGrpSpPr/>
          <p:nvPr/>
        </p:nvGrpSpPr>
        <p:grpSpPr>
          <a:xfrm>
            <a:off x="816553" y="1172563"/>
            <a:ext cx="4859020" cy="9612630"/>
            <a:chOff x="816553" y="1172563"/>
            <a:chExt cx="4859020" cy="9612630"/>
          </a:xfrm>
        </p:grpSpPr>
        <p:sp>
          <p:nvSpPr>
            <p:cNvPr id="231" name="object 231"/>
            <p:cNvSpPr/>
            <p:nvPr/>
          </p:nvSpPr>
          <p:spPr>
            <a:xfrm>
              <a:off x="842906" y="1198916"/>
              <a:ext cx="4806315" cy="9559925"/>
            </a:xfrm>
            <a:custGeom>
              <a:avLst/>
              <a:gdLst/>
              <a:ahLst/>
              <a:cxnLst/>
              <a:rect l="l" t="t" r="r" b="b"/>
              <a:pathLst>
                <a:path w="4806315" h="9559925">
                  <a:moveTo>
                    <a:pt x="0" y="906255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308769" y="0"/>
                  </a:lnTo>
                  <a:lnTo>
                    <a:pt x="4357519" y="2394"/>
                  </a:lnTo>
                  <a:lnTo>
                    <a:pt x="4405800" y="9556"/>
                  </a:lnTo>
                  <a:lnTo>
                    <a:pt x="4453147" y="21416"/>
                  </a:lnTo>
                  <a:lnTo>
                    <a:pt x="4499102" y="37859"/>
                  </a:lnTo>
                  <a:lnTo>
                    <a:pt x="4543226" y="58728"/>
                  </a:lnTo>
                  <a:lnTo>
                    <a:pt x="4585090" y="83821"/>
                  </a:lnTo>
                  <a:lnTo>
                    <a:pt x="4624295" y="112897"/>
                  </a:lnTo>
                  <a:lnTo>
                    <a:pt x="4660460" y="145675"/>
                  </a:lnTo>
                  <a:lnTo>
                    <a:pt x="4693239" y="181840"/>
                  </a:lnTo>
                  <a:lnTo>
                    <a:pt x="4722314" y="221044"/>
                  </a:lnTo>
                  <a:lnTo>
                    <a:pt x="4747407" y="262909"/>
                  </a:lnTo>
                  <a:lnTo>
                    <a:pt x="4768276" y="307032"/>
                  </a:lnTo>
                  <a:lnTo>
                    <a:pt x="4784719" y="352988"/>
                  </a:lnTo>
                  <a:lnTo>
                    <a:pt x="4796579" y="400335"/>
                  </a:lnTo>
                  <a:lnTo>
                    <a:pt x="4803741" y="448616"/>
                  </a:lnTo>
                  <a:lnTo>
                    <a:pt x="4806136" y="497367"/>
                  </a:lnTo>
                  <a:lnTo>
                    <a:pt x="4806136" y="9062551"/>
                  </a:lnTo>
                  <a:lnTo>
                    <a:pt x="4803741" y="9111301"/>
                  </a:lnTo>
                  <a:lnTo>
                    <a:pt x="4796579" y="9159582"/>
                  </a:lnTo>
                  <a:lnTo>
                    <a:pt x="4784719" y="9206928"/>
                  </a:lnTo>
                  <a:lnTo>
                    <a:pt x="4768275" y="9252883"/>
                  </a:lnTo>
                  <a:lnTo>
                    <a:pt x="4747407" y="9297007"/>
                  </a:lnTo>
                  <a:lnTo>
                    <a:pt x="4722314" y="9338872"/>
                  </a:lnTo>
                  <a:lnTo>
                    <a:pt x="4693239" y="9378076"/>
                  </a:lnTo>
                  <a:lnTo>
                    <a:pt x="4660460" y="9414241"/>
                  </a:lnTo>
                  <a:lnTo>
                    <a:pt x="4624295" y="9447020"/>
                  </a:lnTo>
                  <a:lnTo>
                    <a:pt x="4585090" y="9476096"/>
                  </a:lnTo>
                  <a:lnTo>
                    <a:pt x="4543226" y="9501188"/>
                  </a:lnTo>
                  <a:lnTo>
                    <a:pt x="4499102" y="9522057"/>
                  </a:lnTo>
                  <a:lnTo>
                    <a:pt x="4453147" y="9538501"/>
                  </a:lnTo>
                  <a:lnTo>
                    <a:pt x="4405800" y="9550360"/>
                  </a:lnTo>
                  <a:lnTo>
                    <a:pt x="4357519" y="9557523"/>
                  </a:lnTo>
                  <a:lnTo>
                    <a:pt x="4308769" y="9559918"/>
                  </a:lnTo>
                  <a:lnTo>
                    <a:pt x="497367" y="9559918"/>
                  </a:lnTo>
                  <a:lnTo>
                    <a:pt x="448616" y="9557523"/>
                  </a:lnTo>
                  <a:lnTo>
                    <a:pt x="400335" y="9550361"/>
                  </a:lnTo>
                  <a:lnTo>
                    <a:pt x="352988" y="9538501"/>
                  </a:lnTo>
                  <a:lnTo>
                    <a:pt x="307032" y="9522057"/>
                  </a:lnTo>
                  <a:lnTo>
                    <a:pt x="262909" y="9501188"/>
                  </a:lnTo>
                  <a:lnTo>
                    <a:pt x="221044" y="9476095"/>
                  </a:lnTo>
                  <a:lnTo>
                    <a:pt x="181840" y="9447020"/>
                  </a:lnTo>
                  <a:lnTo>
                    <a:pt x="145675" y="9414241"/>
                  </a:lnTo>
                  <a:lnTo>
                    <a:pt x="112897" y="9378076"/>
                  </a:lnTo>
                  <a:lnTo>
                    <a:pt x="83821" y="9338872"/>
                  </a:lnTo>
                  <a:lnTo>
                    <a:pt x="58728" y="9297007"/>
                  </a:lnTo>
                  <a:lnTo>
                    <a:pt x="37859" y="9252883"/>
                  </a:lnTo>
                  <a:lnTo>
                    <a:pt x="21416" y="9206929"/>
                  </a:lnTo>
                  <a:lnTo>
                    <a:pt x="9556" y="9159582"/>
                  </a:lnTo>
                  <a:lnTo>
                    <a:pt x="2394" y="9111301"/>
                  </a:lnTo>
                  <a:lnTo>
                    <a:pt x="0" y="906255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52323" y="2162237"/>
              <a:ext cx="4356100" cy="7665084"/>
            </a:xfrm>
            <a:custGeom>
              <a:avLst/>
              <a:gdLst/>
              <a:ahLst/>
              <a:cxnLst/>
              <a:rect l="l" t="t" r="r" b="b"/>
              <a:pathLst>
                <a:path w="4356100" h="7665084">
                  <a:moveTo>
                    <a:pt x="0" y="7470976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62176" y="0"/>
                  </a:lnTo>
                  <a:lnTo>
                    <a:pt x="4168521" y="0"/>
                  </a:lnTo>
                  <a:lnTo>
                    <a:pt x="4174850" y="310"/>
                  </a:lnTo>
                  <a:lnTo>
                    <a:pt x="4181163" y="932"/>
                  </a:lnTo>
                  <a:lnTo>
                    <a:pt x="4187477" y="1554"/>
                  </a:lnTo>
                  <a:lnTo>
                    <a:pt x="4193745" y="2484"/>
                  </a:lnTo>
                  <a:lnTo>
                    <a:pt x="4199967" y="3722"/>
                  </a:lnTo>
                  <a:lnTo>
                    <a:pt x="4206189" y="4959"/>
                  </a:lnTo>
                  <a:lnTo>
                    <a:pt x="4212336" y="6499"/>
                  </a:lnTo>
                  <a:lnTo>
                    <a:pt x="4218407" y="8341"/>
                  </a:lnTo>
                  <a:lnTo>
                    <a:pt x="4224478" y="10182"/>
                  </a:lnTo>
                  <a:lnTo>
                    <a:pt x="4230445" y="12317"/>
                  </a:lnTo>
                  <a:lnTo>
                    <a:pt x="4236306" y="14745"/>
                  </a:lnTo>
                  <a:lnTo>
                    <a:pt x="4242167" y="17173"/>
                  </a:lnTo>
                  <a:lnTo>
                    <a:pt x="4247896" y="19882"/>
                  </a:lnTo>
                  <a:lnTo>
                    <a:pt x="4253491" y="22873"/>
                  </a:lnTo>
                  <a:lnTo>
                    <a:pt x="4259086" y="25863"/>
                  </a:lnTo>
                  <a:lnTo>
                    <a:pt x="4264521" y="29121"/>
                  </a:lnTo>
                  <a:lnTo>
                    <a:pt x="4269796" y="32646"/>
                  </a:lnTo>
                  <a:lnTo>
                    <a:pt x="4275071" y="36170"/>
                  </a:lnTo>
                  <a:lnTo>
                    <a:pt x="4280161" y="39945"/>
                  </a:lnTo>
                  <a:lnTo>
                    <a:pt x="4285065" y="43970"/>
                  </a:lnTo>
                  <a:lnTo>
                    <a:pt x="4289970" y="47995"/>
                  </a:lnTo>
                  <a:lnTo>
                    <a:pt x="4294665" y="52250"/>
                  </a:lnTo>
                  <a:lnTo>
                    <a:pt x="4299150" y="56736"/>
                  </a:lnTo>
                  <a:lnTo>
                    <a:pt x="4303637" y="61222"/>
                  </a:lnTo>
                  <a:lnTo>
                    <a:pt x="4323241" y="86091"/>
                  </a:lnTo>
                  <a:lnTo>
                    <a:pt x="4326766" y="91366"/>
                  </a:lnTo>
                  <a:lnTo>
                    <a:pt x="4341142" y="119581"/>
                  </a:lnTo>
                  <a:lnTo>
                    <a:pt x="4343570" y="125442"/>
                  </a:lnTo>
                  <a:lnTo>
                    <a:pt x="4352165" y="155920"/>
                  </a:lnTo>
                  <a:lnTo>
                    <a:pt x="4353403" y="162142"/>
                  </a:lnTo>
                  <a:lnTo>
                    <a:pt x="4354333" y="168410"/>
                  </a:lnTo>
                  <a:lnTo>
                    <a:pt x="4354955" y="174724"/>
                  </a:lnTo>
                  <a:lnTo>
                    <a:pt x="4355577" y="181038"/>
                  </a:lnTo>
                  <a:lnTo>
                    <a:pt x="4355888" y="187367"/>
                  </a:lnTo>
                  <a:lnTo>
                    <a:pt x="4355888" y="193711"/>
                  </a:lnTo>
                  <a:lnTo>
                    <a:pt x="4355888" y="7470976"/>
                  </a:lnTo>
                  <a:lnTo>
                    <a:pt x="4352165" y="7508767"/>
                  </a:lnTo>
                  <a:lnTo>
                    <a:pt x="4350928" y="7514990"/>
                  </a:lnTo>
                  <a:lnTo>
                    <a:pt x="4349388" y="7521137"/>
                  </a:lnTo>
                  <a:lnTo>
                    <a:pt x="4347546" y="7527208"/>
                  </a:lnTo>
                  <a:lnTo>
                    <a:pt x="4345705" y="7533279"/>
                  </a:lnTo>
                  <a:lnTo>
                    <a:pt x="4343570" y="7539245"/>
                  </a:lnTo>
                  <a:lnTo>
                    <a:pt x="4341142" y="7545106"/>
                  </a:lnTo>
                  <a:lnTo>
                    <a:pt x="4338714" y="7550968"/>
                  </a:lnTo>
                  <a:lnTo>
                    <a:pt x="4323241" y="7578595"/>
                  </a:lnTo>
                  <a:lnTo>
                    <a:pt x="4319716" y="7583871"/>
                  </a:lnTo>
                  <a:lnTo>
                    <a:pt x="4315942" y="7588961"/>
                  </a:lnTo>
                  <a:lnTo>
                    <a:pt x="4311917" y="7593865"/>
                  </a:lnTo>
                  <a:lnTo>
                    <a:pt x="4307892" y="7598770"/>
                  </a:lnTo>
                  <a:lnTo>
                    <a:pt x="4303637" y="7603465"/>
                  </a:lnTo>
                  <a:lnTo>
                    <a:pt x="4299150" y="7607950"/>
                  </a:lnTo>
                  <a:lnTo>
                    <a:pt x="4294665" y="7612437"/>
                  </a:lnTo>
                  <a:lnTo>
                    <a:pt x="4289970" y="7616692"/>
                  </a:lnTo>
                  <a:lnTo>
                    <a:pt x="4285065" y="7620717"/>
                  </a:lnTo>
                  <a:lnTo>
                    <a:pt x="4280161" y="7624742"/>
                  </a:lnTo>
                  <a:lnTo>
                    <a:pt x="4275071" y="7628516"/>
                  </a:lnTo>
                  <a:lnTo>
                    <a:pt x="4269796" y="7632041"/>
                  </a:lnTo>
                  <a:lnTo>
                    <a:pt x="4264521" y="7635565"/>
                  </a:lnTo>
                  <a:lnTo>
                    <a:pt x="4259086" y="7638824"/>
                  </a:lnTo>
                  <a:lnTo>
                    <a:pt x="4253491" y="7641814"/>
                  </a:lnTo>
                  <a:lnTo>
                    <a:pt x="4247896" y="7644805"/>
                  </a:lnTo>
                  <a:lnTo>
                    <a:pt x="4242167" y="7647514"/>
                  </a:lnTo>
                  <a:lnTo>
                    <a:pt x="4236306" y="7649941"/>
                  </a:lnTo>
                  <a:lnTo>
                    <a:pt x="4230445" y="7652369"/>
                  </a:lnTo>
                  <a:lnTo>
                    <a:pt x="4199967" y="7660964"/>
                  </a:lnTo>
                  <a:lnTo>
                    <a:pt x="4193745" y="7662202"/>
                  </a:lnTo>
                  <a:lnTo>
                    <a:pt x="4187477" y="7663133"/>
                  </a:lnTo>
                  <a:lnTo>
                    <a:pt x="4181163" y="7663755"/>
                  </a:lnTo>
                  <a:lnTo>
                    <a:pt x="4174850" y="7664376"/>
                  </a:lnTo>
                  <a:lnTo>
                    <a:pt x="4168521" y="7664688"/>
                  </a:lnTo>
                  <a:lnTo>
                    <a:pt x="4162176" y="7664688"/>
                  </a:lnTo>
                  <a:lnTo>
                    <a:pt x="193711" y="7664688"/>
                  </a:lnTo>
                  <a:lnTo>
                    <a:pt x="187367" y="7664688"/>
                  </a:lnTo>
                  <a:lnTo>
                    <a:pt x="181038" y="7664377"/>
                  </a:lnTo>
                  <a:lnTo>
                    <a:pt x="174724" y="7663755"/>
                  </a:lnTo>
                  <a:lnTo>
                    <a:pt x="168410" y="7663133"/>
                  </a:lnTo>
                  <a:lnTo>
                    <a:pt x="162142" y="7662202"/>
                  </a:lnTo>
                  <a:lnTo>
                    <a:pt x="155920" y="7660964"/>
                  </a:lnTo>
                  <a:lnTo>
                    <a:pt x="149697" y="7659727"/>
                  </a:lnTo>
                  <a:lnTo>
                    <a:pt x="119581" y="7649941"/>
                  </a:lnTo>
                  <a:lnTo>
                    <a:pt x="113719" y="7647514"/>
                  </a:lnTo>
                  <a:lnTo>
                    <a:pt x="86091" y="7632041"/>
                  </a:lnTo>
                  <a:lnTo>
                    <a:pt x="80816" y="7628516"/>
                  </a:lnTo>
                  <a:lnTo>
                    <a:pt x="56736" y="7607950"/>
                  </a:lnTo>
                  <a:lnTo>
                    <a:pt x="52250" y="7603465"/>
                  </a:lnTo>
                  <a:lnTo>
                    <a:pt x="47995" y="7598770"/>
                  </a:lnTo>
                  <a:lnTo>
                    <a:pt x="43970" y="7593865"/>
                  </a:lnTo>
                  <a:lnTo>
                    <a:pt x="39945" y="7588961"/>
                  </a:lnTo>
                  <a:lnTo>
                    <a:pt x="36170" y="7583871"/>
                  </a:lnTo>
                  <a:lnTo>
                    <a:pt x="32646" y="7578595"/>
                  </a:lnTo>
                  <a:lnTo>
                    <a:pt x="29121" y="7573321"/>
                  </a:lnTo>
                  <a:lnTo>
                    <a:pt x="25863" y="7567886"/>
                  </a:lnTo>
                  <a:lnTo>
                    <a:pt x="22873" y="7562290"/>
                  </a:lnTo>
                  <a:lnTo>
                    <a:pt x="19882" y="7556696"/>
                  </a:lnTo>
                  <a:lnTo>
                    <a:pt x="17173" y="7550967"/>
                  </a:lnTo>
                  <a:lnTo>
                    <a:pt x="14745" y="7545106"/>
                  </a:lnTo>
                  <a:lnTo>
                    <a:pt x="12317" y="7539245"/>
                  </a:lnTo>
                  <a:lnTo>
                    <a:pt x="3722" y="7508767"/>
                  </a:lnTo>
                  <a:lnTo>
                    <a:pt x="2484" y="7502545"/>
                  </a:lnTo>
                  <a:lnTo>
                    <a:pt x="1554" y="7496277"/>
                  </a:lnTo>
                  <a:lnTo>
                    <a:pt x="932" y="7489964"/>
                  </a:lnTo>
                  <a:lnTo>
                    <a:pt x="310" y="7483650"/>
                  </a:lnTo>
                  <a:lnTo>
                    <a:pt x="0" y="7477321"/>
                  </a:lnTo>
                  <a:lnTo>
                    <a:pt x="0" y="7470976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151736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165509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179183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2" y="-31412"/>
                  </a:moveTo>
                  <a:lnTo>
                    <a:pt x="262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193045" y="100236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206856" y="100259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4" y="-31412"/>
                  </a:moveTo>
                  <a:lnTo>
                    <a:pt x="34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220312" y="10028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7" y="-31412"/>
                  </a:moveTo>
                  <a:lnTo>
                    <a:pt x="147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233541" y="100325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7" y="-31412"/>
                  </a:moveTo>
                  <a:lnTo>
                    <a:pt x="257" y="31565"/>
                  </a:lnTo>
                </a:path>
              </a:pathLst>
            </a:custGeom>
            <a:ln w="633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246824" y="100368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4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272511" y="10047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253321" y="10021855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4" h="69850">
                  <a:moveTo>
                    <a:pt x="75285" y="6743"/>
                  </a:moveTo>
                  <a:lnTo>
                    <a:pt x="63347" y="6743"/>
                  </a:lnTo>
                  <a:lnTo>
                    <a:pt x="63347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12153" y="63106"/>
                  </a:lnTo>
                  <a:lnTo>
                    <a:pt x="12153" y="69748"/>
                  </a:lnTo>
                  <a:lnTo>
                    <a:pt x="75285" y="69748"/>
                  </a:lnTo>
                  <a:lnTo>
                    <a:pt x="75285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308762" y="100673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6" y="-31412"/>
                  </a:moveTo>
                  <a:lnTo>
                    <a:pt x="36" y="3146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288601" y="10043737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05" y="17233"/>
                  </a:moveTo>
                  <a:lnTo>
                    <a:pt x="74142" y="17233"/>
                  </a:lnTo>
                  <a:lnTo>
                    <a:pt x="74142" y="8280"/>
                  </a:lnTo>
                  <a:lnTo>
                    <a:pt x="63131" y="8280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055"/>
                  </a:lnTo>
                  <a:lnTo>
                    <a:pt x="10807" y="63055"/>
                  </a:lnTo>
                  <a:lnTo>
                    <a:pt x="10807" y="71513"/>
                  </a:lnTo>
                  <a:lnTo>
                    <a:pt x="21412" y="71513"/>
                  </a:lnTo>
                  <a:lnTo>
                    <a:pt x="21412" y="80302"/>
                  </a:lnTo>
                  <a:lnTo>
                    <a:pt x="84505" y="80302"/>
                  </a:lnTo>
                  <a:lnTo>
                    <a:pt x="84505" y="1723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351617" y="101018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" y="-31412"/>
                  </a:moveTo>
                  <a:lnTo>
                    <a:pt x="27" y="314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329698" y="1008026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81" y="21018"/>
                  </a:moveTo>
                  <a:lnTo>
                    <a:pt x="72161" y="21018"/>
                  </a:lnTo>
                  <a:lnTo>
                    <a:pt x="72161" y="10198"/>
                  </a:lnTo>
                  <a:lnTo>
                    <a:pt x="63055" y="10198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8978" y="63080"/>
                  </a:lnTo>
                  <a:lnTo>
                    <a:pt x="8978" y="73456"/>
                  </a:lnTo>
                  <a:lnTo>
                    <a:pt x="17589" y="73456"/>
                  </a:lnTo>
                  <a:lnTo>
                    <a:pt x="17589" y="84061"/>
                  </a:lnTo>
                  <a:lnTo>
                    <a:pt x="80581" y="84061"/>
                  </a:lnTo>
                  <a:lnTo>
                    <a:pt x="80581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394180" y="101553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624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400941" y="101670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864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407232" y="101793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7"/>
                  </a:moveTo>
                  <a:lnTo>
                    <a:pt x="31527" y="1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412928" y="101919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417889" y="10204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3"/>
                  </a:moveTo>
                  <a:lnTo>
                    <a:pt x="31501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422196" y="102173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905"/>
                  </a:lnTo>
                </a:path>
              </a:pathLst>
            </a:custGeom>
            <a:ln w="629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425935" y="102305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3"/>
                  </a:moveTo>
                  <a:lnTo>
                    <a:pt x="31476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429017" y="102439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431376" y="102573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9"/>
                  </a:moveTo>
                  <a:lnTo>
                    <a:pt x="31447" y="1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433060" y="102706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48"/>
                  </a:moveTo>
                  <a:lnTo>
                    <a:pt x="31462" y="2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434100" y="10284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3"/>
                  </a:moveTo>
                  <a:lnTo>
                    <a:pt x="31425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434450" y="1029810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434100" y="103116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1"/>
                  </a:moveTo>
                  <a:lnTo>
                    <a:pt x="31425" y="1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433062" y="103250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37"/>
                  </a:moveTo>
                  <a:lnTo>
                    <a:pt x="31460" y="2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431379" y="103386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4"/>
                  </a:moveTo>
                  <a:lnTo>
                    <a:pt x="31443" y="1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425946" y="10365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5"/>
                  </a:moveTo>
                  <a:lnTo>
                    <a:pt x="31457" y="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422214" y="103784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6"/>
                  </a:moveTo>
                  <a:lnTo>
                    <a:pt x="31534" y="1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417911" y="103914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7"/>
                  </a:moveTo>
                  <a:lnTo>
                    <a:pt x="31460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407264" y="104167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8" y="-31412"/>
                  </a:moveTo>
                  <a:lnTo>
                    <a:pt x="28" y="315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400979" y="104287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7" y="-31412"/>
                  </a:moveTo>
                  <a:lnTo>
                    <a:pt x="87" y="31732"/>
                  </a:lnTo>
                </a:path>
              </a:pathLst>
            </a:custGeom>
            <a:ln w="629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378794" y="10409285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51" y="0"/>
                  </a:moveTo>
                  <a:lnTo>
                    <a:pt x="15451" y="62904"/>
                  </a:lnTo>
                </a:path>
                <a:path w="15875" h="85725">
                  <a:moveTo>
                    <a:pt x="0" y="22707"/>
                  </a:moveTo>
                  <a:lnTo>
                    <a:pt x="0" y="8559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70158" y="104740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692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341570" y="10452966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6" y="0"/>
                  </a:moveTo>
                  <a:lnTo>
                    <a:pt x="19666" y="62933"/>
                  </a:lnTo>
                </a:path>
                <a:path w="19685" h="82550">
                  <a:moveTo>
                    <a:pt x="0" y="19303"/>
                  </a:moveTo>
                  <a:lnTo>
                    <a:pt x="0" y="822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330929" y="105124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7" y="-31412"/>
                  </a:moveTo>
                  <a:lnTo>
                    <a:pt x="157" y="31666"/>
                  </a:lnTo>
                </a:path>
              </a:pathLst>
            </a:custGeom>
            <a:ln w="631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297052" y="10489513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4" y="0"/>
                  </a:moveTo>
                  <a:lnTo>
                    <a:pt x="23124" y="62908"/>
                  </a:lnTo>
                </a:path>
                <a:path w="23495" h="78104">
                  <a:moveTo>
                    <a:pt x="0" y="15173"/>
                  </a:moveTo>
                  <a:lnTo>
                    <a:pt x="0" y="7806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284842" y="105427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4" y="-31412"/>
                  </a:moveTo>
                  <a:lnTo>
                    <a:pt x="164" y="31585"/>
                  </a:lnTo>
                </a:path>
              </a:pathLst>
            </a:custGeom>
            <a:ln w="631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246958" y="10517506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5" y="0"/>
                  </a:moveTo>
                  <a:lnTo>
                    <a:pt x="25685" y="62863"/>
                  </a:lnTo>
                </a:path>
                <a:path w="26035" h="73659">
                  <a:moveTo>
                    <a:pt x="0" y="10458"/>
                  </a:moveTo>
                  <a:lnTo>
                    <a:pt x="0" y="7329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233676" y="105636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7" y="-31412"/>
                  </a:moveTo>
                  <a:lnTo>
                    <a:pt x="127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220434" y="105672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" y="-31412"/>
                  </a:moveTo>
                  <a:lnTo>
                    <a:pt x="24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193113" y="105725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4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179230" y="10574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5" y="-31412"/>
                  </a:moveTo>
                  <a:lnTo>
                    <a:pt x="215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165537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4" y="-31412"/>
                  </a:moveTo>
                  <a:lnTo>
                    <a:pt x="104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137723" y="10575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6" y="-31412"/>
                  </a:moveTo>
                  <a:lnTo>
                    <a:pt x="106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123806" y="10574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0" y="-31412"/>
                  </a:moveTo>
                  <a:lnTo>
                    <a:pt x="220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110214" y="10572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4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82984" y="105672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7" y="-31412"/>
                  </a:moveTo>
                  <a:lnTo>
                    <a:pt x="27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69532" y="10563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5" y="-31412"/>
                  </a:moveTo>
                  <a:lnTo>
                    <a:pt x="135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30828" y="10517500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8" y="10463"/>
                  </a:moveTo>
                  <a:lnTo>
                    <a:pt x="25688" y="73300"/>
                  </a:lnTo>
                </a:path>
                <a:path w="26035" h="73659">
                  <a:moveTo>
                    <a:pt x="0" y="0"/>
                  </a:moveTo>
                  <a:lnTo>
                    <a:pt x="0" y="628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18287" y="105427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8" y="-31412"/>
                  </a:moveTo>
                  <a:lnTo>
                    <a:pt x="178" y="31599"/>
                  </a:lnTo>
                </a:path>
              </a:pathLst>
            </a:custGeom>
            <a:ln w="631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06357" y="105360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983227" y="105209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8" y="-31412"/>
                  </a:moveTo>
                  <a:lnTo>
                    <a:pt x="68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972211" y="105124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3" y="-31412"/>
                  </a:moveTo>
                  <a:lnTo>
                    <a:pt x="173" y="31692"/>
                  </a:lnTo>
                </a:path>
              </a:pathLst>
            </a:custGeom>
            <a:ln w="631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961831" y="105036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5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942173" y="104843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8"/>
                  </a:moveTo>
                  <a:lnTo>
                    <a:pt x="31537" y="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933054" y="104739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1" y="-31412"/>
                  </a:moveTo>
                  <a:lnTo>
                    <a:pt x="141" y="31751"/>
                  </a:lnTo>
                </a:path>
              </a:pathLst>
            </a:custGeom>
            <a:ln w="6310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924621" y="10463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4"/>
                  </a:moveTo>
                  <a:lnTo>
                    <a:pt x="31526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909176" y="104406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2"/>
                  </a:moveTo>
                  <a:lnTo>
                    <a:pt x="31512" y="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902299" y="104287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6" y="-31412"/>
                  </a:moveTo>
                  <a:lnTo>
                    <a:pt x="106" y="31803"/>
                  </a:lnTo>
                </a:path>
              </a:pathLst>
            </a:custGeom>
            <a:ln w="6303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896140" y="104166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2"/>
                  </a:moveTo>
                  <a:lnTo>
                    <a:pt x="31493" y="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885499" y="103914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6"/>
                  </a:moveTo>
                  <a:lnTo>
                    <a:pt x="31489" y="1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881120" y="103784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7" y="-31412"/>
                  </a:moveTo>
                  <a:lnTo>
                    <a:pt x="77" y="31913"/>
                  </a:lnTo>
                </a:path>
              </a:pathLst>
            </a:custGeom>
            <a:ln w="6298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877467" y="103654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3"/>
                  </a:moveTo>
                  <a:lnTo>
                    <a:pt x="31486" y="1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874450" y="103522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872056" y="10338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4"/>
                  </a:moveTo>
                  <a:lnTo>
                    <a:pt x="31458" y="1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870359" y="103250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78"/>
                  </a:moveTo>
                  <a:lnTo>
                    <a:pt x="31468" y="2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869358" y="103116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9"/>
                  </a:moveTo>
                  <a:lnTo>
                    <a:pt x="31427" y="1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869358" y="102843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0"/>
                  </a:moveTo>
                  <a:lnTo>
                    <a:pt x="31427" y="14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870359" y="102706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4"/>
                  </a:moveTo>
                  <a:lnTo>
                    <a:pt x="31469" y="2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872054" y="102572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6"/>
                  </a:moveTo>
                  <a:lnTo>
                    <a:pt x="31462" y="1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874446" y="102439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50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877460" y="102304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7"/>
                  </a:moveTo>
                  <a:lnTo>
                    <a:pt x="31504" y="1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881108" y="102172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1" y="-31412"/>
                  </a:moveTo>
                  <a:lnTo>
                    <a:pt x="91" y="32004"/>
                  </a:lnTo>
                </a:path>
              </a:pathLst>
            </a:custGeom>
            <a:ln w="6300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885480" y="102045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0"/>
                  </a:moveTo>
                  <a:lnTo>
                    <a:pt x="31529" y="1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890534" y="101919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45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896113" y="101793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698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902268" y="101670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0" y="-31412"/>
                  </a:moveTo>
                  <a:lnTo>
                    <a:pt x="140" y="31927"/>
                  </a:lnTo>
                </a:path>
              </a:pathLst>
            </a:custGeom>
            <a:ln w="6310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09143" y="101553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5" y="-31412"/>
                  </a:moveTo>
                  <a:lnTo>
                    <a:pt x="85" y="31694"/>
                  </a:lnTo>
                </a:path>
              </a:pathLst>
            </a:custGeom>
            <a:ln w="629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16652" y="101439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" y="-31412"/>
                  </a:moveTo>
                  <a:lnTo>
                    <a:pt x="16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893149" y="1008026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19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32" y="10172"/>
                  </a:lnTo>
                  <a:lnTo>
                    <a:pt x="8432" y="20980"/>
                  </a:lnTo>
                  <a:lnTo>
                    <a:pt x="0" y="20980"/>
                  </a:lnTo>
                  <a:lnTo>
                    <a:pt x="0" y="84099"/>
                  </a:lnTo>
                  <a:lnTo>
                    <a:pt x="63042" y="84099"/>
                  </a:lnTo>
                  <a:lnTo>
                    <a:pt x="63042" y="73482"/>
                  </a:lnTo>
                  <a:lnTo>
                    <a:pt x="71666" y="73482"/>
                  </a:lnTo>
                  <a:lnTo>
                    <a:pt x="71666" y="63093"/>
                  </a:lnTo>
                  <a:lnTo>
                    <a:pt x="80619" y="63093"/>
                  </a:lnTo>
                  <a:lnTo>
                    <a:pt x="8061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951800" y="10101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8" y="-31412"/>
                  </a:moveTo>
                  <a:lnTo>
                    <a:pt x="28" y="3146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930334" y="10015810"/>
              <a:ext cx="132080" cy="108585"/>
            </a:xfrm>
            <a:custGeom>
              <a:avLst/>
              <a:gdLst/>
              <a:ahLst/>
              <a:cxnLst/>
              <a:rect l="l" t="t" r="r" b="b"/>
              <a:pathLst>
                <a:path w="132080" h="108584">
                  <a:moveTo>
                    <a:pt x="132080" y="0"/>
                  </a:moveTo>
                  <a:lnTo>
                    <a:pt x="68897" y="0"/>
                  </a:lnTo>
                  <a:lnTo>
                    <a:pt x="68897" y="6032"/>
                  </a:lnTo>
                  <a:lnTo>
                    <a:pt x="56400" y="6032"/>
                  </a:lnTo>
                  <a:lnTo>
                    <a:pt x="56400" y="12763"/>
                  </a:lnTo>
                  <a:lnTo>
                    <a:pt x="44462" y="12763"/>
                  </a:lnTo>
                  <a:lnTo>
                    <a:pt x="44462" y="20104"/>
                  </a:lnTo>
                  <a:lnTo>
                    <a:pt x="32791" y="20104"/>
                  </a:lnTo>
                  <a:lnTo>
                    <a:pt x="32791" y="27901"/>
                  </a:lnTo>
                  <a:lnTo>
                    <a:pt x="21336" y="27901"/>
                  </a:lnTo>
                  <a:lnTo>
                    <a:pt x="21336" y="36182"/>
                  </a:lnTo>
                  <a:lnTo>
                    <a:pt x="10363" y="36182"/>
                  </a:lnTo>
                  <a:lnTo>
                    <a:pt x="10363" y="45148"/>
                  </a:lnTo>
                  <a:lnTo>
                    <a:pt x="0" y="45148"/>
                  </a:lnTo>
                  <a:lnTo>
                    <a:pt x="0" y="108229"/>
                  </a:lnTo>
                  <a:lnTo>
                    <a:pt x="63119" y="108229"/>
                  </a:lnTo>
                  <a:lnTo>
                    <a:pt x="63119" y="99453"/>
                  </a:lnTo>
                  <a:lnTo>
                    <a:pt x="73736" y="99453"/>
                  </a:lnTo>
                  <a:lnTo>
                    <a:pt x="73736" y="91020"/>
                  </a:lnTo>
                  <a:lnTo>
                    <a:pt x="84569" y="91020"/>
                  </a:lnTo>
                  <a:lnTo>
                    <a:pt x="84569" y="83096"/>
                  </a:lnTo>
                  <a:lnTo>
                    <a:pt x="95859" y="83096"/>
                  </a:lnTo>
                  <a:lnTo>
                    <a:pt x="95859" y="75831"/>
                  </a:lnTo>
                  <a:lnTo>
                    <a:pt x="107696" y="75831"/>
                  </a:lnTo>
                  <a:lnTo>
                    <a:pt x="107696" y="69176"/>
                  </a:lnTo>
                  <a:lnTo>
                    <a:pt x="119849" y="69176"/>
                  </a:lnTo>
                  <a:lnTo>
                    <a:pt x="119849" y="62992"/>
                  </a:lnTo>
                  <a:lnTo>
                    <a:pt x="132080" y="62992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043506" y="100417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7" y="-31412"/>
                  </a:moveTo>
                  <a:lnTo>
                    <a:pt x="37" y="3144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056349" y="100367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3" y="-31412"/>
                  </a:moveTo>
                  <a:lnTo>
                    <a:pt x="173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069360" y="100324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06" y="-31412"/>
                  </a:moveTo>
                  <a:lnTo>
                    <a:pt x="306" y="31595"/>
                  </a:lnTo>
                </a:path>
              </a:pathLst>
            </a:custGeom>
            <a:ln w="6343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082827" y="100289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9" y="-31412"/>
                  </a:moveTo>
                  <a:lnTo>
                    <a:pt x="179" y="315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096546" y="100259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5" y="-31412"/>
                  </a:moveTo>
                  <a:lnTo>
                    <a:pt x="35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110147" y="100236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0" y="-31412"/>
                  </a:moveTo>
                  <a:lnTo>
                    <a:pt x="140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123762" y="10021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137697" y="10020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151735" y="10020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664840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679865" y="1687166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0"/>
                  </a:moveTo>
                  <a:lnTo>
                    <a:pt x="295" y="54"/>
                  </a:lnTo>
                  <a:lnTo>
                    <a:pt x="590" y="109"/>
                  </a:lnTo>
                </a:path>
                <a:path w="57785" h="44450">
                  <a:moveTo>
                    <a:pt x="15022" y="4223"/>
                  </a:moveTo>
                  <a:lnTo>
                    <a:pt x="15027" y="4225"/>
                  </a:lnTo>
                  <a:lnTo>
                    <a:pt x="15031" y="4227"/>
                  </a:lnTo>
                </a:path>
                <a:path w="57785" h="44450">
                  <a:moveTo>
                    <a:pt x="28355" y="10843"/>
                  </a:moveTo>
                  <a:lnTo>
                    <a:pt x="28604" y="10999"/>
                  </a:lnTo>
                  <a:lnTo>
                    <a:pt x="28852" y="11153"/>
                  </a:lnTo>
                </a:path>
                <a:path w="57785" h="44450">
                  <a:moveTo>
                    <a:pt x="40502" y="20112"/>
                  </a:moveTo>
                  <a:lnTo>
                    <a:pt x="40505" y="20114"/>
                  </a:lnTo>
                  <a:lnTo>
                    <a:pt x="40506" y="20116"/>
                  </a:lnTo>
                </a:path>
                <a:path w="57785" h="44450">
                  <a:moveTo>
                    <a:pt x="50106" y="30990"/>
                  </a:moveTo>
                  <a:lnTo>
                    <a:pt x="50271" y="31221"/>
                  </a:lnTo>
                  <a:lnTo>
                    <a:pt x="50436" y="31451"/>
                  </a:lnTo>
                </a:path>
                <a:path w="57785" h="44450">
                  <a:moveTo>
                    <a:pt x="57528" y="43892"/>
                  </a:moveTo>
                  <a:lnTo>
                    <a:pt x="57528" y="43893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741805" y="17445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67"/>
                  </a:moveTo>
                  <a:lnTo>
                    <a:pt x="10585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741806" y="17731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64"/>
                  </a:moveTo>
                  <a:lnTo>
                    <a:pt x="10583" y="26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592285" y="1787154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8011" y="12453"/>
                  </a:moveTo>
                  <a:lnTo>
                    <a:pt x="137851" y="12675"/>
                  </a:lnTo>
                  <a:lnTo>
                    <a:pt x="137692" y="12897"/>
                  </a:lnTo>
                </a:path>
                <a:path w="138430" h="44450">
                  <a:moveTo>
                    <a:pt x="116422" y="32749"/>
                  </a:moveTo>
                  <a:lnTo>
                    <a:pt x="116185" y="32897"/>
                  </a:lnTo>
                  <a:lnTo>
                    <a:pt x="115947" y="33046"/>
                  </a:lnTo>
                </a:path>
                <a:path w="138430" h="44450">
                  <a:moveTo>
                    <a:pt x="88158" y="43789"/>
                  </a:moveTo>
                  <a:lnTo>
                    <a:pt x="87876" y="43842"/>
                  </a:lnTo>
                  <a:lnTo>
                    <a:pt x="87593" y="43894"/>
                  </a:lnTo>
                </a:path>
                <a:path w="138430" h="44450">
                  <a:moveTo>
                    <a:pt x="57518" y="43894"/>
                  </a:moveTo>
                  <a:lnTo>
                    <a:pt x="57234" y="43842"/>
                  </a:lnTo>
                  <a:lnTo>
                    <a:pt x="56949" y="43789"/>
                  </a:lnTo>
                </a:path>
                <a:path w="138430" h="44450">
                  <a:moveTo>
                    <a:pt x="29170" y="33050"/>
                  </a:moveTo>
                  <a:lnTo>
                    <a:pt x="28925" y="32897"/>
                  </a:lnTo>
                  <a:lnTo>
                    <a:pt x="28680" y="32744"/>
                  </a:lnTo>
                </a:path>
                <a:path w="138430" h="44450">
                  <a:moveTo>
                    <a:pt x="7423" y="12905"/>
                  </a:moveTo>
                  <a:lnTo>
                    <a:pt x="7258" y="12675"/>
                  </a:lnTo>
                  <a:lnTo>
                    <a:pt x="7093" y="12444"/>
                  </a:lnTo>
                </a:path>
                <a:path w="138430" h="44450">
                  <a:moveTo>
                    <a:pt x="2" y="6"/>
                  </a:move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587759" y="17731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74"/>
                  </a:moveTo>
                  <a:lnTo>
                    <a:pt x="10588" y="27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586308" y="17591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2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587758" y="17445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10470" y="277"/>
                  </a:moveTo>
                  <a:lnTo>
                    <a:pt x="10589" y="27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592282" y="1687165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902"/>
                  </a:moveTo>
                  <a:lnTo>
                    <a:pt x="4" y="43893"/>
                  </a:lnTo>
                  <a:lnTo>
                    <a:pt x="8" y="43884"/>
                  </a:lnTo>
                </a:path>
                <a:path w="57785" h="44450">
                  <a:moveTo>
                    <a:pt x="7090" y="31460"/>
                  </a:moveTo>
                  <a:lnTo>
                    <a:pt x="7261" y="31221"/>
                  </a:lnTo>
                  <a:lnTo>
                    <a:pt x="7432" y="30983"/>
                  </a:lnTo>
                </a:path>
                <a:path w="57785" h="44450">
                  <a:moveTo>
                    <a:pt x="17020" y="20120"/>
                  </a:moveTo>
                  <a:lnTo>
                    <a:pt x="17027" y="20114"/>
                  </a:lnTo>
                  <a:lnTo>
                    <a:pt x="17034" y="20108"/>
                  </a:lnTo>
                </a:path>
                <a:path w="57785" h="44450">
                  <a:moveTo>
                    <a:pt x="28671" y="11159"/>
                  </a:moveTo>
                  <a:lnTo>
                    <a:pt x="28927" y="10999"/>
                  </a:lnTo>
                  <a:lnTo>
                    <a:pt x="29183" y="10839"/>
                  </a:lnTo>
                </a:path>
                <a:path w="57785" h="44450">
                  <a:moveTo>
                    <a:pt x="42493" y="4230"/>
                  </a:moveTo>
                  <a:lnTo>
                    <a:pt x="42505" y="4226"/>
                  </a:lnTo>
                  <a:lnTo>
                    <a:pt x="42516" y="4221"/>
                  </a:lnTo>
                </a:path>
                <a:path w="57785" h="44450">
                  <a:moveTo>
                    <a:pt x="56939" y="110"/>
                  </a:moveTo>
                  <a:lnTo>
                    <a:pt x="57237" y="55"/>
                  </a:lnTo>
                  <a:lnTo>
                    <a:pt x="57534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664835" y="167534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4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874257" y="170151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272212" y="248683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272212" y="2622956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272212" y="2759078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1966297" y="2468899"/>
            <a:ext cx="1597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D1C12D"/>
                </a:solidFill>
                <a:latin typeface="Segoe UI"/>
                <a:cs typeface="Segoe UI"/>
              </a:rPr>
              <a:t>Hobby</a:t>
            </a:r>
            <a:r>
              <a:rPr sz="2050" spc="-75" dirty="0">
                <a:solidFill>
                  <a:srgbClr val="D1C12D"/>
                </a:solidFill>
                <a:latin typeface="Segoe UI"/>
                <a:cs typeface="Segoe UI"/>
              </a:rPr>
              <a:t> </a:t>
            </a:r>
            <a:r>
              <a:rPr sz="2050" spc="5" dirty="0">
                <a:solidFill>
                  <a:srgbClr val="6F6F6F"/>
                </a:solidFill>
                <a:latin typeface="Segoe UI"/>
                <a:cs typeface="Segoe UI"/>
              </a:rPr>
              <a:t>Match</a:t>
            </a:r>
            <a:endParaRPr sz="2050">
              <a:latin typeface="Segoe UI"/>
              <a:cs typeface="Segoe UI"/>
            </a:endParaRPr>
          </a:p>
        </p:txBody>
      </p:sp>
      <p:grpSp>
        <p:nvGrpSpPr>
          <p:cNvPr id="342" name="object 342"/>
          <p:cNvGrpSpPr/>
          <p:nvPr/>
        </p:nvGrpSpPr>
        <p:grpSpPr>
          <a:xfrm>
            <a:off x="1057397" y="2471129"/>
            <a:ext cx="4335780" cy="7148830"/>
            <a:chOff x="1057397" y="2471129"/>
            <a:chExt cx="4335780" cy="7148830"/>
          </a:xfrm>
        </p:grpSpPr>
        <p:sp>
          <p:nvSpPr>
            <p:cNvPr id="343" name="object 343"/>
            <p:cNvSpPr/>
            <p:nvPr/>
          </p:nvSpPr>
          <p:spPr>
            <a:xfrm>
              <a:off x="4175899" y="2471133"/>
              <a:ext cx="1033780" cy="419100"/>
            </a:xfrm>
            <a:custGeom>
              <a:avLst/>
              <a:gdLst/>
              <a:ahLst/>
              <a:cxnLst/>
              <a:rect l="l" t="t" r="r" b="b"/>
              <a:pathLst>
                <a:path w="1033779" h="419100">
                  <a:moveTo>
                    <a:pt x="365582" y="389077"/>
                  </a:moveTo>
                  <a:lnTo>
                    <a:pt x="291185" y="312077"/>
                  </a:lnTo>
                  <a:lnTo>
                    <a:pt x="271170" y="291350"/>
                  </a:lnTo>
                  <a:lnTo>
                    <a:pt x="286016" y="269341"/>
                  </a:lnTo>
                  <a:lnTo>
                    <a:pt x="297154" y="244830"/>
                  </a:lnTo>
                  <a:lnTo>
                    <a:pt x="304152" y="218262"/>
                  </a:lnTo>
                  <a:lnTo>
                    <a:pt x="306578" y="190068"/>
                  </a:lnTo>
                  <a:lnTo>
                    <a:pt x="298742" y="139979"/>
                  </a:lnTo>
                  <a:lnTo>
                    <a:pt x="278257" y="99021"/>
                  </a:lnTo>
                  <a:lnTo>
                    <a:pt x="278257" y="190068"/>
                  </a:lnTo>
                  <a:lnTo>
                    <a:pt x="268414" y="240372"/>
                  </a:lnTo>
                  <a:lnTo>
                    <a:pt x="241604" y="281482"/>
                  </a:lnTo>
                  <a:lnTo>
                    <a:pt x="201879" y="309232"/>
                  </a:lnTo>
                  <a:lnTo>
                    <a:pt x="153289" y="319405"/>
                  </a:lnTo>
                  <a:lnTo>
                    <a:pt x="104686" y="309232"/>
                  </a:lnTo>
                  <a:lnTo>
                    <a:pt x="64960" y="281482"/>
                  </a:lnTo>
                  <a:lnTo>
                    <a:pt x="38150" y="240372"/>
                  </a:lnTo>
                  <a:lnTo>
                    <a:pt x="28321" y="190068"/>
                  </a:lnTo>
                  <a:lnTo>
                    <a:pt x="38150" y="139776"/>
                  </a:lnTo>
                  <a:lnTo>
                    <a:pt x="64960" y="98653"/>
                  </a:lnTo>
                  <a:lnTo>
                    <a:pt x="104686" y="70904"/>
                  </a:lnTo>
                  <a:lnTo>
                    <a:pt x="153289" y="60731"/>
                  </a:lnTo>
                  <a:lnTo>
                    <a:pt x="201879" y="70904"/>
                  </a:lnTo>
                  <a:lnTo>
                    <a:pt x="241604" y="98653"/>
                  </a:lnTo>
                  <a:lnTo>
                    <a:pt x="268414" y="139776"/>
                  </a:lnTo>
                  <a:lnTo>
                    <a:pt x="278257" y="190068"/>
                  </a:lnTo>
                  <a:lnTo>
                    <a:pt x="278257" y="99021"/>
                  </a:lnTo>
                  <a:lnTo>
                    <a:pt x="276961" y="96431"/>
                  </a:lnTo>
                  <a:lnTo>
                    <a:pt x="243751" y="62064"/>
                  </a:lnTo>
                  <a:lnTo>
                    <a:pt x="241249" y="60731"/>
                  </a:lnTo>
                  <a:lnTo>
                    <a:pt x="201688" y="39509"/>
                  </a:lnTo>
                  <a:lnTo>
                    <a:pt x="153289" y="31419"/>
                  </a:lnTo>
                  <a:lnTo>
                    <a:pt x="104889" y="39509"/>
                  </a:lnTo>
                  <a:lnTo>
                    <a:pt x="62814" y="62064"/>
                  </a:lnTo>
                  <a:lnTo>
                    <a:pt x="29616" y="96431"/>
                  </a:lnTo>
                  <a:lnTo>
                    <a:pt x="7823" y="139979"/>
                  </a:lnTo>
                  <a:lnTo>
                    <a:pt x="0" y="190068"/>
                  </a:lnTo>
                  <a:lnTo>
                    <a:pt x="7823" y="240157"/>
                  </a:lnTo>
                  <a:lnTo>
                    <a:pt x="29616" y="283705"/>
                  </a:lnTo>
                  <a:lnTo>
                    <a:pt x="62814" y="318071"/>
                  </a:lnTo>
                  <a:lnTo>
                    <a:pt x="104889" y="340614"/>
                  </a:lnTo>
                  <a:lnTo>
                    <a:pt x="153289" y="348716"/>
                  </a:lnTo>
                  <a:lnTo>
                    <a:pt x="180517" y="346214"/>
                  </a:lnTo>
                  <a:lnTo>
                    <a:pt x="206184" y="338975"/>
                  </a:lnTo>
                  <a:lnTo>
                    <a:pt x="229870" y="327444"/>
                  </a:lnTo>
                  <a:lnTo>
                    <a:pt x="240995" y="319405"/>
                  </a:lnTo>
                  <a:lnTo>
                    <a:pt x="251142" y="312077"/>
                  </a:lnTo>
                  <a:lnTo>
                    <a:pt x="342798" y="406933"/>
                  </a:lnTo>
                  <a:lnTo>
                    <a:pt x="346417" y="408368"/>
                  </a:lnTo>
                  <a:lnTo>
                    <a:pt x="353669" y="408368"/>
                  </a:lnTo>
                  <a:lnTo>
                    <a:pt x="357289" y="406933"/>
                  </a:lnTo>
                  <a:lnTo>
                    <a:pt x="365582" y="398348"/>
                  </a:lnTo>
                  <a:lnTo>
                    <a:pt x="365582" y="389077"/>
                  </a:lnTo>
                  <a:close/>
                </a:path>
                <a:path w="1033779" h="419100">
                  <a:moveTo>
                    <a:pt x="1033487" y="341261"/>
                  </a:moveTo>
                  <a:lnTo>
                    <a:pt x="1030935" y="335711"/>
                  </a:lnTo>
                  <a:lnTo>
                    <a:pt x="1025740" y="333311"/>
                  </a:lnTo>
                  <a:lnTo>
                    <a:pt x="1023899" y="331889"/>
                  </a:lnTo>
                  <a:lnTo>
                    <a:pt x="995553" y="277037"/>
                  </a:lnTo>
                  <a:lnTo>
                    <a:pt x="992022" y="258991"/>
                  </a:lnTo>
                  <a:lnTo>
                    <a:pt x="992022" y="331889"/>
                  </a:lnTo>
                  <a:lnTo>
                    <a:pt x="916292" y="331889"/>
                  </a:lnTo>
                  <a:lnTo>
                    <a:pt x="905510" y="331889"/>
                  </a:lnTo>
                  <a:lnTo>
                    <a:pt x="905510" y="356476"/>
                  </a:lnTo>
                  <a:lnTo>
                    <a:pt x="902220" y="371195"/>
                  </a:lnTo>
                  <a:lnTo>
                    <a:pt x="893876" y="383209"/>
                  </a:lnTo>
                  <a:lnTo>
                    <a:pt x="881710" y="391287"/>
                  </a:lnTo>
                  <a:lnTo>
                    <a:pt x="866876" y="394258"/>
                  </a:lnTo>
                  <a:lnTo>
                    <a:pt x="852055" y="391287"/>
                  </a:lnTo>
                  <a:lnTo>
                    <a:pt x="839876" y="383209"/>
                  </a:lnTo>
                  <a:lnTo>
                    <a:pt x="831545" y="371195"/>
                  </a:lnTo>
                  <a:lnTo>
                    <a:pt x="828243" y="356476"/>
                  </a:lnTo>
                  <a:lnTo>
                    <a:pt x="905510" y="356476"/>
                  </a:lnTo>
                  <a:lnTo>
                    <a:pt x="905510" y="331889"/>
                  </a:lnTo>
                  <a:lnTo>
                    <a:pt x="741730" y="331889"/>
                  </a:lnTo>
                  <a:lnTo>
                    <a:pt x="743851" y="328574"/>
                  </a:lnTo>
                  <a:lnTo>
                    <a:pt x="746010" y="324840"/>
                  </a:lnTo>
                  <a:lnTo>
                    <a:pt x="766724" y="261785"/>
                  </a:lnTo>
                  <a:lnTo>
                    <a:pt x="772947" y="183299"/>
                  </a:lnTo>
                  <a:lnTo>
                    <a:pt x="780338" y="146697"/>
                  </a:lnTo>
                  <a:lnTo>
                    <a:pt x="800481" y="116776"/>
                  </a:lnTo>
                  <a:lnTo>
                    <a:pt x="830351" y="96583"/>
                  </a:lnTo>
                  <a:lnTo>
                    <a:pt x="866876" y="89179"/>
                  </a:lnTo>
                  <a:lnTo>
                    <a:pt x="903401" y="96583"/>
                  </a:lnTo>
                  <a:lnTo>
                    <a:pt x="933246" y="116763"/>
                  </a:lnTo>
                  <a:lnTo>
                    <a:pt x="953401" y="146672"/>
                  </a:lnTo>
                  <a:lnTo>
                    <a:pt x="960805" y="183299"/>
                  </a:lnTo>
                  <a:lnTo>
                    <a:pt x="962393" y="225259"/>
                  </a:lnTo>
                  <a:lnTo>
                    <a:pt x="967066" y="261975"/>
                  </a:lnTo>
                  <a:lnTo>
                    <a:pt x="985596" y="320598"/>
                  </a:lnTo>
                  <a:lnTo>
                    <a:pt x="992022" y="331889"/>
                  </a:lnTo>
                  <a:lnTo>
                    <a:pt x="992022" y="258991"/>
                  </a:lnTo>
                  <a:lnTo>
                    <a:pt x="989266" y="244894"/>
                  </a:lnTo>
                  <a:lnTo>
                    <a:pt x="986180" y="212725"/>
                  </a:lnTo>
                  <a:lnTo>
                    <a:pt x="980109" y="148336"/>
                  </a:lnTo>
                  <a:lnTo>
                    <a:pt x="943622" y="92925"/>
                  </a:lnTo>
                  <a:lnTo>
                    <a:pt x="937704" y="89179"/>
                  </a:lnTo>
                  <a:lnTo>
                    <a:pt x="915390" y="75006"/>
                  </a:lnTo>
                  <a:lnTo>
                    <a:pt x="915390" y="67043"/>
                  </a:lnTo>
                  <a:lnTo>
                    <a:pt x="915390" y="46659"/>
                  </a:lnTo>
                  <a:lnTo>
                    <a:pt x="911720" y="28511"/>
                  </a:lnTo>
                  <a:lnTo>
                    <a:pt x="909078" y="24587"/>
                  </a:lnTo>
                  <a:lnTo>
                    <a:pt x="901725" y="13677"/>
                  </a:lnTo>
                  <a:lnTo>
                    <a:pt x="890854" y="6337"/>
                  </a:lnTo>
                  <a:lnTo>
                    <a:pt x="890854" y="46659"/>
                  </a:lnTo>
                  <a:lnTo>
                    <a:pt x="890854" y="67043"/>
                  </a:lnTo>
                  <a:lnTo>
                    <a:pt x="883107" y="65443"/>
                  </a:lnTo>
                  <a:lnTo>
                    <a:pt x="875080" y="64592"/>
                  </a:lnTo>
                  <a:lnTo>
                    <a:pt x="858672" y="64592"/>
                  </a:lnTo>
                  <a:lnTo>
                    <a:pt x="850646" y="65443"/>
                  </a:lnTo>
                  <a:lnTo>
                    <a:pt x="842911" y="67043"/>
                  </a:lnTo>
                  <a:lnTo>
                    <a:pt x="842911" y="46659"/>
                  </a:lnTo>
                  <a:lnTo>
                    <a:pt x="844638" y="38074"/>
                  </a:lnTo>
                  <a:lnTo>
                    <a:pt x="849376" y="31051"/>
                  </a:lnTo>
                  <a:lnTo>
                    <a:pt x="856373" y="26314"/>
                  </a:lnTo>
                  <a:lnTo>
                    <a:pt x="864946" y="24587"/>
                  </a:lnTo>
                  <a:lnTo>
                    <a:pt x="868807" y="24587"/>
                  </a:lnTo>
                  <a:lnTo>
                    <a:pt x="877379" y="26314"/>
                  </a:lnTo>
                  <a:lnTo>
                    <a:pt x="884389" y="31051"/>
                  </a:lnTo>
                  <a:lnTo>
                    <a:pt x="889114" y="38074"/>
                  </a:lnTo>
                  <a:lnTo>
                    <a:pt x="890854" y="46659"/>
                  </a:lnTo>
                  <a:lnTo>
                    <a:pt x="890854" y="6337"/>
                  </a:lnTo>
                  <a:lnTo>
                    <a:pt x="886917" y="3670"/>
                  </a:lnTo>
                  <a:lnTo>
                    <a:pt x="868807" y="0"/>
                  </a:lnTo>
                  <a:lnTo>
                    <a:pt x="864946" y="0"/>
                  </a:lnTo>
                  <a:lnTo>
                    <a:pt x="846836" y="3670"/>
                  </a:lnTo>
                  <a:lnTo>
                    <a:pt x="832027" y="13677"/>
                  </a:lnTo>
                  <a:lnTo>
                    <a:pt x="822032" y="28511"/>
                  </a:lnTo>
                  <a:lnTo>
                    <a:pt x="818362" y="46659"/>
                  </a:lnTo>
                  <a:lnTo>
                    <a:pt x="818362" y="75006"/>
                  </a:lnTo>
                  <a:lnTo>
                    <a:pt x="790054" y="93002"/>
                  </a:lnTo>
                  <a:lnTo>
                    <a:pt x="767930" y="118059"/>
                  </a:lnTo>
                  <a:lnTo>
                    <a:pt x="753541" y="148653"/>
                  </a:lnTo>
                  <a:lnTo>
                    <a:pt x="748398" y="183299"/>
                  </a:lnTo>
                  <a:lnTo>
                    <a:pt x="747585" y="212725"/>
                  </a:lnTo>
                  <a:lnTo>
                    <a:pt x="744486" y="244894"/>
                  </a:lnTo>
                  <a:lnTo>
                    <a:pt x="727786" y="306387"/>
                  </a:lnTo>
                  <a:lnTo>
                    <a:pt x="702830" y="335711"/>
                  </a:lnTo>
                  <a:lnTo>
                    <a:pt x="700265" y="341261"/>
                  </a:lnTo>
                  <a:lnTo>
                    <a:pt x="702665" y="352552"/>
                  </a:lnTo>
                  <a:lnTo>
                    <a:pt x="707974" y="356476"/>
                  </a:lnTo>
                  <a:lnTo>
                    <a:pt x="803706" y="356476"/>
                  </a:lnTo>
                  <a:lnTo>
                    <a:pt x="808939" y="380758"/>
                  </a:lnTo>
                  <a:lnTo>
                    <a:pt x="822528" y="400583"/>
                  </a:lnTo>
                  <a:lnTo>
                    <a:pt x="842505" y="413943"/>
                  </a:lnTo>
                  <a:lnTo>
                    <a:pt x="866876" y="418833"/>
                  </a:lnTo>
                  <a:lnTo>
                    <a:pt x="891247" y="413943"/>
                  </a:lnTo>
                  <a:lnTo>
                    <a:pt x="911225" y="400583"/>
                  </a:lnTo>
                  <a:lnTo>
                    <a:pt x="915568" y="394258"/>
                  </a:lnTo>
                  <a:lnTo>
                    <a:pt x="924826" y="380758"/>
                  </a:lnTo>
                  <a:lnTo>
                    <a:pt x="930046" y="356476"/>
                  </a:lnTo>
                  <a:lnTo>
                    <a:pt x="1025779" y="356476"/>
                  </a:lnTo>
                  <a:lnTo>
                    <a:pt x="1031087" y="352552"/>
                  </a:lnTo>
                  <a:lnTo>
                    <a:pt x="1033487" y="34126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062794" y="3533923"/>
              <a:ext cx="4324985" cy="5612765"/>
            </a:xfrm>
            <a:custGeom>
              <a:avLst/>
              <a:gdLst/>
              <a:ahLst/>
              <a:cxnLst/>
              <a:rect l="l" t="t" r="r" b="b"/>
              <a:pathLst>
                <a:path w="4324985" h="5612765">
                  <a:moveTo>
                    <a:pt x="4324475" y="5612394"/>
                  </a:moveTo>
                  <a:lnTo>
                    <a:pt x="0" y="5612394"/>
                  </a:lnTo>
                  <a:lnTo>
                    <a:pt x="0" y="0"/>
                  </a:lnTo>
                  <a:lnTo>
                    <a:pt x="4324475" y="0"/>
                  </a:lnTo>
                  <a:lnTo>
                    <a:pt x="4324475" y="56123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062794" y="3533923"/>
              <a:ext cx="4324985" cy="5612765"/>
            </a:xfrm>
            <a:custGeom>
              <a:avLst/>
              <a:gdLst/>
              <a:ahLst/>
              <a:cxnLst/>
              <a:rect l="l" t="t" r="r" b="b"/>
              <a:pathLst>
                <a:path w="4324985" h="5612765">
                  <a:moveTo>
                    <a:pt x="0" y="0"/>
                  </a:moveTo>
                  <a:lnTo>
                    <a:pt x="4324475" y="0"/>
                  </a:lnTo>
                  <a:lnTo>
                    <a:pt x="4324475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6" name="object 3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0871" y="9182966"/>
              <a:ext cx="103072" cy="100938"/>
            </a:xfrm>
            <a:prstGeom prst="rect">
              <a:avLst/>
            </a:prstGeom>
          </p:spPr>
        </p:pic>
        <p:sp>
          <p:nvSpPr>
            <p:cNvPr id="347" name="object 347"/>
            <p:cNvSpPr/>
            <p:nvPr/>
          </p:nvSpPr>
          <p:spPr>
            <a:xfrm>
              <a:off x="1366443" y="9182969"/>
              <a:ext cx="1515110" cy="436880"/>
            </a:xfrm>
            <a:custGeom>
              <a:avLst/>
              <a:gdLst/>
              <a:ahLst/>
              <a:cxnLst/>
              <a:rect l="l" t="t" r="r" b="b"/>
              <a:pathLst>
                <a:path w="1515110" h="436879">
                  <a:moveTo>
                    <a:pt x="439775" y="35661"/>
                  </a:moveTo>
                  <a:lnTo>
                    <a:pt x="437172" y="22783"/>
                  </a:lnTo>
                  <a:lnTo>
                    <a:pt x="436740" y="20624"/>
                  </a:lnTo>
                  <a:lnTo>
                    <a:pt x="428447" y="8343"/>
                  </a:lnTo>
                  <a:lnTo>
                    <a:pt x="416153" y="50"/>
                  </a:lnTo>
                  <a:lnTo>
                    <a:pt x="415912" y="0"/>
                  </a:lnTo>
                  <a:lnTo>
                    <a:pt x="414007" y="0"/>
                  </a:lnTo>
                  <a:lnTo>
                    <a:pt x="414007" y="28562"/>
                  </a:lnTo>
                  <a:lnTo>
                    <a:pt x="414007" y="172466"/>
                  </a:lnTo>
                  <a:lnTo>
                    <a:pt x="408228" y="178244"/>
                  </a:lnTo>
                  <a:lnTo>
                    <a:pt x="281228" y="178244"/>
                  </a:lnTo>
                  <a:lnTo>
                    <a:pt x="281470" y="177584"/>
                  </a:lnTo>
                  <a:lnTo>
                    <a:pt x="283324" y="172021"/>
                  </a:lnTo>
                  <a:lnTo>
                    <a:pt x="283883" y="166230"/>
                  </a:lnTo>
                  <a:lnTo>
                    <a:pt x="283171" y="160578"/>
                  </a:lnTo>
                  <a:lnTo>
                    <a:pt x="303060" y="150634"/>
                  </a:lnTo>
                  <a:lnTo>
                    <a:pt x="321386" y="141465"/>
                  </a:lnTo>
                  <a:lnTo>
                    <a:pt x="329272" y="137528"/>
                  </a:lnTo>
                  <a:lnTo>
                    <a:pt x="359994" y="122161"/>
                  </a:lnTo>
                  <a:lnTo>
                    <a:pt x="362572" y="114427"/>
                  </a:lnTo>
                  <a:lnTo>
                    <a:pt x="356209" y="101701"/>
                  </a:lnTo>
                  <a:lnTo>
                    <a:pt x="348475" y="99123"/>
                  </a:lnTo>
                  <a:lnTo>
                    <a:pt x="271653" y="137528"/>
                  </a:lnTo>
                  <a:lnTo>
                    <a:pt x="262140" y="130797"/>
                  </a:lnTo>
                  <a:lnTo>
                    <a:pt x="259511" y="129946"/>
                  </a:lnTo>
                  <a:lnTo>
                    <a:pt x="259511" y="165976"/>
                  </a:lnTo>
                  <a:lnTo>
                    <a:pt x="256933" y="173697"/>
                  </a:lnTo>
                  <a:lnTo>
                    <a:pt x="194208" y="205054"/>
                  </a:lnTo>
                  <a:lnTo>
                    <a:pt x="188201" y="204292"/>
                  </a:lnTo>
                  <a:lnTo>
                    <a:pt x="176606" y="192684"/>
                  </a:lnTo>
                  <a:lnTo>
                    <a:pt x="169811" y="189115"/>
                  </a:lnTo>
                  <a:lnTo>
                    <a:pt x="162636" y="189877"/>
                  </a:lnTo>
                  <a:lnTo>
                    <a:pt x="156946" y="194322"/>
                  </a:lnTo>
                  <a:lnTo>
                    <a:pt x="154609" y="201790"/>
                  </a:lnTo>
                  <a:lnTo>
                    <a:pt x="154609" y="405244"/>
                  </a:lnTo>
                  <a:lnTo>
                    <a:pt x="148831" y="411022"/>
                  </a:lnTo>
                  <a:lnTo>
                    <a:pt x="134620" y="411022"/>
                  </a:lnTo>
                  <a:lnTo>
                    <a:pt x="128841" y="405244"/>
                  </a:lnTo>
                  <a:lnTo>
                    <a:pt x="128841" y="261315"/>
                  </a:lnTo>
                  <a:lnTo>
                    <a:pt x="123075" y="255549"/>
                  </a:lnTo>
                  <a:lnTo>
                    <a:pt x="108839" y="255549"/>
                  </a:lnTo>
                  <a:lnTo>
                    <a:pt x="103073" y="261315"/>
                  </a:lnTo>
                  <a:lnTo>
                    <a:pt x="103073" y="405244"/>
                  </a:lnTo>
                  <a:lnTo>
                    <a:pt x="97294" y="411022"/>
                  </a:lnTo>
                  <a:lnTo>
                    <a:pt x="83083" y="411022"/>
                  </a:lnTo>
                  <a:lnTo>
                    <a:pt x="77304" y="405244"/>
                  </a:lnTo>
                  <a:lnTo>
                    <a:pt x="77304" y="279107"/>
                  </a:lnTo>
                  <a:lnTo>
                    <a:pt x="77304" y="255549"/>
                  </a:lnTo>
                  <a:lnTo>
                    <a:pt x="77304" y="158242"/>
                  </a:lnTo>
                  <a:lnTo>
                    <a:pt x="71539" y="152476"/>
                  </a:lnTo>
                  <a:lnTo>
                    <a:pt x="57302" y="152476"/>
                  </a:lnTo>
                  <a:lnTo>
                    <a:pt x="51536" y="158242"/>
                  </a:lnTo>
                  <a:lnTo>
                    <a:pt x="51536" y="249770"/>
                  </a:lnTo>
                  <a:lnTo>
                    <a:pt x="45758" y="255549"/>
                  </a:lnTo>
                  <a:lnTo>
                    <a:pt x="31546" y="255549"/>
                  </a:lnTo>
                  <a:lnTo>
                    <a:pt x="25768" y="249770"/>
                  </a:lnTo>
                  <a:lnTo>
                    <a:pt x="25768" y="165366"/>
                  </a:lnTo>
                  <a:lnTo>
                    <a:pt x="28816" y="150329"/>
                  </a:lnTo>
                  <a:lnTo>
                    <a:pt x="37096" y="138049"/>
                  </a:lnTo>
                  <a:lnTo>
                    <a:pt x="49390" y="129755"/>
                  </a:lnTo>
                  <a:lnTo>
                    <a:pt x="64427" y="126707"/>
                  </a:lnTo>
                  <a:lnTo>
                    <a:pt x="145161" y="126707"/>
                  </a:lnTo>
                  <a:lnTo>
                    <a:pt x="148399" y="128054"/>
                  </a:lnTo>
                  <a:lnTo>
                    <a:pt x="193154" y="172808"/>
                  </a:lnTo>
                  <a:lnTo>
                    <a:pt x="199148" y="173774"/>
                  </a:lnTo>
                  <a:lnTo>
                    <a:pt x="245427" y="150634"/>
                  </a:lnTo>
                  <a:lnTo>
                    <a:pt x="253136" y="153225"/>
                  </a:lnTo>
                  <a:lnTo>
                    <a:pt x="259511" y="165976"/>
                  </a:lnTo>
                  <a:lnTo>
                    <a:pt x="259511" y="129946"/>
                  </a:lnTo>
                  <a:lnTo>
                    <a:pt x="251079" y="127203"/>
                  </a:lnTo>
                  <a:lnTo>
                    <a:pt x="239268" y="127076"/>
                  </a:lnTo>
                  <a:lnTo>
                    <a:pt x="227507" y="130784"/>
                  </a:lnTo>
                  <a:lnTo>
                    <a:pt x="206146" y="141465"/>
                  </a:lnTo>
                  <a:lnTo>
                    <a:pt x="206146" y="126707"/>
                  </a:lnTo>
                  <a:lnTo>
                    <a:pt x="206146" y="123583"/>
                  </a:lnTo>
                  <a:lnTo>
                    <a:pt x="206146" y="28562"/>
                  </a:lnTo>
                  <a:lnTo>
                    <a:pt x="211924" y="22783"/>
                  </a:lnTo>
                  <a:lnTo>
                    <a:pt x="408228" y="22783"/>
                  </a:lnTo>
                  <a:lnTo>
                    <a:pt x="414007" y="28562"/>
                  </a:lnTo>
                  <a:lnTo>
                    <a:pt x="414007" y="0"/>
                  </a:lnTo>
                  <a:lnTo>
                    <a:pt x="204241" y="0"/>
                  </a:lnTo>
                  <a:lnTo>
                    <a:pt x="204000" y="50"/>
                  </a:lnTo>
                  <a:lnTo>
                    <a:pt x="191706" y="8343"/>
                  </a:lnTo>
                  <a:lnTo>
                    <a:pt x="183426" y="20624"/>
                  </a:lnTo>
                  <a:lnTo>
                    <a:pt x="180378" y="35661"/>
                  </a:lnTo>
                  <a:lnTo>
                    <a:pt x="180378" y="123583"/>
                  </a:lnTo>
                  <a:lnTo>
                    <a:pt x="169049" y="112268"/>
                  </a:lnTo>
                  <a:lnTo>
                    <a:pt x="163156" y="107416"/>
                  </a:lnTo>
                  <a:lnTo>
                    <a:pt x="156527" y="103860"/>
                  </a:lnTo>
                  <a:lnTo>
                    <a:pt x="149377" y="101701"/>
                  </a:lnTo>
                  <a:lnTo>
                    <a:pt x="141719" y="100939"/>
                  </a:lnTo>
                  <a:lnTo>
                    <a:pt x="64427" y="100939"/>
                  </a:lnTo>
                  <a:lnTo>
                    <a:pt x="39370" y="106006"/>
                  </a:lnTo>
                  <a:lnTo>
                    <a:pt x="18884" y="119824"/>
                  </a:lnTo>
                  <a:lnTo>
                    <a:pt x="5067" y="140309"/>
                  </a:lnTo>
                  <a:lnTo>
                    <a:pt x="0" y="165366"/>
                  </a:lnTo>
                  <a:lnTo>
                    <a:pt x="0" y="242671"/>
                  </a:lnTo>
                  <a:lnTo>
                    <a:pt x="3048" y="257695"/>
                  </a:lnTo>
                  <a:lnTo>
                    <a:pt x="11328" y="269989"/>
                  </a:lnTo>
                  <a:lnTo>
                    <a:pt x="23622" y="278282"/>
                  </a:lnTo>
                  <a:lnTo>
                    <a:pt x="38658" y="281317"/>
                  </a:lnTo>
                  <a:lnTo>
                    <a:pt x="43167" y="281317"/>
                  </a:lnTo>
                  <a:lnTo>
                    <a:pt x="47510" y="280543"/>
                  </a:lnTo>
                  <a:lnTo>
                    <a:pt x="51536" y="279107"/>
                  </a:lnTo>
                  <a:lnTo>
                    <a:pt x="51536" y="398132"/>
                  </a:lnTo>
                  <a:lnTo>
                    <a:pt x="54584" y="413169"/>
                  </a:lnTo>
                  <a:lnTo>
                    <a:pt x="62865" y="425450"/>
                  </a:lnTo>
                  <a:lnTo>
                    <a:pt x="75158" y="433743"/>
                  </a:lnTo>
                  <a:lnTo>
                    <a:pt x="90195" y="436791"/>
                  </a:lnTo>
                  <a:lnTo>
                    <a:pt x="97421" y="436105"/>
                  </a:lnTo>
                  <a:lnTo>
                    <a:pt x="104216" y="434149"/>
                  </a:lnTo>
                  <a:lnTo>
                    <a:pt x="110439" y="431050"/>
                  </a:lnTo>
                  <a:lnTo>
                    <a:pt x="115951" y="426923"/>
                  </a:lnTo>
                  <a:lnTo>
                    <a:pt x="121475" y="431050"/>
                  </a:lnTo>
                  <a:lnTo>
                    <a:pt x="127698" y="434149"/>
                  </a:lnTo>
                  <a:lnTo>
                    <a:pt x="134493" y="436105"/>
                  </a:lnTo>
                  <a:lnTo>
                    <a:pt x="141719" y="436791"/>
                  </a:lnTo>
                  <a:lnTo>
                    <a:pt x="156756" y="433743"/>
                  </a:lnTo>
                  <a:lnTo>
                    <a:pt x="166865" y="426923"/>
                  </a:lnTo>
                  <a:lnTo>
                    <a:pt x="169049" y="425450"/>
                  </a:lnTo>
                  <a:lnTo>
                    <a:pt x="177330" y="413169"/>
                  </a:lnTo>
                  <a:lnTo>
                    <a:pt x="177774" y="411022"/>
                  </a:lnTo>
                  <a:lnTo>
                    <a:pt x="180378" y="398132"/>
                  </a:lnTo>
                  <a:lnTo>
                    <a:pt x="180378" y="227584"/>
                  </a:lnTo>
                  <a:lnTo>
                    <a:pt x="187921" y="229412"/>
                  </a:lnTo>
                  <a:lnTo>
                    <a:pt x="251841" y="205054"/>
                  </a:lnTo>
                  <a:lnTo>
                    <a:pt x="253923" y="204012"/>
                  </a:lnTo>
                  <a:lnTo>
                    <a:pt x="401129" y="204012"/>
                  </a:lnTo>
                  <a:lnTo>
                    <a:pt x="416153" y="200977"/>
                  </a:lnTo>
                  <a:lnTo>
                    <a:pt x="428434" y="192684"/>
                  </a:lnTo>
                  <a:lnTo>
                    <a:pt x="436740" y="180390"/>
                  </a:lnTo>
                  <a:lnTo>
                    <a:pt x="437172" y="178244"/>
                  </a:lnTo>
                  <a:lnTo>
                    <a:pt x="439648" y="165976"/>
                  </a:lnTo>
                  <a:lnTo>
                    <a:pt x="439775" y="35661"/>
                  </a:lnTo>
                  <a:close/>
                </a:path>
                <a:path w="1515110" h="436879">
                  <a:moveTo>
                    <a:pt x="1514830" y="211467"/>
                  </a:moveTo>
                  <a:lnTo>
                    <a:pt x="1482128" y="169633"/>
                  </a:lnTo>
                  <a:lnTo>
                    <a:pt x="1482128" y="206438"/>
                  </a:lnTo>
                  <a:lnTo>
                    <a:pt x="1444371" y="206438"/>
                  </a:lnTo>
                  <a:lnTo>
                    <a:pt x="1436852" y="206438"/>
                  </a:lnTo>
                  <a:lnTo>
                    <a:pt x="1430756" y="212534"/>
                  </a:lnTo>
                  <a:lnTo>
                    <a:pt x="1430756" y="409575"/>
                  </a:lnTo>
                  <a:lnTo>
                    <a:pt x="1344193" y="409575"/>
                  </a:lnTo>
                  <a:lnTo>
                    <a:pt x="1344193" y="308102"/>
                  </a:lnTo>
                  <a:lnTo>
                    <a:pt x="1344193" y="286981"/>
                  </a:lnTo>
                  <a:lnTo>
                    <a:pt x="1338097" y="280898"/>
                  </a:lnTo>
                  <a:lnTo>
                    <a:pt x="1228991" y="280898"/>
                  </a:lnTo>
                  <a:lnTo>
                    <a:pt x="1222895" y="286981"/>
                  </a:lnTo>
                  <a:lnTo>
                    <a:pt x="1222895" y="409575"/>
                  </a:lnTo>
                  <a:lnTo>
                    <a:pt x="1136319" y="409575"/>
                  </a:lnTo>
                  <a:lnTo>
                    <a:pt x="1136319" y="212534"/>
                  </a:lnTo>
                  <a:lnTo>
                    <a:pt x="1130223" y="206438"/>
                  </a:lnTo>
                  <a:lnTo>
                    <a:pt x="1084961" y="206438"/>
                  </a:lnTo>
                  <a:lnTo>
                    <a:pt x="1283550" y="25488"/>
                  </a:lnTo>
                  <a:lnTo>
                    <a:pt x="1355153" y="90741"/>
                  </a:lnTo>
                  <a:lnTo>
                    <a:pt x="1360906" y="91681"/>
                  </a:lnTo>
                  <a:lnTo>
                    <a:pt x="1370761" y="87325"/>
                  </a:lnTo>
                  <a:lnTo>
                    <a:pt x="1373949" y="82448"/>
                  </a:lnTo>
                  <a:lnTo>
                    <a:pt x="1373949" y="52285"/>
                  </a:lnTo>
                  <a:lnTo>
                    <a:pt x="1440815" y="52285"/>
                  </a:lnTo>
                  <a:lnTo>
                    <a:pt x="1440815" y="166611"/>
                  </a:lnTo>
                  <a:lnTo>
                    <a:pt x="1442427" y="170268"/>
                  </a:lnTo>
                  <a:lnTo>
                    <a:pt x="1482128" y="206438"/>
                  </a:lnTo>
                  <a:lnTo>
                    <a:pt x="1482128" y="169633"/>
                  </a:lnTo>
                  <a:lnTo>
                    <a:pt x="1468031" y="156781"/>
                  </a:lnTo>
                  <a:lnTo>
                    <a:pt x="1468031" y="52285"/>
                  </a:lnTo>
                  <a:lnTo>
                    <a:pt x="1468031" y="46253"/>
                  </a:lnTo>
                  <a:lnTo>
                    <a:pt x="1468031" y="31165"/>
                  </a:lnTo>
                  <a:lnTo>
                    <a:pt x="1461935" y="25069"/>
                  </a:lnTo>
                  <a:lnTo>
                    <a:pt x="1352816" y="25069"/>
                  </a:lnTo>
                  <a:lnTo>
                    <a:pt x="1346733" y="31165"/>
                  </a:lnTo>
                  <a:lnTo>
                    <a:pt x="1346733" y="46253"/>
                  </a:lnTo>
                  <a:lnTo>
                    <a:pt x="1323949" y="25488"/>
                  </a:lnTo>
                  <a:lnTo>
                    <a:pt x="1299527" y="3238"/>
                  </a:lnTo>
                  <a:lnTo>
                    <a:pt x="1294295" y="0"/>
                  </a:lnTo>
                  <a:lnTo>
                    <a:pt x="1272794" y="0"/>
                  </a:lnTo>
                  <a:lnTo>
                    <a:pt x="1059967" y="192392"/>
                  </a:lnTo>
                  <a:lnTo>
                    <a:pt x="1052258" y="211467"/>
                  </a:lnTo>
                  <a:lnTo>
                    <a:pt x="1053833" y="218503"/>
                  </a:lnTo>
                  <a:lnTo>
                    <a:pt x="1057402" y="224751"/>
                  </a:lnTo>
                  <a:lnTo>
                    <a:pt x="1062520" y="229527"/>
                  </a:lnTo>
                  <a:lnTo>
                    <a:pt x="1068832" y="232587"/>
                  </a:lnTo>
                  <a:lnTo>
                    <a:pt x="1075956" y="233654"/>
                  </a:lnTo>
                  <a:lnTo>
                    <a:pt x="1109103" y="233654"/>
                  </a:lnTo>
                  <a:lnTo>
                    <a:pt x="1109116" y="430695"/>
                  </a:lnTo>
                  <a:lnTo>
                    <a:pt x="1115199" y="436791"/>
                  </a:lnTo>
                  <a:lnTo>
                    <a:pt x="1244015" y="436791"/>
                  </a:lnTo>
                  <a:lnTo>
                    <a:pt x="1250111" y="430695"/>
                  </a:lnTo>
                  <a:lnTo>
                    <a:pt x="1250111" y="409575"/>
                  </a:lnTo>
                  <a:lnTo>
                    <a:pt x="1250111" y="308102"/>
                  </a:lnTo>
                  <a:lnTo>
                    <a:pt x="1316977" y="308102"/>
                  </a:lnTo>
                  <a:lnTo>
                    <a:pt x="1316977" y="430695"/>
                  </a:lnTo>
                  <a:lnTo>
                    <a:pt x="1323073" y="436791"/>
                  </a:lnTo>
                  <a:lnTo>
                    <a:pt x="1451876" y="436791"/>
                  </a:lnTo>
                  <a:lnTo>
                    <a:pt x="1457972" y="430695"/>
                  </a:lnTo>
                  <a:lnTo>
                    <a:pt x="1457972" y="409575"/>
                  </a:lnTo>
                  <a:lnTo>
                    <a:pt x="1457972" y="233654"/>
                  </a:lnTo>
                  <a:lnTo>
                    <a:pt x="1491132" y="233654"/>
                  </a:lnTo>
                  <a:lnTo>
                    <a:pt x="1498257" y="232587"/>
                  </a:lnTo>
                  <a:lnTo>
                    <a:pt x="1504569" y="229527"/>
                  </a:lnTo>
                  <a:lnTo>
                    <a:pt x="1509687" y="224751"/>
                  </a:lnTo>
                  <a:lnTo>
                    <a:pt x="1513268" y="218503"/>
                  </a:lnTo>
                  <a:lnTo>
                    <a:pt x="1514830" y="211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466973" y="9199848"/>
              <a:ext cx="490855" cy="400050"/>
            </a:xfrm>
            <a:custGeom>
              <a:avLst/>
              <a:gdLst/>
              <a:ahLst/>
              <a:cxnLst/>
              <a:rect l="l" t="t" r="r" b="b"/>
              <a:pathLst>
                <a:path w="490854" h="400050">
                  <a:moveTo>
                    <a:pt x="353733" y="72732"/>
                  </a:moveTo>
                  <a:lnTo>
                    <a:pt x="89458" y="72732"/>
                  </a:lnTo>
                  <a:lnTo>
                    <a:pt x="82397" y="74168"/>
                  </a:lnTo>
                  <a:lnTo>
                    <a:pt x="76606" y="78066"/>
                  </a:lnTo>
                  <a:lnTo>
                    <a:pt x="72707" y="83845"/>
                  </a:lnTo>
                  <a:lnTo>
                    <a:pt x="71285" y="90919"/>
                  </a:lnTo>
                  <a:lnTo>
                    <a:pt x="72656" y="97904"/>
                  </a:lnTo>
                  <a:lnTo>
                    <a:pt x="76631" y="103746"/>
                  </a:lnTo>
                  <a:lnTo>
                    <a:pt x="82473" y="107721"/>
                  </a:lnTo>
                  <a:lnTo>
                    <a:pt x="89458" y="109105"/>
                  </a:lnTo>
                  <a:lnTo>
                    <a:pt x="353733" y="109105"/>
                  </a:lnTo>
                  <a:lnTo>
                    <a:pt x="353733" y="72732"/>
                  </a:lnTo>
                  <a:close/>
                </a:path>
                <a:path w="490854" h="400050">
                  <a:moveTo>
                    <a:pt x="410705" y="0"/>
                  </a:moveTo>
                  <a:lnTo>
                    <a:pt x="89458" y="0"/>
                  </a:lnTo>
                  <a:lnTo>
                    <a:pt x="71577" y="1739"/>
                  </a:lnTo>
                  <a:lnTo>
                    <a:pt x="25171" y="26619"/>
                  </a:lnTo>
                  <a:lnTo>
                    <a:pt x="2235" y="64503"/>
                  </a:lnTo>
                  <a:lnTo>
                    <a:pt x="0" y="105752"/>
                  </a:lnTo>
                  <a:lnTo>
                    <a:pt x="15671" y="143573"/>
                  </a:lnTo>
                  <a:lnTo>
                    <a:pt x="46431" y="171196"/>
                  </a:lnTo>
                  <a:lnTo>
                    <a:pt x="89458" y="181838"/>
                  </a:lnTo>
                  <a:lnTo>
                    <a:pt x="410705" y="181838"/>
                  </a:lnTo>
                  <a:lnTo>
                    <a:pt x="410705" y="145465"/>
                  </a:lnTo>
                  <a:lnTo>
                    <a:pt x="89458" y="145465"/>
                  </a:lnTo>
                  <a:lnTo>
                    <a:pt x="78740" y="144424"/>
                  </a:lnTo>
                  <a:lnTo>
                    <a:pt x="68580" y="141338"/>
                  </a:lnTo>
                  <a:lnTo>
                    <a:pt x="59220" y="136334"/>
                  </a:lnTo>
                  <a:lnTo>
                    <a:pt x="50888" y="129489"/>
                  </a:lnTo>
                  <a:lnTo>
                    <a:pt x="35687" y="100596"/>
                  </a:lnTo>
                  <a:lnTo>
                    <a:pt x="39243" y="70154"/>
                  </a:lnTo>
                  <a:lnTo>
                    <a:pt x="58267" y="46101"/>
                  </a:lnTo>
                  <a:lnTo>
                    <a:pt x="89458" y="36360"/>
                  </a:lnTo>
                  <a:lnTo>
                    <a:pt x="410705" y="36360"/>
                  </a:lnTo>
                  <a:lnTo>
                    <a:pt x="410705" y="0"/>
                  </a:lnTo>
                  <a:close/>
                </a:path>
                <a:path w="490854" h="400050">
                  <a:moveTo>
                    <a:pt x="433743" y="290944"/>
                  </a:moveTo>
                  <a:lnTo>
                    <a:pt x="169468" y="290944"/>
                  </a:lnTo>
                  <a:lnTo>
                    <a:pt x="162394" y="292366"/>
                  </a:lnTo>
                  <a:lnTo>
                    <a:pt x="156616" y="296265"/>
                  </a:lnTo>
                  <a:lnTo>
                    <a:pt x="152717" y="302056"/>
                  </a:lnTo>
                  <a:lnTo>
                    <a:pt x="151282" y="309118"/>
                  </a:lnTo>
                  <a:lnTo>
                    <a:pt x="152666" y="316115"/>
                  </a:lnTo>
                  <a:lnTo>
                    <a:pt x="156641" y="321945"/>
                  </a:lnTo>
                  <a:lnTo>
                    <a:pt x="162483" y="325920"/>
                  </a:lnTo>
                  <a:lnTo>
                    <a:pt x="169468" y="327304"/>
                  </a:lnTo>
                  <a:lnTo>
                    <a:pt x="433743" y="327304"/>
                  </a:lnTo>
                  <a:lnTo>
                    <a:pt x="433743" y="290944"/>
                  </a:lnTo>
                  <a:close/>
                </a:path>
                <a:path w="490854" h="400050">
                  <a:moveTo>
                    <a:pt x="490715" y="218198"/>
                  </a:moveTo>
                  <a:lnTo>
                    <a:pt x="169468" y="218198"/>
                  </a:lnTo>
                  <a:lnTo>
                    <a:pt x="151587" y="219951"/>
                  </a:lnTo>
                  <a:lnTo>
                    <a:pt x="105181" y="244830"/>
                  </a:lnTo>
                  <a:lnTo>
                    <a:pt x="82245" y="282714"/>
                  </a:lnTo>
                  <a:lnTo>
                    <a:pt x="80010" y="323951"/>
                  </a:lnTo>
                  <a:lnTo>
                    <a:pt x="95681" y="361784"/>
                  </a:lnTo>
                  <a:lnTo>
                    <a:pt x="126428" y="389407"/>
                  </a:lnTo>
                  <a:lnTo>
                    <a:pt x="169468" y="400037"/>
                  </a:lnTo>
                  <a:lnTo>
                    <a:pt x="490715" y="400037"/>
                  </a:lnTo>
                  <a:lnTo>
                    <a:pt x="490715" y="363677"/>
                  </a:lnTo>
                  <a:lnTo>
                    <a:pt x="169468" y="363677"/>
                  </a:lnTo>
                  <a:lnTo>
                    <a:pt x="158750" y="362623"/>
                  </a:lnTo>
                  <a:lnTo>
                    <a:pt x="148590" y="359549"/>
                  </a:lnTo>
                  <a:lnTo>
                    <a:pt x="139217" y="354545"/>
                  </a:lnTo>
                  <a:lnTo>
                    <a:pt x="130898" y="347700"/>
                  </a:lnTo>
                  <a:lnTo>
                    <a:pt x="115697" y="318808"/>
                  </a:lnTo>
                  <a:lnTo>
                    <a:pt x="119253" y="288366"/>
                  </a:lnTo>
                  <a:lnTo>
                    <a:pt x="138277" y="264299"/>
                  </a:lnTo>
                  <a:lnTo>
                    <a:pt x="169468" y="254571"/>
                  </a:lnTo>
                  <a:lnTo>
                    <a:pt x="490715" y="254571"/>
                  </a:lnTo>
                  <a:lnTo>
                    <a:pt x="490715" y="218198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533887" y="9182969"/>
              <a:ext cx="487045" cy="436880"/>
            </a:xfrm>
            <a:custGeom>
              <a:avLst/>
              <a:gdLst/>
              <a:ahLst/>
              <a:cxnLst/>
              <a:rect l="l" t="t" r="r" b="b"/>
              <a:pathLst>
                <a:path w="487045" h="436879">
                  <a:moveTo>
                    <a:pt x="92735" y="249859"/>
                  </a:moveTo>
                  <a:lnTo>
                    <a:pt x="88455" y="245579"/>
                  </a:lnTo>
                  <a:lnTo>
                    <a:pt x="77901" y="245579"/>
                  </a:lnTo>
                  <a:lnTo>
                    <a:pt x="73621" y="249859"/>
                  </a:lnTo>
                  <a:lnTo>
                    <a:pt x="73621" y="260413"/>
                  </a:lnTo>
                  <a:lnTo>
                    <a:pt x="77901" y="264693"/>
                  </a:lnTo>
                  <a:lnTo>
                    <a:pt x="83185" y="264693"/>
                  </a:lnTo>
                  <a:lnTo>
                    <a:pt x="88455" y="264693"/>
                  </a:lnTo>
                  <a:lnTo>
                    <a:pt x="92735" y="260413"/>
                  </a:lnTo>
                  <a:lnTo>
                    <a:pt x="92735" y="249859"/>
                  </a:lnTo>
                  <a:close/>
                </a:path>
                <a:path w="487045" h="436879">
                  <a:moveTo>
                    <a:pt x="251447" y="307225"/>
                  </a:moveTo>
                  <a:lnTo>
                    <a:pt x="247167" y="302945"/>
                  </a:lnTo>
                  <a:lnTo>
                    <a:pt x="241884" y="302945"/>
                  </a:lnTo>
                  <a:lnTo>
                    <a:pt x="77901" y="302945"/>
                  </a:lnTo>
                  <a:lnTo>
                    <a:pt x="73621" y="307225"/>
                  </a:lnTo>
                  <a:lnTo>
                    <a:pt x="73621" y="317779"/>
                  </a:lnTo>
                  <a:lnTo>
                    <a:pt x="77901" y="322059"/>
                  </a:lnTo>
                  <a:lnTo>
                    <a:pt x="247167" y="322059"/>
                  </a:lnTo>
                  <a:lnTo>
                    <a:pt x="251447" y="317779"/>
                  </a:lnTo>
                  <a:lnTo>
                    <a:pt x="251447" y="307225"/>
                  </a:lnTo>
                  <a:close/>
                </a:path>
                <a:path w="487045" h="436879">
                  <a:moveTo>
                    <a:pt x="251447" y="249859"/>
                  </a:moveTo>
                  <a:lnTo>
                    <a:pt x="247167" y="245579"/>
                  </a:lnTo>
                  <a:lnTo>
                    <a:pt x="241884" y="245579"/>
                  </a:lnTo>
                  <a:lnTo>
                    <a:pt x="116141" y="245579"/>
                  </a:lnTo>
                  <a:lnTo>
                    <a:pt x="111861" y="249859"/>
                  </a:lnTo>
                  <a:lnTo>
                    <a:pt x="111861" y="260426"/>
                  </a:lnTo>
                  <a:lnTo>
                    <a:pt x="116141" y="264693"/>
                  </a:lnTo>
                  <a:lnTo>
                    <a:pt x="247167" y="264693"/>
                  </a:lnTo>
                  <a:lnTo>
                    <a:pt x="251447" y="260426"/>
                  </a:lnTo>
                  <a:lnTo>
                    <a:pt x="251447" y="249859"/>
                  </a:lnTo>
                  <a:close/>
                </a:path>
                <a:path w="487045" h="436879">
                  <a:moveTo>
                    <a:pt x="251447" y="96901"/>
                  </a:moveTo>
                  <a:lnTo>
                    <a:pt x="247154" y="92608"/>
                  </a:lnTo>
                  <a:lnTo>
                    <a:pt x="241884" y="92608"/>
                  </a:lnTo>
                  <a:lnTo>
                    <a:pt x="236601" y="92608"/>
                  </a:lnTo>
                  <a:lnTo>
                    <a:pt x="232321" y="96901"/>
                  </a:lnTo>
                  <a:lnTo>
                    <a:pt x="232321" y="107454"/>
                  </a:lnTo>
                  <a:lnTo>
                    <a:pt x="236601" y="111734"/>
                  </a:lnTo>
                  <a:lnTo>
                    <a:pt x="247154" y="111734"/>
                  </a:lnTo>
                  <a:lnTo>
                    <a:pt x="251447" y="107454"/>
                  </a:lnTo>
                  <a:lnTo>
                    <a:pt x="251447" y="96901"/>
                  </a:lnTo>
                  <a:close/>
                </a:path>
                <a:path w="487045" h="436879">
                  <a:moveTo>
                    <a:pt x="410146" y="96888"/>
                  </a:moveTo>
                  <a:lnTo>
                    <a:pt x="405866" y="92608"/>
                  </a:lnTo>
                  <a:lnTo>
                    <a:pt x="400583" y="92608"/>
                  </a:lnTo>
                  <a:lnTo>
                    <a:pt x="274840" y="92608"/>
                  </a:lnTo>
                  <a:lnTo>
                    <a:pt x="270560" y="96888"/>
                  </a:lnTo>
                  <a:lnTo>
                    <a:pt x="270560" y="107454"/>
                  </a:lnTo>
                  <a:lnTo>
                    <a:pt x="274840" y="111734"/>
                  </a:lnTo>
                  <a:lnTo>
                    <a:pt x="405866" y="111734"/>
                  </a:lnTo>
                  <a:lnTo>
                    <a:pt x="410146" y="107454"/>
                  </a:lnTo>
                  <a:lnTo>
                    <a:pt x="410146" y="96888"/>
                  </a:lnTo>
                  <a:close/>
                </a:path>
                <a:path w="487045" h="436879">
                  <a:moveTo>
                    <a:pt x="486625" y="140411"/>
                  </a:moveTo>
                  <a:lnTo>
                    <a:pt x="477316" y="93599"/>
                  </a:lnTo>
                  <a:lnTo>
                    <a:pt x="467398" y="78143"/>
                  </a:lnTo>
                  <a:lnTo>
                    <a:pt x="467398" y="139890"/>
                  </a:lnTo>
                  <a:lnTo>
                    <a:pt x="467283" y="142557"/>
                  </a:lnTo>
                  <a:lnTo>
                    <a:pt x="458825" y="182968"/>
                  </a:lnTo>
                  <a:lnTo>
                    <a:pt x="433870" y="220357"/>
                  </a:lnTo>
                  <a:lnTo>
                    <a:pt x="432765" y="221500"/>
                  </a:lnTo>
                  <a:lnTo>
                    <a:pt x="431965" y="222885"/>
                  </a:lnTo>
                  <a:lnTo>
                    <a:pt x="431533" y="224409"/>
                  </a:lnTo>
                  <a:lnTo>
                    <a:pt x="428866" y="239001"/>
                  </a:lnTo>
                  <a:lnTo>
                    <a:pt x="429006" y="253619"/>
                  </a:lnTo>
                  <a:lnTo>
                    <a:pt x="431876" y="267843"/>
                  </a:lnTo>
                  <a:lnTo>
                    <a:pt x="437362" y="281305"/>
                  </a:lnTo>
                  <a:lnTo>
                    <a:pt x="425386" y="277393"/>
                  </a:lnTo>
                  <a:lnTo>
                    <a:pt x="417360" y="273405"/>
                  </a:lnTo>
                  <a:lnTo>
                    <a:pt x="414108" y="271792"/>
                  </a:lnTo>
                  <a:lnTo>
                    <a:pt x="403733" y="264579"/>
                  </a:lnTo>
                  <a:lnTo>
                    <a:pt x="403606" y="264464"/>
                  </a:lnTo>
                  <a:lnTo>
                    <a:pt x="394449" y="255841"/>
                  </a:lnTo>
                  <a:lnTo>
                    <a:pt x="391769" y="252920"/>
                  </a:lnTo>
                  <a:lnTo>
                    <a:pt x="387553" y="251942"/>
                  </a:lnTo>
                  <a:lnTo>
                    <a:pt x="342722" y="263156"/>
                  </a:lnTo>
                  <a:lnTo>
                    <a:pt x="327545" y="264464"/>
                  </a:lnTo>
                  <a:lnTo>
                    <a:pt x="322630" y="237858"/>
                  </a:lnTo>
                  <a:lnTo>
                    <a:pt x="312229" y="212686"/>
                  </a:lnTo>
                  <a:lnTo>
                    <a:pt x="308800" y="207632"/>
                  </a:lnTo>
                  <a:lnTo>
                    <a:pt x="308800" y="274256"/>
                  </a:lnTo>
                  <a:lnTo>
                    <a:pt x="301485" y="313499"/>
                  </a:lnTo>
                  <a:lnTo>
                    <a:pt x="281101" y="347611"/>
                  </a:lnTo>
                  <a:lnTo>
                    <a:pt x="250037" y="374535"/>
                  </a:lnTo>
                  <a:lnTo>
                    <a:pt x="210680" y="392201"/>
                  </a:lnTo>
                  <a:lnTo>
                    <a:pt x="165404" y="398538"/>
                  </a:lnTo>
                  <a:lnTo>
                    <a:pt x="148069" y="397751"/>
                  </a:lnTo>
                  <a:lnTo>
                    <a:pt x="130644" y="395478"/>
                  </a:lnTo>
                  <a:lnTo>
                    <a:pt x="114223" y="391922"/>
                  </a:lnTo>
                  <a:lnTo>
                    <a:pt x="99898" y="387261"/>
                  </a:lnTo>
                  <a:lnTo>
                    <a:pt x="96215" y="385787"/>
                  </a:lnTo>
                  <a:lnTo>
                    <a:pt x="91998" y="386753"/>
                  </a:lnTo>
                  <a:lnTo>
                    <a:pt x="58381" y="411238"/>
                  </a:lnTo>
                  <a:lnTo>
                    <a:pt x="46405" y="415150"/>
                  </a:lnTo>
                  <a:lnTo>
                    <a:pt x="51892" y="401688"/>
                  </a:lnTo>
                  <a:lnTo>
                    <a:pt x="54749" y="387464"/>
                  </a:lnTo>
                  <a:lnTo>
                    <a:pt x="49898" y="354203"/>
                  </a:lnTo>
                  <a:lnTo>
                    <a:pt x="35483" y="336397"/>
                  </a:lnTo>
                  <a:lnTo>
                    <a:pt x="24942" y="316814"/>
                  </a:lnTo>
                  <a:lnTo>
                    <a:pt x="18465" y="295935"/>
                  </a:lnTo>
                  <a:lnTo>
                    <a:pt x="16256" y="274256"/>
                  </a:lnTo>
                  <a:lnTo>
                    <a:pt x="24003" y="235458"/>
                  </a:lnTo>
                  <a:lnTo>
                    <a:pt x="45466" y="201409"/>
                  </a:lnTo>
                  <a:lnTo>
                    <a:pt x="77978" y="174320"/>
                  </a:lnTo>
                  <a:lnTo>
                    <a:pt x="118846" y="156438"/>
                  </a:lnTo>
                  <a:lnTo>
                    <a:pt x="165404" y="149974"/>
                  </a:lnTo>
                  <a:lnTo>
                    <a:pt x="209626" y="156070"/>
                  </a:lnTo>
                  <a:lnTo>
                    <a:pt x="248856" y="173215"/>
                  </a:lnTo>
                  <a:lnTo>
                    <a:pt x="280314" y="199758"/>
                  </a:lnTo>
                  <a:lnTo>
                    <a:pt x="301218" y="233997"/>
                  </a:lnTo>
                  <a:lnTo>
                    <a:pt x="308800" y="274256"/>
                  </a:lnTo>
                  <a:lnTo>
                    <a:pt x="308800" y="207632"/>
                  </a:lnTo>
                  <a:lnTo>
                    <a:pt x="296570" y="189560"/>
                  </a:lnTo>
                  <a:lnTo>
                    <a:pt x="275882" y="169100"/>
                  </a:lnTo>
                  <a:lnTo>
                    <a:pt x="405866" y="169100"/>
                  </a:lnTo>
                  <a:lnTo>
                    <a:pt x="410146" y="164820"/>
                  </a:lnTo>
                  <a:lnTo>
                    <a:pt x="410146" y="154254"/>
                  </a:lnTo>
                  <a:lnTo>
                    <a:pt x="405866" y="149974"/>
                  </a:lnTo>
                  <a:lnTo>
                    <a:pt x="246507" y="149974"/>
                  </a:lnTo>
                  <a:lnTo>
                    <a:pt x="229768" y="142557"/>
                  </a:lnTo>
                  <a:lnTo>
                    <a:pt x="212204" y="136918"/>
                  </a:lnTo>
                  <a:lnTo>
                    <a:pt x="194005" y="133096"/>
                  </a:lnTo>
                  <a:lnTo>
                    <a:pt x="175361" y="131140"/>
                  </a:lnTo>
                  <a:lnTo>
                    <a:pt x="189407" y="86080"/>
                  </a:lnTo>
                  <a:lnTo>
                    <a:pt x="220624" y="49555"/>
                  </a:lnTo>
                  <a:lnTo>
                    <a:pt x="264947" y="25069"/>
                  </a:lnTo>
                  <a:lnTo>
                    <a:pt x="318363" y="16129"/>
                  </a:lnTo>
                  <a:lnTo>
                    <a:pt x="364921" y="22593"/>
                  </a:lnTo>
                  <a:lnTo>
                    <a:pt x="405790" y="40474"/>
                  </a:lnTo>
                  <a:lnTo>
                    <a:pt x="438289" y="67564"/>
                  </a:lnTo>
                  <a:lnTo>
                    <a:pt x="459752" y="101612"/>
                  </a:lnTo>
                  <a:lnTo>
                    <a:pt x="467398" y="139890"/>
                  </a:lnTo>
                  <a:lnTo>
                    <a:pt x="467398" y="78143"/>
                  </a:lnTo>
                  <a:lnTo>
                    <a:pt x="414413" y="23558"/>
                  </a:lnTo>
                  <a:lnTo>
                    <a:pt x="368592" y="3949"/>
                  </a:lnTo>
                  <a:lnTo>
                    <a:pt x="340029" y="0"/>
                  </a:lnTo>
                  <a:lnTo>
                    <a:pt x="296519" y="0"/>
                  </a:lnTo>
                  <a:lnTo>
                    <a:pt x="225666" y="22682"/>
                  </a:lnTo>
                  <a:lnTo>
                    <a:pt x="190842" y="51612"/>
                  </a:lnTo>
                  <a:lnTo>
                    <a:pt x="166890" y="88455"/>
                  </a:lnTo>
                  <a:lnTo>
                    <a:pt x="156184" y="131102"/>
                  </a:lnTo>
                  <a:lnTo>
                    <a:pt x="108165" y="139890"/>
                  </a:lnTo>
                  <a:lnTo>
                    <a:pt x="64795" y="160248"/>
                  </a:lnTo>
                  <a:lnTo>
                    <a:pt x="29514" y="190512"/>
                  </a:lnTo>
                  <a:lnTo>
                    <a:pt x="5803" y="229069"/>
                  </a:lnTo>
                  <a:lnTo>
                    <a:pt x="0" y="259346"/>
                  </a:lnTo>
                  <a:lnTo>
                    <a:pt x="50" y="300609"/>
                  </a:lnTo>
                  <a:lnTo>
                    <a:pt x="6756" y="322884"/>
                  </a:lnTo>
                  <a:lnTo>
                    <a:pt x="18440" y="345274"/>
                  </a:lnTo>
                  <a:lnTo>
                    <a:pt x="34417" y="365683"/>
                  </a:lnTo>
                  <a:lnTo>
                    <a:pt x="36042" y="380517"/>
                  </a:lnTo>
                  <a:lnTo>
                    <a:pt x="33909" y="395058"/>
                  </a:lnTo>
                  <a:lnTo>
                    <a:pt x="28181" y="408609"/>
                  </a:lnTo>
                  <a:lnTo>
                    <a:pt x="19062" y="420471"/>
                  </a:lnTo>
                  <a:lnTo>
                    <a:pt x="16319" y="423202"/>
                  </a:lnTo>
                  <a:lnTo>
                    <a:pt x="15506" y="427316"/>
                  </a:lnTo>
                  <a:lnTo>
                    <a:pt x="18465" y="434454"/>
                  </a:lnTo>
                  <a:lnTo>
                    <a:pt x="21945" y="436791"/>
                  </a:lnTo>
                  <a:lnTo>
                    <a:pt x="25819" y="436791"/>
                  </a:lnTo>
                  <a:lnTo>
                    <a:pt x="65252" y="429082"/>
                  </a:lnTo>
                  <a:lnTo>
                    <a:pt x="98882" y="407250"/>
                  </a:lnTo>
                  <a:lnTo>
                    <a:pt x="114109" y="411619"/>
                  </a:lnTo>
                  <a:lnTo>
                    <a:pt x="130771" y="414896"/>
                  </a:lnTo>
                  <a:lnTo>
                    <a:pt x="148107" y="416953"/>
                  </a:lnTo>
                  <a:lnTo>
                    <a:pt x="165404" y="417664"/>
                  </a:lnTo>
                  <a:lnTo>
                    <a:pt x="214782" y="410895"/>
                  </a:lnTo>
                  <a:lnTo>
                    <a:pt x="223139" y="407250"/>
                  </a:lnTo>
                  <a:lnTo>
                    <a:pt x="243090" y="398538"/>
                  </a:lnTo>
                  <a:lnTo>
                    <a:pt x="258076" y="391998"/>
                  </a:lnTo>
                  <a:lnTo>
                    <a:pt x="292900" y="363080"/>
                  </a:lnTo>
                  <a:lnTo>
                    <a:pt x="316865" y="326250"/>
                  </a:lnTo>
                  <a:lnTo>
                    <a:pt x="327571" y="283603"/>
                  </a:lnTo>
                  <a:lnTo>
                    <a:pt x="342658" y="282422"/>
                  </a:lnTo>
                  <a:lnTo>
                    <a:pt x="357555" y="280276"/>
                  </a:lnTo>
                  <a:lnTo>
                    <a:pt x="371792" y="277241"/>
                  </a:lnTo>
                  <a:lnTo>
                    <a:pt x="384886" y="273405"/>
                  </a:lnTo>
                  <a:lnTo>
                    <a:pt x="400697" y="285965"/>
                  </a:lnTo>
                  <a:lnTo>
                    <a:pt x="418515" y="295236"/>
                  </a:lnTo>
                  <a:lnTo>
                    <a:pt x="437769" y="300977"/>
                  </a:lnTo>
                  <a:lnTo>
                    <a:pt x="457949" y="302945"/>
                  </a:lnTo>
                  <a:lnTo>
                    <a:pt x="461810" y="302945"/>
                  </a:lnTo>
                  <a:lnTo>
                    <a:pt x="465302" y="300609"/>
                  </a:lnTo>
                  <a:lnTo>
                    <a:pt x="468261" y="293471"/>
                  </a:lnTo>
                  <a:lnTo>
                    <a:pt x="467436" y="289356"/>
                  </a:lnTo>
                  <a:lnTo>
                    <a:pt x="464705" y="286626"/>
                  </a:lnTo>
                  <a:lnTo>
                    <a:pt x="460616" y="281305"/>
                  </a:lnTo>
                  <a:lnTo>
                    <a:pt x="455587" y="274764"/>
                  </a:lnTo>
                  <a:lnTo>
                    <a:pt x="449859" y="261213"/>
                  </a:lnTo>
                  <a:lnTo>
                    <a:pt x="447713" y="246659"/>
                  </a:lnTo>
                  <a:lnTo>
                    <a:pt x="449338" y="231838"/>
                  </a:lnTo>
                  <a:lnTo>
                    <a:pt x="465315" y="211429"/>
                  </a:lnTo>
                  <a:lnTo>
                    <a:pt x="477012" y="189039"/>
                  </a:lnTo>
                  <a:lnTo>
                    <a:pt x="484187" y="165188"/>
                  </a:lnTo>
                  <a:lnTo>
                    <a:pt x="486625" y="140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0" name="object 350"/>
          <p:cNvSpPr txBox="1"/>
          <p:nvPr/>
        </p:nvSpPr>
        <p:spPr>
          <a:xfrm>
            <a:off x="1264747" y="9589101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2447958" y="9599572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3547400" y="9589101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4563076" y="9599572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4" name="object 354"/>
          <p:cNvGrpSpPr/>
          <p:nvPr/>
        </p:nvGrpSpPr>
        <p:grpSpPr>
          <a:xfrm>
            <a:off x="1277447" y="3530818"/>
            <a:ext cx="3884929" cy="972185"/>
            <a:chOff x="1277447" y="3530818"/>
            <a:chExt cx="3884929" cy="972185"/>
          </a:xfrm>
        </p:grpSpPr>
        <p:sp>
          <p:nvSpPr>
            <p:cNvPr id="355" name="object 355"/>
            <p:cNvSpPr/>
            <p:nvPr/>
          </p:nvSpPr>
          <p:spPr>
            <a:xfrm>
              <a:off x="3644921" y="3567648"/>
              <a:ext cx="1445260" cy="0"/>
            </a:xfrm>
            <a:custGeom>
              <a:avLst/>
              <a:gdLst/>
              <a:ahLst/>
              <a:cxnLst/>
              <a:rect l="l" t="t" r="r" b="b"/>
              <a:pathLst>
                <a:path w="1445260">
                  <a:moveTo>
                    <a:pt x="0" y="0"/>
                  </a:moveTo>
                  <a:lnTo>
                    <a:pt x="1444982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277447" y="3895169"/>
              <a:ext cx="3884929" cy="607695"/>
            </a:xfrm>
            <a:custGeom>
              <a:avLst/>
              <a:gdLst/>
              <a:ahLst/>
              <a:cxnLst/>
              <a:rect l="l" t="t" r="r" b="b"/>
              <a:pathLst>
                <a:path w="3884929" h="607695">
                  <a:moveTo>
                    <a:pt x="3884698" y="607311"/>
                  </a:moveTo>
                  <a:lnTo>
                    <a:pt x="0" y="607311"/>
                  </a:lnTo>
                  <a:lnTo>
                    <a:pt x="0" y="0"/>
                  </a:lnTo>
                  <a:lnTo>
                    <a:pt x="3884698" y="0"/>
                  </a:lnTo>
                  <a:lnTo>
                    <a:pt x="3884698" y="607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454200" y="4051369"/>
              <a:ext cx="379730" cy="288925"/>
            </a:xfrm>
            <a:custGeom>
              <a:avLst/>
              <a:gdLst/>
              <a:ahLst/>
              <a:cxnLst/>
              <a:rect l="l" t="t" r="r" b="b"/>
              <a:pathLst>
                <a:path w="379730" h="288925">
                  <a:moveTo>
                    <a:pt x="379374" y="269367"/>
                  </a:moveTo>
                  <a:lnTo>
                    <a:pt x="376301" y="257556"/>
                  </a:lnTo>
                  <a:lnTo>
                    <a:pt x="370268" y="254025"/>
                  </a:lnTo>
                  <a:lnTo>
                    <a:pt x="364363" y="255562"/>
                  </a:lnTo>
                  <a:lnTo>
                    <a:pt x="311556" y="265226"/>
                  </a:lnTo>
                  <a:lnTo>
                    <a:pt x="265734" y="266357"/>
                  </a:lnTo>
                  <a:lnTo>
                    <a:pt x="224586" y="261823"/>
                  </a:lnTo>
                  <a:lnTo>
                    <a:pt x="147243" y="247396"/>
                  </a:lnTo>
                  <a:lnTo>
                    <a:pt x="106464" y="243268"/>
                  </a:lnTo>
                  <a:lnTo>
                    <a:pt x="61226" y="245046"/>
                  </a:lnTo>
                  <a:lnTo>
                    <a:pt x="9271" y="255625"/>
                  </a:lnTo>
                  <a:lnTo>
                    <a:pt x="3403" y="257302"/>
                  </a:lnTo>
                  <a:lnTo>
                    <a:pt x="0" y="263410"/>
                  </a:lnTo>
                  <a:lnTo>
                    <a:pt x="3340" y="275132"/>
                  </a:lnTo>
                  <a:lnTo>
                    <a:pt x="9448" y="278549"/>
                  </a:lnTo>
                  <a:lnTo>
                    <a:pt x="15316" y="276872"/>
                  </a:lnTo>
                  <a:lnTo>
                    <a:pt x="65151" y="266890"/>
                  </a:lnTo>
                  <a:lnTo>
                    <a:pt x="108800" y="265544"/>
                  </a:lnTo>
                  <a:lnTo>
                    <a:pt x="148539" y="269938"/>
                  </a:lnTo>
                  <a:lnTo>
                    <a:pt x="225628" y="284416"/>
                  </a:lnTo>
                  <a:lnTo>
                    <a:pt x="267589" y="288709"/>
                  </a:lnTo>
                  <a:lnTo>
                    <a:pt x="314921" y="287185"/>
                  </a:lnTo>
                  <a:lnTo>
                    <a:pt x="369938" y="276936"/>
                  </a:lnTo>
                  <a:lnTo>
                    <a:pt x="375843" y="275399"/>
                  </a:lnTo>
                  <a:lnTo>
                    <a:pt x="379374" y="269367"/>
                  </a:lnTo>
                  <a:close/>
                </a:path>
                <a:path w="379730" h="288925">
                  <a:moveTo>
                    <a:pt x="379374" y="217830"/>
                  </a:moveTo>
                  <a:lnTo>
                    <a:pt x="378701" y="215226"/>
                  </a:lnTo>
                  <a:lnTo>
                    <a:pt x="376301" y="206019"/>
                  </a:lnTo>
                  <a:lnTo>
                    <a:pt x="370268" y="202488"/>
                  </a:lnTo>
                  <a:lnTo>
                    <a:pt x="364363" y="204025"/>
                  </a:lnTo>
                  <a:lnTo>
                    <a:pt x="341706" y="209219"/>
                  </a:lnTo>
                  <a:lnTo>
                    <a:pt x="320459" y="212674"/>
                  </a:lnTo>
                  <a:lnTo>
                    <a:pt x="300456" y="214617"/>
                  </a:lnTo>
                  <a:lnTo>
                    <a:pt x="281584" y="215226"/>
                  </a:lnTo>
                  <a:lnTo>
                    <a:pt x="280885" y="214109"/>
                  </a:lnTo>
                  <a:lnTo>
                    <a:pt x="249567" y="163626"/>
                  </a:lnTo>
                  <a:lnTo>
                    <a:pt x="266319" y="177088"/>
                  </a:lnTo>
                  <a:lnTo>
                    <a:pt x="286283" y="182143"/>
                  </a:lnTo>
                  <a:lnTo>
                    <a:pt x="306565" y="178676"/>
                  </a:lnTo>
                  <a:lnTo>
                    <a:pt x="324269" y="166585"/>
                  </a:lnTo>
                  <a:lnTo>
                    <a:pt x="326555" y="163626"/>
                  </a:lnTo>
                  <a:lnTo>
                    <a:pt x="329285" y="160083"/>
                  </a:lnTo>
                  <a:lnTo>
                    <a:pt x="330250" y="158838"/>
                  </a:lnTo>
                  <a:lnTo>
                    <a:pt x="334530" y="150202"/>
                  </a:lnTo>
                  <a:lnTo>
                    <a:pt x="337045" y="140906"/>
                  </a:lnTo>
                  <a:lnTo>
                    <a:pt x="337693" y="131140"/>
                  </a:lnTo>
                  <a:lnTo>
                    <a:pt x="328764" y="105244"/>
                  </a:lnTo>
                  <a:lnTo>
                    <a:pt x="327952" y="102908"/>
                  </a:lnTo>
                  <a:lnTo>
                    <a:pt x="315620" y="93802"/>
                  </a:lnTo>
                  <a:lnTo>
                    <a:pt x="315620" y="131813"/>
                  </a:lnTo>
                  <a:lnTo>
                    <a:pt x="313931" y="142189"/>
                  </a:lnTo>
                  <a:lnTo>
                    <a:pt x="308178" y="151447"/>
                  </a:lnTo>
                  <a:lnTo>
                    <a:pt x="299300" y="157759"/>
                  </a:lnTo>
                  <a:lnTo>
                    <a:pt x="289039" y="160083"/>
                  </a:lnTo>
                  <a:lnTo>
                    <a:pt x="278663" y="158394"/>
                  </a:lnTo>
                  <a:lnTo>
                    <a:pt x="270649" y="153403"/>
                  </a:lnTo>
                  <a:lnTo>
                    <a:pt x="269417" y="152641"/>
                  </a:lnTo>
                  <a:lnTo>
                    <a:pt x="263105" y="143751"/>
                  </a:lnTo>
                  <a:lnTo>
                    <a:pt x="260781" y="133502"/>
                  </a:lnTo>
                  <a:lnTo>
                    <a:pt x="262470" y="123126"/>
                  </a:lnTo>
                  <a:lnTo>
                    <a:pt x="268224" y="113868"/>
                  </a:lnTo>
                  <a:lnTo>
                    <a:pt x="277114" y="107569"/>
                  </a:lnTo>
                  <a:lnTo>
                    <a:pt x="287375" y="105244"/>
                  </a:lnTo>
                  <a:lnTo>
                    <a:pt x="297751" y="106934"/>
                  </a:lnTo>
                  <a:lnTo>
                    <a:pt x="306997" y="112674"/>
                  </a:lnTo>
                  <a:lnTo>
                    <a:pt x="313296" y="121564"/>
                  </a:lnTo>
                  <a:lnTo>
                    <a:pt x="315620" y="131813"/>
                  </a:lnTo>
                  <a:lnTo>
                    <a:pt x="315620" y="93802"/>
                  </a:lnTo>
                  <a:lnTo>
                    <a:pt x="305612" y="86398"/>
                  </a:lnTo>
                  <a:lnTo>
                    <a:pt x="277926" y="84150"/>
                  </a:lnTo>
                  <a:lnTo>
                    <a:pt x="252133" y="98742"/>
                  </a:lnTo>
                  <a:lnTo>
                    <a:pt x="243522" y="111264"/>
                  </a:lnTo>
                  <a:lnTo>
                    <a:pt x="239229" y="125222"/>
                  </a:lnTo>
                  <a:lnTo>
                    <a:pt x="239331" y="140131"/>
                  </a:lnTo>
                  <a:lnTo>
                    <a:pt x="243230" y="153403"/>
                  </a:lnTo>
                  <a:lnTo>
                    <a:pt x="199415" y="82804"/>
                  </a:lnTo>
                  <a:lnTo>
                    <a:pt x="264426" y="64046"/>
                  </a:lnTo>
                  <a:lnTo>
                    <a:pt x="277431" y="56769"/>
                  </a:lnTo>
                  <a:lnTo>
                    <a:pt x="285584" y="45085"/>
                  </a:lnTo>
                  <a:lnTo>
                    <a:pt x="288023" y="31051"/>
                  </a:lnTo>
                  <a:lnTo>
                    <a:pt x="285165" y="21094"/>
                  </a:lnTo>
                  <a:lnTo>
                    <a:pt x="283895" y="16725"/>
                  </a:lnTo>
                  <a:lnTo>
                    <a:pt x="276948" y="8077"/>
                  </a:lnTo>
                  <a:lnTo>
                    <a:pt x="267944" y="2489"/>
                  </a:lnTo>
                  <a:lnTo>
                    <a:pt x="267944" y="33451"/>
                  </a:lnTo>
                  <a:lnTo>
                    <a:pt x="264833" y="40932"/>
                  </a:lnTo>
                  <a:lnTo>
                    <a:pt x="172250" y="67652"/>
                  </a:lnTo>
                  <a:lnTo>
                    <a:pt x="169113" y="75844"/>
                  </a:lnTo>
                  <a:lnTo>
                    <a:pt x="254889" y="214109"/>
                  </a:lnTo>
                  <a:lnTo>
                    <a:pt x="254114" y="214007"/>
                  </a:lnTo>
                  <a:lnTo>
                    <a:pt x="217728" y="209143"/>
                  </a:lnTo>
                  <a:lnTo>
                    <a:pt x="182245" y="202260"/>
                  </a:lnTo>
                  <a:lnTo>
                    <a:pt x="146481" y="195745"/>
                  </a:lnTo>
                  <a:lnTo>
                    <a:pt x="108483" y="191884"/>
                  </a:lnTo>
                  <a:lnTo>
                    <a:pt x="180911" y="146939"/>
                  </a:lnTo>
                  <a:lnTo>
                    <a:pt x="182511" y="140131"/>
                  </a:lnTo>
                  <a:lnTo>
                    <a:pt x="143725" y="77622"/>
                  </a:lnTo>
                  <a:lnTo>
                    <a:pt x="141071" y="69634"/>
                  </a:lnTo>
                  <a:lnTo>
                    <a:pt x="142214" y="61696"/>
                  </a:lnTo>
                  <a:lnTo>
                    <a:pt x="146685" y="55029"/>
                  </a:lnTo>
                  <a:lnTo>
                    <a:pt x="154012" y="50876"/>
                  </a:lnTo>
                  <a:lnTo>
                    <a:pt x="257187" y="21094"/>
                  </a:lnTo>
                  <a:lnTo>
                    <a:pt x="262204" y="23164"/>
                  </a:lnTo>
                  <a:lnTo>
                    <a:pt x="267944" y="33451"/>
                  </a:lnTo>
                  <a:lnTo>
                    <a:pt x="267944" y="2489"/>
                  </a:lnTo>
                  <a:lnTo>
                    <a:pt x="267817" y="2400"/>
                  </a:lnTo>
                  <a:lnTo>
                    <a:pt x="257327" y="0"/>
                  </a:lnTo>
                  <a:lnTo>
                    <a:pt x="246303" y="1257"/>
                  </a:lnTo>
                  <a:lnTo>
                    <a:pt x="147891" y="29654"/>
                  </a:lnTo>
                  <a:lnTo>
                    <a:pt x="131572" y="38900"/>
                  </a:lnTo>
                  <a:lnTo>
                    <a:pt x="121602" y="53759"/>
                  </a:lnTo>
                  <a:lnTo>
                    <a:pt x="119037" y="71462"/>
                  </a:lnTo>
                  <a:lnTo>
                    <a:pt x="124955" y="89268"/>
                  </a:lnTo>
                  <a:lnTo>
                    <a:pt x="154698" y="137210"/>
                  </a:lnTo>
                  <a:lnTo>
                    <a:pt x="64516" y="193205"/>
                  </a:lnTo>
                  <a:lnTo>
                    <a:pt x="23901" y="200253"/>
                  </a:lnTo>
                  <a:lnTo>
                    <a:pt x="0" y="211874"/>
                  </a:lnTo>
                  <a:lnTo>
                    <a:pt x="3340" y="223608"/>
                  </a:lnTo>
                  <a:lnTo>
                    <a:pt x="9448" y="226999"/>
                  </a:lnTo>
                  <a:lnTo>
                    <a:pt x="15316" y="225336"/>
                  </a:lnTo>
                  <a:lnTo>
                    <a:pt x="65151" y="215353"/>
                  </a:lnTo>
                  <a:lnTo>
                    <a:pt x="108800" y="214007"/>
                  </a:lnTo>
                  <a:lnTo>
                    <a:pt x="148539" y="218401"/>
                  </a:lnTo>
                  <a:lnTo>
                    <a:pt x="185000" y="225336"/>
                  </a:lnTo>
                  <a:lnTo>
                    <a:pt x="225628" y="232879"/>
                  </a:lnTo>
                  <a:lnTo>
                    <a:pt x="267589" y="237172"/>
                  </a:lnTo>
                  <a:lnTo>
                    <a:pt x="314921" y="235648"/>
                  </a:lnTo>
                  <a:lnTo>
                    <a:pt x="369938" y="225399"/>
                  </a:lnTo>
                  <a:lnTo>
                    <a:pt x="375843" y="223862"/>
                  </a:lnTo>
                  <a:lnTo>
                    <a:pt x="379374" y="217830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358"/>
          <p:cNvSpPr txBox="1"/>
          <p:nvPr/>
        </p:nvSpPr>
        <p:spPr>
          <a:xfrm>
            <a:off x="1277447" y="3895169"/>
            <a:ext cx="3884929" cy="6076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20"/>
              </a:spcBef>
            </a:pPr>
            <a:r>
              <a:rPr sz="2050" spc="-5" dirty="0">
                <a:solidFill>
                  <a:srgbClr val="373737"/>
                </a:solidFill>
                <a:latin typeface="Tahoma"/>
                <a:cs typeface="Tahoma"/>
              </a:rPr>
              <a:t>Swimming</a:t>
            </a:r>
            <a:endParaRPr sz="2050">
              <a:latin typeface="Tahoma"/>
              <a:cs typeface="Tahoma"/>
            </a:endParaRPr>
          </a:p>
          <a:p>
            <a:pPr marL="709930">
              <a:lnSpc>
                <a:spcPct val="100000"/>
              </a:lnSpc>
              <a:spcBef>
                <a:spcPts val="40"/>
              </a:spcBef>
            </a:pPr>
            <a:r>
              <a:rPr sz="1200" spc="60" dirty="0">
                <a:solidFill>
                  <a:srgbClr val="373737"/>
                </a:solidFill>
                <a:latin typeface="Tahoma"/>
                <a:cs typeface="Tahoma"/>
              </a:rPr>
              <a:t>1</a:t>
            </a:r>
            <a:r>
              <a:rPr sz="1200" spc="-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373737"/>
                </a:solidFill>
                <a:latin typeface="Tahoma"/>
                <a:cs typeface="Tahoma"/>
              </a:rPr>
              <a:t>Match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9" name="object 359"/>
          <p:cNvGrpSpPr/>
          <p:nvPr/>
        </p:nvGrpSpPr>
        <p:grpSpPr>
          <a:xfrm>
            <a:off x="4672653" y="4045565"/>
            <a:ext cx="584835" cy="4760595"/>
            <a:chOff x="4672653" y="4045565"/>
            <a:chExt cx="584835" cy="4760595"/>
          </a:xfrm>
        </p:grpSpPr>
        <p:sp>
          <p:nvSpPr>
            <p:cNvPr id="360" name="object 360"/>
            <p:cNvSpPr/>
            <p:nvPr/>
          </p:nvSpPr>
          <p:spPr>
            <a:xfrm>
              <a:off x="4754829" y="8306301"/>
              <a:ext cx="502920" cy="499745"/>
            </a:xfrm>
            <a:custGeom>
              <a:avLst/>
              <a:gdLst/>
              <a:ahLst/>
              <a:cxnLst/>
              <a:rect l="l" t="t" r="r" b="b"/>
              <a:pathLst>
                <a:path w="502920" h="499745">
                  <a:moveTo>
                    <a:pt x="381787" y="245960"/>
                  </a:moveTo>
                  <a:lnTo>
                    <a:pt x="377456" y="241642"/>
                  </a:lnTo>
                  <a:lnTo>
                    <a:pt x="372122" y="241642"/>
                  </a:lnTo>
                  <a:lnTo>
                    <a:pt x="260972" y="241642"/>
                  </a:lnTo>
                  <a:lnTo>
                    <a:pt x="260972" y="129971"/>
                  </a:lnTo>
                  <a:lnTo>
                    <a:pt x="256641" y="125653"/>
                  </a:lnTo>
                  <a:lnTo>
                    <a:pt x="245960" y="125653"/>
                  </a:lnTo>
                  <a:lnTo>
                    <a:pt x="241630" y="129971"/>
                  </a:lnTo>
                  <a:lnTo>
                    <a:pt x="241630" y="241642"/>
                  </a:lnTo>
                  <a:lnTo>
                    <a:pt x="125145" y="241642"/>
                  </a:lnTo>
                  <a:lnTo>
                    <a:pt x="120815" y="245960"/>
                  </a:lnTo>
                  <a:lnTo>
                    <a:pt x="120815" y="256654"/>
                  </a:lnTo>
                  <a:lnTo>
                    <a:pt x="125145" y="260972"/>
                  </a:lnTo>
                  <a:lnTo>
                    <a:pt x="241630" y="260972"/>
                  </a:lnTo>
                  <a:lnTo>
                    <a:pt x="241630" y="382308"/>
                  </a:lnTo>
                  <a:lnTo>
                    <a:pt x="245960" y="386626"/>
                  </a:lnTo>
                  <a:lnTo>
                    <a:pt x="256641" y="386626"/>
                  </a:lnTo>
                  <a:lnTo>
                    <a:pt x="260972" y="382308"/>
                  </a:lnTo>
                  <a:lnTo>
                    <a:pt x="260972" y="260972"/>
                  </a:lnTo>
                  <a:lnTo>
                    <a:pt x="377456" y="260972"/>
                  </a:lnTo>
                  <a:lnTo>
                    <a:pt x="381787" y="256654"/>
                  </a:lnTo>
                  <a:lnTo>
                    <a:pt x="381787" y="245960"/>
                  </a:lnTo>
                  <a:close/>
                </a:path>
                <a:path w="502920" h="499745">
                  <a:moveTo>
                    <a:pt x="502602" y="251307"/>
                  </a:moveTo>
                  <a:lnTo>
                    <a:pt x="498551" y="206197"/>
                  </a:lnTo>
                  <a:lnTo>
                    <a:pt x="486854" y="163703"/>
                  </a:lnTo>
                  <a:lnTo>
                    <a:pt x="483273" y="156184"/>
                  </a:lnTo>
                  <a:lnTo>
                    <a:pt x="483273" y="251307"/>
                  </a:lnTo>
                  <a:lnTo>
                    <a:pt x="478548" y="297992"/>
                  </a:lnTo>
                  <a:lnTo>
                    <a:pt x="465010" y="341515"/>
                  </a:lnTo>
                  <a:lnTo>
                    <a:pt x="443598" y="380911"/>
                  </a:lnTo>
                  <a:lnTo>
                    <a:pt x="415251" y="415251"/>
                  </a:lnTo>
                  <a:lnTo>
                    <a:pt x="380911" y="443598"/>
                  </a:lnTo>
                  <a:lnTo>
                    <a:pt x="341503" y="465023"/>
                  </a:lnTo>
                  <a:lnTo>
                    <a:pt x="297992" y="478561"/>
                  </a:lnTo>
                  <a:lnTo>
                    <a:pt x="251294" y="483273"/>
                  </a:lnTo>
                  <a:lnTo>
                    <a:pt x="204609" y="478561"/>
                  </a:lnTo>
                  <a:lnTo>
                    <a:pt x="161099" y="465023"/>
                  </a:lnTo>
                  <a:lnTo>
                    <a:pt x="121691" y="443598"/>
                  </a:lnTo>
                  <a:lnTo>
                    <a:pt x="87350" y="415251"/>
                  </a:lnTo>
                  <a:lnTo>
                    <a:pt x="59004" y="380911"/>
                  </a:lnTo>
                  <a:lnTo>
                    <a:pt x="37592" y="341515"/>
                  </a:lnTo>
                  <a:lnTo>
                    <a:pt x="24053" y="297992"/>
                  </a:lnTo>
                  <a:lnTo>
                    <a:pt x="19329" y="251307"/>
                  </a:lnTo>
                  <a:lnTo>
                    <a:pt x="24053" y="204622"/>
                  </a:lnTo>
                  <a:lnTo>
                    <a:pt x="37592" y="161099"/>
                  </a:lnTo>
                  <a:lnTo>
                    <a:pt x="59004" y="121704"/>
                  </a:lnTo>
                  <a:lnTo>
                    <a:pt x="87350" y="87363"/>
                  </a:lnTo>
                  <a:lnTo>
                    <a:pt x="121691" y="59004"/>
                  </a:lnTo>
                  <a:lnTo>
                    <a:pt x="161099" y="37592"/>
                  </a:lnTo>
                  <a:lnTo>
                    <a:pt x="204609" y="24053"/>
                  </a:lnTo>
                  <a:lnTo>
                    <a:pt x="251294" y="19342"/>
                  </a:lnTo>
                  <a:lnTo>
                    <a:pt x="297992" y="24053"/>
                  </a:lnTo>
                  <a:lnTo>
                    <a:pt x="341503" y="37592"/>
                  </a:lnTo>
                  <a:lnTo>
                    <a:pt x="380911" y="59004"/>
                  </a:lnTo>
                  <a:lnTo>
                    <a:pt x="415251" y="87363"/>
                  </a:lnTo>
                  <a:lnTo>
                    <a:pt x="443598" y="121704"/>
                  </a:lnTo>
                  <a:lnTo>
                    <a:pt x="465010" y="161099"/>
                  </a:lnTo>
                  <a:lnTo>
                    <a:pt x="478548" y="204622"/>
                  </a:lnTo>
                  <a:lnTo>
                    <a:pt x="483273" y="251307"/>
                  </a:lnTo>
                  <a:lnTo>
                    <a:pt x="483273" y="156184"/>
                  </a:lnTo>
                  <a:lnTo>
                    <a:pt x="443420" y="89484"/>
                  </a:lnTo>
                  <a:lnTo>
                    <a:pt x="413118" y="59182"/>
                  </a:lnTo>
                  <a:lnTo>
                    <a:pt x="378040" y="34366"/>
                  </a:lnTo>
                  <a:lnTo>
                    <a:pt x="346430" y="19342"/>
                  </a:lnTo>
                  <a:lnTo>
                    <a:pt x="338899" y="15748"/>
                  </a:lnTo>
                  <a:lnTo>
                    <a:pt x="296418" y="4064"/>
                  </a:lnTo>
                  <a:lnTo>
                    <a:pt x="251294" y="0"/>
                  </a:lnTo>
                  <a:lnTo>
                    <a:pt x="206184" y="4064"/>
                  </a:lnTo>
                  <a:lnTo>
                    <a:pt x="163703" y="15748"/>
                  </a:lnTo>
                  <a:lnTo>
                    <a:pt x="124561" y="34366"/>
                  </a:lnTo>
                  <a:lnTo>
                    <a:pt x="89484" y="59182"/>
                  </a:lnTo>
                  <a:lnTo>
                    <a:pt x="59182" y="89484"/>
                  </a:lnTo>
                  <a:lnTo>
                    <a:pt x="34366" y="124561"/>
                  </a:lnTo>
                  <a:lnTo>
                    <a:pt x="15748" y="163703"/>
                  </a:lnTo>
                  <a:lnTo>
                    <a:pt x="4051" y="206197"/>
                  </a:lnTo>
                  <a:lnTo>
                    <a:pt x="0" y="251307"/>
                  </a:lnTo>
                  <a:lnTo>
                    <a:pt x="4051" y="296418"/>
                  </a:lnTo>
                  <a:lnTo>
                    <a:pt x="15748" y="338912"/>
                  </a:lnTo>
                  <a:lnTo>
                    <a:pt x="34366" y="378040"/>
                  </a:lnTo>
                  <a:lnTo>
                    <a:pt x="59182" y="413131"/>
                  </a:lnTo>
                  <a:lnTo>
                    <a:pt x="89484" y="443433"/>
                  </a:lnTo>
                  <a:lnTo>
                    <a:pt x="124561" y="468249"/>
                  </a:lnTo>
                  <a:lnTo>
                    <a:pt x="163703" y="486867"/>
                  </a:lnTo>
                  <a:lnTo>
                    <a:pt x="206184" y="498551"/>
                  </a:lnTo>
                  <a:lnTo>
                    <a:pt x="219176" y="499719"/>
                  </a:lnTo>
                  <a:lnTo>
                    <a:pt x="283425" y="499719"/>
                  </a:lnTo>
                  <a:lnTo>
                    <a:pt x="296418" y="498551"/>
                  </a:lnTo>
                  <a:lnTo>
                    <a:pt x="338899" y="486867"/>
                  </a:lnTo>
                  <a:lnTo>
                    <a:pt x="346430" y="483273"/>
                  </a:lnTo>
                  <a:lnTo>
                    <a:pt x="378040" y="468249"/>
                  </a:lnTo>
                  <a:lnTo>
                    <a:pt x="413118" y="443433"/>
                  </a:lnTo>
                  <a:lnTo>
                    <a:pt x="443420" y="413131"/>
                  </a:lnTo>
                  <a:lnTo>
                    <a:pt x="468236" y="378040"/>
                  </a:lnTo>
                  <a:lnTo>
                    <a:pt x="486854" y="338912"/>
                  </a:lnTo>
                  <a:lnTo>
                    <a:pt x="498551" y="296418"/>
                  </a:lnTo>
                  <a:lnTo>
                    <a:pt x="502602" y="251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678019" y="4054897"/>
              <a:ext cx="262255" cy="290195"/>
            </a:xfrm>
            <a:custGeom>
              <a:avLst/>
              <a:gdLst/>
              <a:ahLst/>
              <a:cxnLst/>
              <a:rect l="l" t="t" r="r" b="b"/>
              <a:pathLst>
                <a:path w="262254" h="290195">
                  <a:moveTo>
                    <a:pt x="0" y="0"/>
                  </a:moveTo>
                  <a:lnTo>
                    <a:pt x="262109" y="157491"/>
                  </a:lnTo>
                  <a:lnTo>
                    <a:pt x="4045" y="29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672653" y="4045565"/>
              <a:ext cx="278765" cy="307975"/>
            </a:xfrm>
            <a:custGeom>
              <a:avLst/>
              <a:gdLst/>
              <a:ahLst/>
              <a:cxnLst/>
              <a:rect l="l" t="t" r="r" b="b"/>
              <a:pathLst>
                <a:path w="278764" h="307975">
                  <a:moveTo>
                    <a:pt x="0" y="0"/>
                  </a:moveTo>
                  <a:lnTo>
                    <a:pt x="278234" y="167180"/>
                  </a:lnTo>
                  <a:lnTo>
                    <a:pt x="4294" y="307972"/>
                  </a:lnTo>
                  <a:lnTo>
                    <a:pt x="3968" y="284594"/>
                  </a:lnTo>
                  <a:lnTo>
                    <a:pt x="14528" y="290939"/>
                  </a:lnTo>
                  <a:lnTo>
                    <a:pt x="256716" y="166466"/>
                  </a:lnTo>
                  <a:lnTo>
                    <a:pt x="171" y="12318"/>
                  </a:lnTo>
                  <a:lnTo>
                    <a:pt x="0" y="0"/>
                  </a:lnTo>
                  <a:close/>
                </a:path>
                <a:path w="278764" h="307975">
                  <a:moveTo>
                    <a:pt x="171" y="12318"/>
                  </a:moveTo>
                  <a:lnTo>
                    <a:pt x="10732" y="18664"/>
                  </a:lnTo>
                  <a:lnTo>
                    <a:pt x="14528" y="290939"/>
                  </a:lnTo>
                  <a:lnTo>
                    <a:pt x="3968" y="284594"/>
                  </a:lnTo>
                  <a:lnTo>
                    <a:pt x="171" y="1231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3" name="object 363"/>
          <p:cNvSpPr txBox="1"/>
          <p:nvPr/>
        </p:nvSpPr>
        <p:spPr>
          <a:xfrm>
            <a:off x="1128626" y="3275157"/>
            <a:ext cx="39319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83055" algn="l"/>
                <a:tab pos="2567305" algn="l"/>
              </a:tabLst>
            </a:pPr>
            <a:r>
              <a:rPr sz="1650" spc="235" dirty="0">
                <a:solidFill>
                  <a:srgbClr val="919191"/>
                </a:solidFill>
                <a:latin typeface="Tahoma"/>
                <a:cs typeface="Tahoma"/>
              </a:rPr>
              <a:t>M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y</a:t>
            </a:r>
            <a:r>
              <a:rPr sz="1650" spc="-135" dirty="0">
                <a:solidFill>
                  <a:srgbClr val="919191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r>
              <a:rPr sz="1650" spc="20" dirty="0">
                <a:solidFill>
                  <a:srgbClr val="919191"/>
                </a:solidFill>
                <a:latin typeface="Tahoma"/>
                <a:cs typeface="Tahoma"/>
              </a:rPr>
              <a:t>obb</a:t>
            </a:r>
            <a:r>
              <a:rPr sz="1650" spc="15" dirty="0">
                <a:solidFill>
                  <a:srgbClr val="919191"/>
                </a:solidFill>
                <a:latin typeface="Tahoma"/>
                <a:cs typeface="Tahoma"/>
              </a:rPr>
              <a:t>i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	</a:t>
            </a:r>
            <a:r>
              <a:rPr sz="1650" spc="-170" dirty="0">
                <a:solidFill>
                  <a:srgbClr val="919191"/>
                </a:solidFill>
                <a:latin typeface="Tahoma"/>
                <a:cs typeface="Tahoma"/>
              </a:rPr>
              <a:t>I</a:t>
            </a:r>
            <a:r>
              <a:rPr sz="1650" spc="-20" dirty="0">
                <a:solidFill>
                  <a:srgbClr val="919191"/>
                </a:solidFill>
                <a:latin typeface="Tahoma"/>
                <a:cs typeface="Tahoma"/>
              </a:rPr>
              <a:t>n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vi</a:t>
            </a:r>
            <a:r>
              <a:rPr sz="1650" spc="20" dirty="0">
                <a:solidFill>
                  <a:srgbClr val="919191"/>
                </a:solidFill>
                <a:latin typeface="Tahoma"/>
                <a:cs typeface="Tahoma"/>
              </a:rPr>
              <a:t>t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	</a:t>
            </a:r>
            <a:r>
              <a:rPr sz="1650" spc="-195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r>
              <a:rPr sz="1650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r>
              <a:rPr sz="1650" spc="-50" dirty="0">
                <a:solidFill>
                  <a:srgbClr val="242323"/>
                </a:solidFill>
                <a:latin typeface="Tahoma"/>
                <a:cs typeface="Tahoma"/>
              </a:rPr>
              <a:t>a</a:t>
            </a:r>
            <a:r>
              <a:rPr sz="1650" spc="25" dirty="0">
                <a:solidFill>
                  <a:srgbClr val="242323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242323"/>
                </a:solidFill>
                <a:latin typeface="Tahoma"/>
                <a:cs typeface="Tahoma"/>
              </a:rPr>
              <a:t>he</a:t>
            </a:r>
            <a:r>
              <a:rPr sz="1650" spc="5" dirty="0">
                <a:solidFill>
                  <a:srgbClr val="242323"/>
                </a:solidFill>
                <a:latin typeface="Tahoma"/>
                <a:cs typeface="Tahoma"/>
              </a:rPr>
              <a:t>r</a:t>
            </a:r>
            <a:r>
              <a:rPr sz="1650" spc="-130" dirty="0">
                <a:solidFill>
                  <a:srgbClr val="242323"/>
                </a:solidFill>
                <a:latin typeface="Tahoma"/>
                <a:cs typeface="Tahoma"/>
              </a:rPr>
              <a:t> </a:t>
            </a:r>
            <a:r>
              <a:rPr sz="1650" spc="229" dirty="0">
                <a:solidFill>
                  <a:srgbClr val="242323"/>
                </a:solidFill>
                <a:latin typeface="Tahoma"/>
                <a:cs typeface="Tahoma"/>
              </a:rPr>
              <a:t>M</a:t>
            </a:r>
            <a:r>
              <a:rPr sz="1650" spc="-65" dirty="0">
                <a:solidFill>
                  <a:srgbClr val="242323"/>
                </a:solidFill>
                <a:latin typeface="Tahoma"/>
                <a:cs typeface="Tahoma"/>
              </a:rPr>
              <a:t>a</a:t>
            </a:r>
            <a:r>
              <a:rPr sz="1650" spc="30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r>
              <a:rPr sz="1650" spc="25" dirty="0">
                <a:solidFill>
                  <a:srgbClr val="242323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242323"/>
                </a:solidFill>
                <a:latin typeface="Tahoma"/>
                <a:cs typeface="Tahoma"/>
              </a:rPr>
              <a:t>h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64" name="object 364"/>
          <p:cNvSpPr txBox="1">
            <a:spLocks noGrp="1"/>
          </p:cNvSpPr>
          <p:nvPr>
            <p:ph type="title"/>
          </p:nvPr>
        </p:nvSpPr>
        <p:spPr>
          <a:xfrm>
            <a:off x="3013385" y="0"/>
            <a:ext cx="1508633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Screen</a:t>
            </a:r>
            <a:r>
              <a:rPr spc="-455" dirty="0"/>
              <a:t> </a:t>
            </a:r>
            <a:r>
              <a:rPr spc="-330" dirty="0"/>
              <a:t>for</a:t>
            </a:r>
            <a:r>
              <a:rPr spc="-455" dirty="0"/>
              <a:t> </a:t>
            </a:r>
            <a:r>
              <a:rPr spc="-130" dirty="0"/>
              <a:t>User</a:t>
            </a:r>
            <a:r>
              <a:rPr spc="-455" dirty="0"/>
              <a:t> </a:t>
            </a:r>
            <a:r>
              <a:rPr spc="-220" dirty="0"/>
              <a:t>who</a:t>
            </a:r>
            <a:r>
              <a:rPr spc="-455" dirty="0"/>
              <a:t> </a:t>
            </a:r>
            <a:r>
              <a:rPr spc="-204" dirty="0"/>
              <a:t>wants</a:t>
            </a:r>
            <a:r>
              <a:rPr spc="-455" dirty="0"/>
              <a:t> </a:t>
            </a:r>
            <a:r>
              <a:rPr spc="-335" dirty="0"/>
              <a:t>to</a:t>
            </a:r>
            <a:r>
              <a:rPr spc="-455" dirty="0"/>
              <a:t> </a:t>
            </a:r>
            <a:r>
              <a:rPr spc="-335" dirty="0"/>
              <a:t>learn</a:t>
            </a:r>
            <a:r>
              <a:rPr u="none" spc="-455" dirty="0"/>
              <a:t> </a:t>
            </a:r>
            <a:r>
              <a:rPr spc="-270" dirty="0"/>
              <a:t>(</a:t>
            </a:r>
            <a:r>
              <a:rPr u="none" spc="-270" dirty="0"/>
              <a:t>Raj</a:t>
            </a:r>
            <a:r>
              <a:rPr spc="-270" dirty="0"/>
              <a:t>esh</a:t>
            </a:r>
            <a:r>
              <a:rPr spc="-455" dirty="0"/>
              <a:t> </a:t>
            </a:r>
            <a:r>
              <a:rPr spc="-310" dirty="0"/>
              <a:t>Mittal</a:t>
            </a:r>
            <a:r>
              <a:rPr u="none" spc="-310" dirty="0"/>
              <a:t>)</a:t>
            </a:r>
          </a:p>
        </p:txBody>
      </p:sp>
      <p:sp>
        <p:nvSpPr>
          <p:cNvPr id="365" name="object 365"/>
          <p:cNvSpPr/>
          <p:nvPr/>
        </p:nvSpPr>
        <p:spPr>
          <a:xfrm>
            <a:off x="14005493" y="785316"/>
            <a:ext cx="673100" cy="52705"/>
          </a:xfrm>
          <a:custGeom>
            <a:avLst/>
            <a:gdLst/>
            <a:ahLst/>
            <a:cxnLst/>
            <a:rect l="l" t="t" r="r" b="b"/>
            <a:pathLst>
              <a:path w="673100" h="52705">
                <a:moveTo>
                  <a:pt x="672799" y="52354"/>
                </a:moveTo>
                <a:lnTo>
                  <a:pt x="0" y="52354"/>
                </a:lnTo>
                <a:lnTo>
                  <a:pt x="0" y="0"/>
                </a:lnTo>
                <a:lnTo>
                  <a:pt x="672799" y="0"/>
                </a:lnTo>
                <a:lnTo>
                  <a:pt x="672799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7989091" y="785316"/>
            <a:ext cx="98425" cy="52705"/>
          </a:xfrm>
          <a:custGeom>
            <a:avLst/>
            <a:gdLst/>
            <a:ahLst/>
            <a:cxnLst/>
            <a:rect l="l" t="t" r="r" b="b"/>
            <a:pathLst>
              <a:path w="98425" h="52705">
                <a:moveTo>
                  <a:pt x="97889" y="52354"/>
                </a:moveTo>
                <a:lnTo>
                  <a:pt x="0" y="52354"/>
                </a:lnTo>
                <a:lnTo>
                  <a:pt x="0" y="0"/>
                </a:lnTo>
                <a:lnTo>
                  <a:pt x="97889" y="0"/>
                </a:lnTo>
                <a:lnTo>
                  <a:pt x="97889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989346" y="4104668"/>
            <a:ext cx="2743835" cy="2251075"/>
          </a:xfrm>
          <a:custGeom>
            <a:avLst/>
            <a:gdLst/>
            <a:ahLst/>
            <a:cxnLst/>
            <a:rect l="l" t="t" r="r" b="b"/>
            <a:pathLst>
              <a:path w="2743834" h="2251075">
                <a:moveTo>
                  <a:pt x="2477812" y="2251076"/>
                </a:moveTo>
                <a:lnTo>
                  <a:pt x="265559" y="2251076"/>
                </a:lnTo>
                <a:lnTo>
                  <a:pt x="225701" y="2247150"/>
                </a:lnTo>
                <a:lnTo>
                  <a:pt x="186843" y="2237417"/>
                </a:lnTo>
                <a:lnTo>
                  <a:pt x="149841" y="2222090"/>
                </a:lnTo>
                <a:lnTo>
                  <a:pt x="115481" y="2201495"/>
                </a:lnTo>
                <a:lnTo>
                  <a:pt x="84521" y="2176088"/>
                </a:lnTo>
                <a:lnTo>
                  <a:pt x="57619" y="2146406"/>
                </a:lnTo>
                <a:lnTo>
                  <a:pt x="35368" y="2113105"/>
                </a:lnTo>
                <a:lnTo>
                  <a:pt x="18241" y="2076892"/>
                </a:lnTo>
                <a:lnTo>
                  <a:pt x="6615" y="2038565"/>
                </a:lnTo>
                <a:lnTo>
                  <a:pt x="737" y="1998940"/>
                </a:lnTo>
                <a:lnTo>
                  <a:pt x="0" y="1978915"/>
                </a:lnTo>
                <a:lnTo>
                  <a:pt x="81" y="265477"/>
                </a:lnTo>
                <a:lnTo>
                  <a:pt x="4007" y="225619"/>
                </a:lnTo>
                <a:lnTo>
                  <a:pt x="13741" y="186761"/>
                </a:lnTo>
                <a:lnTo>
                  <a:pt x="29067" y="149759"/>
                </a:lnTo>
                <a:lnTo>
                  <a:pt x="49662" y="115399"/>
                </a:lnTo>
                <a:lnTo>
                  <a:pt x="75070" y="84439"/>
                </a:lnTo>
                <a:lnTo>
                  <a:pt x="104752" y="57537"/>
                </a:lnTo>
                <a:lnTo>
                  <a:pt x="138053" y="35286"/>
                </a:lnTo>
                <a:lnTo>
                  <a:pt x="174265" y="18159"/>
                </a:lnTo>
                <a:lnTo>
                  <a:pt x="212592" y="6533"/>
                </a:lnTo>
                <a:lnTo>
                  <a:pt x="252217" y="655"/>
                </a:lnTo>
                <a:lnTo>
                  <a:pt x="265559" y="0"/>
                </a:lnTo>
                <a:lnTo>
                  <a:pt x="2477812" y="0"/>
                </a:lnTo>
                <a:lnTo>
                  <a:pt x="2517670" y="3925"/>
                </a:lnTo>
                <a:lnTo>
                  <a:pt x="2556528" y="13659"/>
                </a:lnTo>
                <a:lnTo>
                  <a:pt x="2593530" y="28986"/>
                </a:lnTo>
                <a:lnTo>
                  <a:pt x="2627890" y="49580"/>
                </a:lnTo>
                <a:lnTo>
                  <a:pt x="2658849" y="74988"/>
                </a:lnTo>
                <a:lnTo>
                  <a:pt x="2685751" y="104670"/>
                </a:lnTo>
                <a:lnTo>
                  <a:pt x="2708002" y="137971"/>
                </a:lnTo>
                <a:lnTo>
                  <a:pt x="2725130" y="174183"/>
                </a:lnTo>
                <a:lnTo>
                  <a:pt x="2736756" y="212510"/>
                </a:lnTo>
                <a:lnTo>
                  <a:pt x="2742634" y="252135"/>
                </a:lnTo>
                <a:lnTo>
                  <a:pt x="2743290" y="265477"/>
                </a:lnTo>
                <a:lnTo>
                  <a:pt x="2743290" y="1985598"/>
                </a:lnTo>
                <a:lnTo>
                  <a:pt x="2739364" y="2025456"/>
                </a:lnTo>
                <a:lnTo>
                  <a:pt x="2729630" y="2064314"/>
                </a:lnTo>
                <a:lnTo>
                  <a:pt x="2714303" y="2101316"/>
                </a:lnTo>
                <a:lnTo>
                  <a:pt x="2693709" y="2135676"/>
                </a:lnTo>
                <a:lnTo>
                  <a:pt x="2668301" y="2166636"/>
                </a:lnTo>
                <a:lnTo>
                  <a:pt x="2638619" y="2193538"/>
                </a:lnTo>
                <a:lnTo>
                  <a:pt x="2605318" y="2215789"/>
                </a:lnTo>
                <a:lnTo>
                  <a:pt x="2569105" y="2232916"/>
                </a:lnTo>
                <a:lnTo>
                  <a:pt x="2530779" y="2244542"/>
                </a:lnTo>
                <a:lnTo>
                  <a:pt x="2491154" y="2250421"/>
                </a:lnTo>
                <a:lnTo>
                  <a:pt x="2477812" y="2251076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6364069" y="4381644"/>
            <a:ext cx="1936750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0"/>
              </a:spcBef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nce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6A583D"/>
                </a:solidFill>
                <a:latin typeface="Trebuchet MS"/>
                <a:cs typeface="Trebuchet MS"/>
              </a:rPr>
              <a:t>us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oo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k</a:t>
            </a:r>
            <a:r>
              <a:rPr sz="2300" spc="85" dirty="0">
                <a:solidFill>
                  <a:srgbClr val="6A583D"/>
                </a:solidFill>
                <a:latin typeface="Trebuchet MS"/>
                <a:cs typeface="Trebuchet MS"/>
              </a:rPr>
              <a:t>s  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ch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85" dirty="0">
                <a:solidFill>
                  <a:srgbClr val="6A583D"/>
                </a:solidFill>
                <a:latin typeface="Trebuchet MS"/>
                <a:cs typeface="Trebuchet MS"/>
              </a:rPr>
              <a:t>s 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de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00" dirty="0">
                <a:solidFill>
                  <a:srgbClr val="6A583D"/>
                </a:solidFill>
                <a:latin typeface="Trebuchet MS"/>
                <a:cs typeface="Trebuchet MS"/>
              </a:rPr>
              <a:t>il</a:t>
            </a:r>
            <a:r>
              <a:rPr sz="2300" spc="85" dirty="0">
                <a:solidFill>
                  <a:srgbClr val="6A583D"/>
                </a:solidFill>
                <a:latin typeface="Trebuchet MS"/>
                <a:cs typeface="Trebuchet MS"/>
              </a:rPr>
              <a:t>s 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204" dirty="0">
                <a:solidFill>
                  <a:srgbClr val="6A583D"/>
                </a:solidFill>
                <a:latin typeface="Trebuchet MS"/>
                <a:cs typeface="Trebuchet MS"/>
              </a:rPr>
              <a:t>ill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be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30" dirty="0">
                <a:solidFill>
                  <a:srgbClr val="6A583D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10374418" y="3815836"/>
            <a:ext cx="16122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370" name="object 370"/>
          <p:cNvGrpSpPr/>
          <p:nvPr/>
        </p:nvGrpSpPr>
        <p:grpSpPr>
          <a:xfrm>
            <a:off x="9842470" y="4659381"/>
            <a:ext cx="3319779" cy="377825"/>
            <a:chOff x="9842470" y="4659381"/>
            <a:chExt cx="3319779" cy="377825"/>
          </a:xfrm>
        </p:grpSpPr>
        <p:sp>
          <p:nvSpPr>
            <p:cNvPr id="371" name="object 371"/>
            <p:cNvSpPr/>
            <p:nvPr/>
          </p:nvSpPr>
          <p:spPr>
            <a:xfrm>
              <a:off x="9847868" y="4664779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4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1266673" y="4659543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11484332" y="4685872"/>
            <a:ext cx="14617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8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0102175" y="4685872"/>
            <a:ext cx="7467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14" dirty="0">
                <a:solidFill>
                  <a:srgbClr val="697889"/>
                </a:solidFill>
                <a:latin typeface="Trebuchet MS"/>
                <a:cs typeface="Trebuchet MS"/>
              </a:rPr>
              <a:t>em</a:t>
            </a:r>
            <a:r>
              <a:rPr sz="1750" spc="-80" dirty="0">
                <a:solidFill>
                  <a:srgbClr val="697889"/>
                </a:solidFill>
                <a:latin typeface="Trebuchet MS"/>
                <a:cs typeface="Trebuchet MS"/>
              </a:rPr>
              <a:t>o</a:t>
            </a:r>
            <a:r>
              <a:rPr sz="1750" spc="-50" dirty="0">
                <a:solidFill>
                  <a:srgbClr val="697889"/>
                </a:solidFill>
                <a:latin typeface="Trebuchet MS"/>
                <a:cs typeface="Trebuchet MS"/>
              </a:rPr>
              <a:t>v</a:t>
            </a:r>
            <a:r>
              <a:rPr sz="1750" spc="-85" dirty="0">
                <a:solidFill>
                  <a:srgbClr val="697889"/>
                </a:solidFill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12862746" y="3913788"/>
            <a:ext cx="263525" cy="256540"/>
          </a:xfrm>
          <a:custGeom>
            <a:avLst/>
            <a:gdLst/>
            <a:ahLst/>
            <a:cxnLst/>
            <a:rect l="l" t="t" r="r" b="b"/>
            <a:pathLst>
              <a:path w="263525" h="256539">
                <a:moveTo>
                  <a:pt x="135278" y="255946"/>
                </a:moveTo>
                <a:lnTo>
                  <a:pt x="112013" y="232681"/>
                </a:lnTo>
                <a:lnTo>
                  <a:pt x="200268" y="144426"/>
                </a:lnTo>
                <a:lnTo>
                  <a:pt x="0" y="144426"/>
                </a:lnTo>
                <a:lnTo>
                  <a:pt x="0" y="111519"/>
                </a:lnTo>
                <a:lnTo>
                  <a:pt x="200268" y="111519"/>
                </a:lnTo>
                <a:lnTo>
                  <a:pt x="112013" y="23264"/>
                </a:lnTo>
                <a:lnTo>
                  <a:pt x="135278" y="0"/>
                </a:lnTo>
                <a:lnTo>
                  <a:pt x="263251" y="127973"/>
                </a:lnTo>
                <a:lnTo>
                  <a:pt x="135278" y="255946"/>
                </a:lnTo>
                <a:close/>
              </a:path>
            </a:pathLst>
          </a:custGeom>
          <a:solidFill>
            <a:srgbClr val="3F62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670" y="1005029"/>
            <a:ext cx="4838065" cy="9926955"/>
            <a:chOff x="774670" y="1005029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801022" y="103138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60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0440" y="199470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9382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3154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3" y="-31412"/>
                  </a:moveTo>
                  <a:lnTo>
                    <a:pt x="133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6828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0690" y="10170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4502" y="101725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3" y="-31412"/>
                  </a:moveTo>
                  <a:lnTo>
                    <a:pt x="33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7932" y="101755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6" y="-31412"/>
                  </a:moveTo>
                  <a:lnTo>
                    <a:pt x="176" y="315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1141" y="1017908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06" y="-31412"/>
                  </a:moveTo>
                  <a:lnTo>
                    <a:pt x="306" y="31594"/>
                  </a:lnTo>
                </a:path>
              </a:pathLst>
            </a:custGeom>
            <a:ln w="6343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4409" y="101833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1" y="-31412"/>
                  </a:moveTo>
                  <a:lnTo>
                    <a:pt x="181" y="315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7506" y="101883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8690" y="10162394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579" y="12788"/>
                  </a:moveTo>
                  <a:lnTo>
                    <a:pt x="75653" y="12788"/>
                  </a:lnTo>
                  <a:lnTo>
                    <a:pt x="75653" y="6045"/>
                  </a:lnTo>
                  <a:lnTo>
                    <a:pt x="63182" y="6045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2255" y="62992"/>
                  </a:lnTo>
                  <a:lnTo>
                    <a:pt x="12255" y="69176"/>
                  </a:lnTo>
                  <a:lnTo>
                    <a:pt x="24409" y="69176"/>
                  </a:lnTo>
                  <a:lnTo>
                    <a:pt x="24409" y="75819"/>
                  </a:lnTo>
                  <a:lnTo>
                    <a:pt x="87579" y="75819"/>
                  </a:lnTo>
                  <a:lnTo>
                    <a:pt x="87579" y="1278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6381" y="102139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6" y="-31412"/>
                  </a:moveTo>
                  <a:lnTo>
                    <a:pt x="66" y="314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6226" y="10190321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121742" y="57492"/>
                  </a:moveTo>
                  <a:lnTo>
                    <a:pt x="113322" y="57492"/>
                  </a:lnTo>
                  <a:lnTo>
                    <a:pt x="113322" y="46685"/>
                  </a:lnTo>
                  <a:lnTo>
                    <a:pt x="104203" y="46685"/>
                  </a:lnTo>
                  <a:lnTo>
                    <a:pt x="104203" y="36499"/>
                  </a:lnTo>
                  <a:lnTo>
                    <a:pt x="94538" y="36499"/>
                  </a:lnTo>
                  <a:lnTo>
                    <a:pt x="94538" y="26708"/>
                  </a:lnTo>
                  <a:lnTo>
                    <a:pt x="84569" y="26708"/>
                  </a:lnTo>
                  <a:lnTo>
                    <a:pt x="84569" y="17208"/>
                  </a:lnTo>
                  <a:lnTo>
                    <a:pt x="74193" y="17208"/>
                  </a:lnTo>
                  <a:lnTo>
                    <a:pt x="74193" y="8267"/>
                  </a:lnTo>
                  <a:lnTo>
                    <a:pt x="63182" y="8267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0807" y="63080"/>
                  </a:lnTo>
                  <a:lnTo>
                    <a:pt x="10807" y="71539"/>
                  </a:lnTo>
                  <a:lnTo>
                    <a:pt x="21399" y="71539"/>
                  </a:lnTo>
                  <a:lnTo>
                    <a:pt x="21399" y="80340"/>
                  </a:lnTo>
                  <a:lnTo>
                    <a:pt x="31572" y="80340"/>
                  </a:lnTo>
                  <a:lnTo>
                    <a:pt x="31572" y="89662"/>
                  </a:lnTo>
                  <a:lnTo>
                    <a:pt x="41084" y="89662"/>
                  </a:lnTo>
                  <a:lnTo>
                    <a:pt x="41084" y="99656"/>
                  </a:lnTo>
                  <a:lnTo>
                    <a:pt x="50050" y="99656"/>
                  </a:lnTo>
                  <a:lnTo>
                    <a:pt x="50050" y="110045"/>
                  </a:lnTo>
                  <a:lnTo>
                    <a:pt x="58661" y="110045"/>
                  </a:lnTo>
                  <a:lnTo>
                    <a:pt x="58661" y="120650"/>
                  </a:lnTo>
                  <a:lnTo>
                    <a:pt x="121742" y="120650"/>
                  </a:lnTo>
                  <a:lnTo>
                    <a:pt x="121742" y="5749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4401" y="102904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7"/>
                  </a:moveTo>
                  <a:lnTo>
                    <a:pt x="31505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1772" y="103018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5" y="-31412"/>
                  </a:moveTo>
                  <a:lnTo>
                    <a:pt x="115" y="31792"/>
                  </a:lnTo>
                </a:path>
              </a:pathLst>
            </a:custGeom>
            <a:ln w="630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542" y="103136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5" y="-31412"/>
                  </a:moveTo>
                  <a:lnTo>
                    <a:pt x="165" y="32021"/>
                  </a:lnTo>
                </a:path>
              </a:pathLst>
            </a:custGeom>
            <a:ln w="631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4844" y="103258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8" y="-31412"/>
                  </a:moveTo>
                  <a:lnTo>
                    <a:pt x="88" y="31779"/>
                  </a:lnTo>
                </a:path>
              </a:pathLst>
            </a:custGeom>
            <a:ln w="6300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0551" y="103384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" y="-31412"/>
                  </a:moveTo>
                  <a:lnTo>
                    <a:pt x="21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5517" y="103510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6"/>
                  </a:moveTo>
                  <a:lnTo>
                    <a:pt x="31533" y="1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69831" y="103638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6" y="-31412"/>
                  </a:moveTo>
                  <a:lnTo>
                    <a:pt x="86" y="31971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73575" y="103771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1"/>
                  </a:moveTo>
                  <a:lnTo>
                    <a:pt x="31486" y="14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6662" y="103905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9020" y="104038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8"/>
                  </a:moveTo>
                  <a:lnTo>
                    <a:pt x="31450" y="1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80705" y="10417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57"/>
                  </a:moveTo>
                  <a:lnTo>
                    <a:pt x="31464" y="2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81745" y="104309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5"/>
                  </a:moveTo>
                  <a:lnTo>
                    <a:pt x="31426" y="1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81746" y="104582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2"/>
                  </a:moveTo>
                  <a:lnTo>
                    <a:pt x="31425" y="1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0707" y="104716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43"/>
                  </a:moveTo>
                  <a:lnTo>
                    <a:pt x="31461" y="2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79024" y="104852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5"/>
                  </a:moveTo>
                  <a:lnTo>
                    <a:pt x="31443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73592" y="105120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6"/>
                  </a:moveTo>
                  <a:lnTo>
                    <a:pt x="31457" y="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69857" y="105250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05"/>
                  </a:moveTo>
                  <a:lnTo>
                    <a:pt x="31539" y="2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65553" y="105380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468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4903" y="105633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1"/>
                  </a:moveTo>
                  <a:lnTo>
                    <a:pt x="31482" y="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48613" y="105753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777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41847" y="105872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2"/>
                  </a:moveTo>
                  <a:lnTo>
                    <a:pt x="31500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6387" y="106099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8"/>
                  </a:moveTo>
                  <a:lnTo>
                    <a:pt x="31517" y="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7783" y="106205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8" y="-31412"/>
                  </a:moveTo>
                  <a:lnTo>
                    <a:pt x="138" y="31743"/>
                  </a:lnTo>
                </a:path>
              </a:pathLst>
            </a:custGeom>
            <a:ln w="6310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8821" y="10630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6"/>
                  </a:moveTo>
                  <a:lnTo>
                    <a:pt x="3153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89151" y="106502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78575" y="106590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7" y="-31412"/>
                  </a:moveTo>
                  <a:lnTo>
                    <a:pt x="157" y="31666"/>
                  </a:lnTo>
                </a:path>
              </a:pathLst>
            </a:custGeom>
            <a:ln w="6314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4697" y="10636113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891"/>
                  </a:lnTo>
                </a:path>
                <a:path w="23495" h="78104">
                  <a:moveTo>
                    <a:pt x="0" y="15177"/>
                  </a:moveTo>
                  <a:lnTo>
                    <a:pt x="0" y="780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2498" y="106893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3" y="-31412"/>
                  </a:moveTo>
                  <a:lnTo>
                    <a:pt x="153" y="31574"/>
                  </a:lnTo>
                </a:path>
              </a:pathLst>
            </a:custGeom>
            <a:ln w="631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94605" y="10664102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3" y="0"/>
                  </a:moveTo>
                  <a:lnTo>
                    <a:pt x="25683" y="62857"/>
                  </a:lnTo>
                </a:path>
                <a:path w="26035" h="73659">
                  <a:moveTo>
                    <a:pt x="0" y="10455"/>
                  </a:moveTo>
                  <a:lnTo>
                    <a:pt x="0" y="732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81328" y="107102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4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40834" y="10682446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8" y="0"/>
                  </a:moveTo>
                  <a:lnTo>
                    <a:pt x="27268" y="62835"/>
                  </a:lnTo>
                </a:path>
                <a:path w="27305" h="68579">
                  <a:moveTo>
                    <a:pt x="0" y="5322"/>
                  </a:moveTo>
                  <a:lnTo>
                    <a:pt x="0" y="681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26898" y="10720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5" y="-31412"/>
                  </a:moveTo>
                  <a:lnTo>
                    <a:pt x="195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13192" y="10721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5" y="-31412"/>
                  </a:moveTo>
                  <a:lnTo>
                    <a:pt x="95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85379" y="10721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7" y="-31412"/>
                  </a:moveTo>
                  <a:lnTo>
                    <a:pt x="97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81" y="10720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2" y="-31412"/>
                  </a:moveTo>
                  <a:lnTo>
                    <a:pt x="192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30668" y="10682451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4" y="5320"/>
                  </a:moveTo>
                  <a:lnTo>
                    <a:pt x="27264" y="68153"/>
                  </a:lnTo>
                </a:path>
                <a:path w="27305" h="68579">
                  <a:moveTo>
                    <a:pt x="0" y="0"/>
                  </a:moveTo>
                  <a:lnTo>
                    <a:pt x="0" y="6282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17185" y="107101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4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78474" y="10664098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7" y="10458"/>
                  </a:moveTo>
                  <a:lnTo>
                    <a:pt x="25687" y="73294"/>
                  </a:lnTo>
                </a:path>
                <a:path w="26035" h="73659">
                  <a:moveTo>
                    <a:pt x="0" y="0"/>
                  </a:moveTo>
                  <a:lnTo>
                    <a:pt x="0" y="6286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5943" y="106893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8" y="-31412"/>
                  </a:moveTo>
                  <a:lnTo>
                    <a:pt x="168" y="31589"/>
                  </a:lnTo>
                </a:path>
              </a:pathLst>
            </a:custGeom>
            <a:ln w="631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54009" y="106826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6" y="-31412"/>
                  </a:moveTo>
                  <a:lnTo>
                    <a:pt x="56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30876" y="10667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50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40825" y="10578509"/>
              <a:ext cx="111125" cy="112395"/>
            </a:xfrm>
            <a:custGeom>
              <a:avLst/>
              <a:gdLst/>
              <a:ahLst/>
              <a:cxnLst/>
              <a:rect l="l" t="t" r="r" b="b"/>
              <a:pathLst>
                <a:path w="111125" h="112395">
                  <a:moveTo>
                    <a:pt x="110782" y="49149"/>
                  </a:moveTo>
                  <a:lnTo>
                    <a:pt x="100203" y="49149"/>
                  </a:lnTo>
                  <a:lnTo>
                    <a:pt x="100203" y="40347"/>
                  </a:lnTo>
                  <a:lnTo>
                    <a:pt x="80530" y="40347"/>
                  </a:lnTo>
                  <a:lnTo>
                    <a:pt x="80530" y="21031"/>
                  </a:lnTo>
                  <a:lnTo>
                    <a:pt x="71577" y="21031"/>
                  </a:lnTo>
                  <a:lnTo>
                    <a:pt x="71577" y="10629"/>
                  </a:lnTo>
                  <a:lnTo>
                    <a:pt x="62992" y="10629"/>
                  </a:lnTo>
                  <a:lnTo>
                    <a:pt x="62992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8432" y="63042"/>
                  </a:lnTo>
                  <a:lnTo>
                    <a:pt x="8432" y="73837"/>
                  </a:lnTo>
                  <a:lnTo>
                    <a:pt x="17564" y="73837"/>
                  </a:lnTo>
                  <a:lnTo>
                    <a:pt x="17564" y="84010"/>
                  </a:lnTo>
                  <a:lnTo>
                    <a:pt x="37223" y="84010"/>
                  </a:lnTo>
                  <a:lnTo>
                    <a:pt x="37223" y="103301"/>
                  </a:lnTo>
                  <a:lnTo>
                    <a:pt x="47612" y="103301"/>
                  </a:lnTo>
                  <a:lnTo>
                    <a:pt x="47612" y="112242"/>
                  </a:lnTo>
                  <a:lnTo>
                    <a:pt x="110782" y="112242"/>
                  </a:lnTo>
                  <a:lnTo>
                    <a:pt x="110782" y="49149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64291" y="10598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" y="-31412"/>
                  </a:moveTo>
                  <a:lnTo>
                    <a:pt x="22" y="3147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56800" y="10587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2" y="-31412"/>
                  </a:moveTo>
                  <a:lnTo>
                    <a:pt x="72" y="31651"/>
                  </a:lnTo>
                </a:path>
              </a:pathLst>
            </a:custGeom>
            <a:ln w="6297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49934" y="105752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8" y="-31412"/>
                  </a:moveTo>
                  <a:lnTo>
                    <a:pt x="118" y="31846"/>
                  </a:lnTo>
                </a:path>
              </a:pathLst>
            </a:custGeom>
            <a:ln w="630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43779" y="105632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5"/>
                  </a:moveTo>
                  <a:lnTo>
                    <a:pt x="31505" y="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33146" y="105380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0"/>
                  </a:moveTo>
                  <a:lnTo>
                    <a:pt x="31485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28772" y="105250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0" y="-31412"/>
                  </a:moveTo>
                  <a:lnTo>
                    <a:pt x="70" y="31871"/>
                  </a:lnTo>
                </a:path>
              </a:pathLst>
            </a:custGeom>
            <a:ln w="629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25121" y="105120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0"/>
                  </a:moveTo>
                  <a:lnTo>
                    <a:pt x="31469" y="1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19706" y="104852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0"/>
                  </a:moveTo>
                  <a:lnTo>
                    <a:pt x="31448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18006" y="104716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57"/>
                  </a:moveTo>
                  <a:lnTo>
                    <a:pt x="31464" y="2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17004" y="104582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3"/>
                  </a:moveTo>
                  <a:lnTo>
                    <a:pt x="31426" y="1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16668" y="1044470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17004" y="104309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6"/>
                  </a:moveTo>
                  <a:lnTo>
                    <a:pt x="31427" y="1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8006" y="10417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68"/>
                  </a:moveTo>
                  <a:lnTo>
                    <a:pt x="31466" y="2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19703" y="10403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6"/>
                  </a:moveTo>
                  <a:lnTo>
                    <a:pt x="31456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22095" y="10390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" y="-31412"/>
                  </a:moveTo>
                  <a:lnTo>
                    <a:pt x="5" y="3146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25108" y="103770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0"/>
                  </a:moveTo>
                  <a:lnTo>
                    <a:pt x="31500" y="1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28752" y="103638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4" y="-31412"/>
                  </a:moveTo>
                  <a:lnTo>
                    <a:pt x="94" y="32023"/>
                  </a:lnTo>
                </a:path>
              </a:pathLst>
            </a:custGeom>
            <a:ln w="630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33117" y="103510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8" y="-31412"/>
                  </a:moveTo>
                  <a:lnTo>
                    <a:pt x="68" y="31792"/>
                  </a:lnTo>
                </a:path>
              </a:pathLst>
            </a:custGeom>
            <a:ln w="629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38160" y="103384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1"/>
                  </a:moveTo>
                  <a:lnTo>
                    <a:pt x="31473" y="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43731" y="103258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821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49879" y="103135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76" y="-31412"/>
                  </a:moveTo>
                  <a:lnTo>
                    <a:pt x="176" y="32062"/>
                  </a:lnTo>
                </a:path>
              </a:pathLst>
            </a:custGeom>
            <a:ln w="631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56749" y="103018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829"/>
                  </a:lnTo>
                </a:path>
              </a:pathLst>
            </a:custGeom>
            <a:ln w="6307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64259" y="102904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4"/>
                  </a:moveTo>
                  <a:lnTo>
                    <a:pt x="31527" y="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40761" y="10190308"/>
              <a:ext cx="121920" cy="121285"/>
            </a:xfrm>
            <a:custGeom>
              <a:avLst/>
              <a:gdLst/>
              <a:ahLst/>
              <a:cxnLst/>
              <a:rect l="l" t="t" r="r" b="b"/>
              <a:pathLst>
                <a:path w="121919" h="121284">
                  <a:moveTo>
                    <a:pt x="121780" y="0"/>
                  </a:moveTo>
                  <a:lnTo>
                    <a:pt x="58572" y="0"/>
                  </a:lnTo>
                  <a:lnTo>
                    <a:pt x="58572" y="8267"/>
                  </a:lnTo>
                  <a:lnTo>
                    <a:pt x="47561" y="8267"/>
                  </a:lnTo>
                  <a:lnTo>
                    <a:pt x="47561" y="17208"/>
                  </a:lnTo>
                  <a:lnTo>
                    <a:pt x="37185" y="17208"/>
                  </a:lnTo>
                  <a:lnTo>
                    <a:pt x="37185" y="26720"/>
                  </a:lnTo>
                  <a:lnTo>
                    <a:pt x="27228" y="26720"/>
                  </a:lnTo>
                  <a:lnTo>
                    <a:pt x="27228" y="36499"/>
                  </a:lnTo>
                  <a:lnTo>
                    <a:pt x="17538" y="36499"/>
                  </a:lnTo>
                  <a:lnTo>
                    <a:pt x="17538" y="46685"/>
                  </a:lnTo>
                  <a:lnTo>
                    <a:pt x="8432" y="46685"/>
                  </a:lnTo>
                  <a:lnTo>
                    <a:pt x="8432" y="57480"/>
                  </a:lnTo>
                  <a:lnTo>
                    <a:pt x="0" y="57480"/>
                  </a:lnTo>
                  <a:lnTo>
                    <a:pt x="0" y="120688"/>
                  </a:lnTo>
                  <a:lnTo>
                    <a:pt x="63119" y="120688"/>
                  </a:lnTo>
                  <a:lnTo>
                    <a:pt x="63119" y="110070"/>
                  </a:lnTo>
                  <a:lnTo>
                    <a:pt x="71729" y="110070"/>
                  </a:lnTo>
                  <a:lnTo>
                    <a:pt x="71729" y="99669"/>
                  </a:lnTo>
                  <a:lnTo>
                    <a:pt x="80695" y="99669"/>
                  </a:lnTo>
                  <a:lnTo>
                    <a:pt x="80695" y="89674"/>
                  </a:lnTo>
                  <a:lnTo>
                    <a:pt x="90182" y="89674"/>
                  </a:lnTo>
                  <a:lnTo>
                    <a:pt x="90182" y="80365"/>
                  </a:lnTo>
                  <a:lnTo>
                    <a:pt x="100380" y="80365"/>
                  </a:lnTo>
                  <a:lnTo>
                    <a:pt x="100380" y="71564"/>
                  </a:lnTo>
                  <a:lnTo>
                    <a:pt x="110972" y="71564"/>
                  </a:lnTo>
                  <a:lnTo>
                    <a:pt x="110972" y="63106"/>
                  </a:lnTo>
                  <a:lnTo>
                    <a:pt x="121780" y="63106"/>
                  </a:lnTo>
                  <a:lnTo>
                    <a:pt x="12178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42236" y="102139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8" y="-31412"/>
                  </a:moveTo>
                  <a:lnTo>
                    <a:pt x="78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22473" y="10162394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91" y="0"/>
                  </a:moveTo>
                  <a:lnTo>
                    <a:pt x="24396" y="0"/>
                  </a:lnTo>
                  <a:lnTo>
                    <a:pt x="24396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819"/>
                  </a:lnTo>
                  <a:lnTo>
                    <a:pt x="63182" y="75819"/>
                  </a:lnTo>
                  <a:lnTo>
                    <a:pt x="63182" y="69176"/>
                  </a:lnTo>
                  <a:lnTo>
                    <a:pt x="75349" y="69176"/>
                  </a:lnTo>
                  <a:lnTo>
                    <a:pt x="75349" y="63004"/>
                  </a:lnTo>
                  <a:lnTo>
                    <a:pt x="87591" y="63004"/>
                  </a:lnTo>
                  <a:lnTo>
                    <a:pt x="8759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91119" y="10188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4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72562" y="1014767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79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59"/>
                  </a:lnTo>
                  <a:lnTo>
                    <a:pt x="63207" y="67259"/>
                  </a:lnTo>
                  <a:lnTo>
                    <a:pt x="63207" y="63017"/>
                  </a:lnTo>
                  <a:lnTo>
                    <a:pt x="76479" y="63017"/>
                  </a:lnTo>
                  <a:lnTo>
                    <a:pt x="7647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30467" y="101755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7" y="-31412"/>
                  </a:moveTo>
                  <a:lnTo>
                    <a:pt x="187" y="315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44187" y="10172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9" y="-31412"/>
                  </a:moveTo>
                  <a:lnTo>
                    <a:pt x="39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57789" y="10170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4" y="-31412"/>
                  </a:moveTo>
                  <a:lnTo>
                    <a:pt x="144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71404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6" y="-31412"/>
                  </a:moveTo>
                  <a:lnTo>
                    <a:pt x="266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85340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5" y="-31412"/>
                  </a:moveTo>
                  <a:lnTo>
                    <a:pt x="135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99379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27520" y="151963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6" y="53"/>
                  </a:lnTo>
                  <a:lnTo>
                    <a:pt x="572" y="106"/>
                  </a:lnTo>
                </a:path>
                <a:path w="50800" h="31750">
                  <a:moveTo>
                    <a:pt x="28352" y="10846"/>
                  </a:moveTo>
                  <a:lnTo>
                    <a:pt x="28595" y="10997"/>
                  </a:lnTo>
                  <a:lnTo>
                    <a:pt x="28837" y="11148"/>
                  </a:lnTo>
                </a:path>
                <a:path w="50800" h="31750">
                  <a:moveTo>
                    <a:pt x="50100" y="30993"/>
                  </a:moveTo>
                  <a:lnTo>
                    <a:pt x="50262" y="31219"/>
                  </a:lnTo>
                  <a:lnTo>
                    <a:pt x="50424" y="3144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89451" y="15770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4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91017" y="159157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89451" y="16056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4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539929" y="161961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5" y="12449"/>
                  </a:moveTo>
                  <a:lnTo>
                    <a:pt x="137852" y="12676"/>
                  </a:lnTo>
                  <a:lnTo>
                    <a:pt x="137689" y="12905"/>
                  </a:lnTo>
                </a:path>
                <a:path w="138430" h="45719">
                  <a:moveTo>
                    <a:pt x="128087" y="23782"/>
                  </a:moveTo>
                  <a:lnTo>
                    <a:pt x="128086" y="23783"/>
                  </a:lnTo>
                  <a:lnTo>
                    <a:pt x="128084" y="23785"/>
                  </a:lnTo>
                </a:path>
                <a:path w="138430" h="45719">
                  <a:moveTo>
                    <a:pt x="116432" y="32745"/>
                  </a:moveTo>
                  <a:lnTo>
                    <a:pt x="116185" y="32899"/>
                  </a:lnTo>
                  <a:lnTo>
                    <a:pt x="115938" y="33053"/>
                  </a:lnTo>
                </a:path>
                <a:path w="138430" h="45719">
                  <a:moveTo>
                    <a:pt x="102608" y="39672"/>
                  </a:moveTo>
                  <a:lnTo>
                    <a:pt x="102608" y="39672"/>
                  </a:lnTo>
                </a:path>
                <a:path w="138430" h="45719">
                  <a:moveTo>
                    <a:pt x="88169" y="43789"/>
                  </a:moveTo>
                  <a:lnTo>
                    <a:pt x="87876" y="43843"/>
                  </a:lnTo>
                  <a:lnTo>
                    <a:pt x="87583" y="43898"/>
                  </a:lnTo>
                </a:path>
                <a:path w="138430" h="45719">
                  <a:moveTo>
                    <a:pt x="72560" y="45251"/>
                  </a:moveTo>
                  <a:lnTo>
                    <a:pt x="72555" y="45251"/>
                  </a:lnTo>
                  <a:lnTo>
                    <a:pt x="72551" y="45251"/>
                  </a:lnTo>
                </a:path>
                <a:path w="138430" h="45719">
                  <a:moveTo>
                    <a:pt x="57529" y="43898"/>
                  </a:moveTo>
                  <a:lnTo>
                    <a:pt x="57235" y="43843"/>
                  </a:lnTo>
                  <a:lnTo>
                    <a:pt x="56940" y="43788"/>
                  </a:lnTo>
                </a:path>
                <a:path w="138430" h="45719">
                  <a:moveTo>
                    <a:pt x="42508" y="39674"/>
                  </a:moveTo>
                  <a:lnTo>
                    <a:pt x="42503" y="39672"/>
                  </a:lnTo>
                  <a:lnTo>
                    <a:pt x="42497" y="39670"/>
                  </a:lnTo>
                </a:path>
                <a:path w="138430" h="45719">
                  <a:moveTo>
                    <a:pt x="29179" y="33056"/>
                  </a:moveTo>
                  <a:lnTo>
                    <a:pt x="28926" y="32899"/>
                  </a:lnTo>
                  <a:lnTo>
                    <a:pt x="28673" y="32741"/>
                  </a:lnTo>
                </a:path>
                <a:path w="138430" h="45719">
                  <a:moveTo>
                    <a:pt x="17030" y="23788"/>
                  </a:moveTo>
                  <a:lnTo>
                    <a:pt x="17025" y="23783"/>
                  </a:lnTo>
                  <a:lnTo>
                    <a:pt x="17021" y="23779"/>
                  </a:lnTo>
                </a:path>
                <a:path w="138430" h="45719">
                  <a:moveTo>
                    <a:pt x="7427" y="12912"/>
                  </a:moveTo>
                  <a:lnTo>
                    <a:pt x="7259" y="12676"/>
                  </a:lnTo>
                  <a:lnTo>
                    <a:pt x="7090" y="12441"/>
                  </a:lnTo>
                </a:path>
                <a:path w="138430" h="45719">
                  <a:moveTo>
                    <a:pt x="4" y="9"/>
                  </a:move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35404" y="16055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5"/>
                  </a:moveTo>
                  <a:lnTo>
                    <a:pt x="10588" y="27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535404" y="15770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4"/>
                  </a:moveTo>
                  <a:lnTo>
                    <a:pt x="10587" y="274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39930" y="1519633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896"/>
                  </a:moveTo>
                  <a:lnTo>
                    <a:pt x="1" y="43892"/>
                  </a:lnTo>
                  <a:lnTo>
                    <a:pt x="3" y="43888"/>
                  </a:lnTo>
                </a:path>
                <a:path w="57785" h="44450">
                  <a:moveTo>
                    <a:pt x="7091" y="31453"/>
                  </a:moveTo>
                  <a:lnTo>
                    <a:pt x="7258" y="31220"/>
                  </a:lnTo>
                  <a:lnTo>
                    <a:pt x="7425" y="30987"/>
                  </a:lnTo>
                </a:path>
                <a:path w="57785" h="44450">
                  <a:moveTo>
                    <a:pt x="28677" y="11152"/>
                  </a:moveTo>
                  <a:lnTo>
                    <a:pt x="28925" y="10997"/>
                  </a:lnTo>
                  <a:lnTo>
                    <a:pt x="29173" y="10843"/>
                  </a:lnTo>
                </a:path>
                <a:path w="57785" h="44450">
                  <a:moveTo>
                    <a:pt x="56946" y="106"/>
                  </a:moveTo>
                  <a:lnTo>
                    <a:pt x="57234" y="53"/>
                  </a:lnTo>
                  <a:lnTo>
                    <a:pt x="57522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21903" y="153398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30329" y="231930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30329" y="245542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30329" y="259154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913942" y="2301365"/>
            <a:ext cx="1597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D1C12D"/>
                </a:solidFill>
                <a:latin typeface="Segoe UI"/>
                <a:cs typeface="Segoe UI"/>
              </a:rPr>
              <a:t>Hobby</a:t>
            </a:r>
            <a:r>
              <a:rPr sz="2050" spc="-75" dirty="0">
                <a:solidFill>
                  <a:srgbClr val="D1C12D"/>
                </a:solidFill>
                <a:latin typeface="Segoe UI"/>
                <a:cs typeface="Segoe UI"/>
              </a:rPr>
              <a:t> </a:t>
            </a:r>
            <a:r>
              <a:rPr sz="2050" spc="5" dirty="0">
                <a:solidFill>
                  <a:srgbClr val="6F6F6F"/>
                </a:solidFill>
                <a:latin typeface="Segoe UI"/>
                <a:cs typeface="Segoe UI"/>
              </a:rPr>
              <a:t>Match</a:t>
            </a:r>
            <a:endParaRPr sz="2050">
              <a:latin typeface="Segoe UI"/>
              <a:cs typeface="Segoe U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015513" y="2303594"/>
            <a:ext cx="4314825" cy="7455534"/>
            <a:chOff x="1015513" y="2303594"/>
            <a:chExt cx="4314825" cy="7455534"/>
          </a:xfrm>
        </p:grpSpPr>
        <p:sp>
          <p:nvSpPr>
            <p:cNvPr id="107" name="object 107"/>
            <p:cNvSpPr/>
            <p:nvPr/>
          </p:nvSpPr>
          <p:spPr>
            <a:xfrm>
              <a:off x="4121429" y="2303595"/>
              <a:ext cx="1029335" cy="419100"/>
            </a:xfrm>
            <a:custGeom>
              <a:avLst/>
              <a:gdLst/>
              <a:ahLst/>
              <a:cxnLst/>
              <a:rect l="l" t="t" r="r" b="b"/>
              <a:pathLst>
                <a:path w="1029335" h="419100">
                  <a:moveTo>
                    <a:pt x="365582" y="389077"/>
                  </a:moveTo>
                  <a:lnTo>
                    <a:pt x="291198" y="312077"/>
                  </a:lnTo>
                  <a:lnTo>
                    <a:pt x="271170" y="291363"/>
                  </a:lnTo>
                  <a:lnTo>
                    <a:pt x="286029" y="269341"/>
                  </a:lnTo>
                  <a:lnTo>
                    <a:pt x="297154" y="244830"/>
                  </a:lnTo>
                  <a:lnTo>
                    <a:pt x="304152" y="218262"/>
                  </a:lnTo>
                  <a:lnTo>
                    <a:pt x="306578" y="190080"/>
                  </a:lnTo>
                  <a:lnTo>
                    <a:pt x="298742" y="139979"/>
                  </a:lnTo>
                  <a:lnTo>
                    <a:pt x="278257" y="99021"/>
                  </a:lnTo>
                  <a:lnTo>
                    <a:pt x="278257" y="190080"/>
                  </a:lnTo>
                  <a:lnTo>
                    <a:pt x="268414" y="240372"/>
                  </a:lnTo>
                  <a:lnTo>
                    <a:pt x="241604" y="281482"/>
                  </a:lnTo>
                  <a:lnTo>
                    <a:pt x="201879" y="309232"/>
                  </a:lnTo>
                  <a:lnTo>
                    <a:pt x="153289" y="319417"/>
                  </a:lnTo>
                  <a:lnTo>
                    <a:pt x="104686" y="309232"/>
                  </a:lnTo>
                  <a:lnTo>
                    <a:pt x="64960" y="281482"/>
                  </a:lnTo>
                  <a:lnTo>
                    <a:pt x="38150" y="240372"/>
                  </a:lnTo>
                  <a:lnTo>
                    <a:pt x="28321" y="190080"/>
                  </a:lnTo>
                  <a:lnTo>
                    <a:pt x="38150" y="139776"/>
                  </a:lnTo>
                  <a:lnTo>
                    <a:pt x="64960" y="98653"/>
                  </a:lnTo>
                  <a:lnTo>
                    <a:pt x="104686" y="70904"/>
                  </a:lnTo>
                  <a:lnTo>
                    <a:pt x="153289" y="60731"/>
                  </a:lnTo>
                  <a:lnTo>
                    <a:pt x="201879" y="70904"/>
                  </a:lnTo>
                  <a:lnTo>
                    <a:pt x="241604" y="98653"/>
                  </a:lnTo>
                  <a:lnTo>
                    <a:pt x="268414" y="139776"/>
                  </a:lnTo>
                  <a:lnTo>
                    <a:pt x="278257" y="190080"/>
                  </a:lnTo>
                  <a:lnTo>
                    <a:pt x="278257" y="99021"/>
                  </a:lnTo>
                  <a:lnTo>
                    <a:pt x="276961" y="96431"/>
                  </a:lnTo>
                  <a:lnTo>
                    <a:pt x="243763" y="62064"/>
                  </a:lnTo>
                  <a:lnTo>
                    <a:pt x="241261" y="60731"/>
                  </a:lnTo>
                  <a:lnTo>
                    <a:pt x="201688" y="39522"/>
                  </a:lnTo>
                  <a:lnTo>
                    <a:pt x="153289" y="31419"/>
                  </a:lnTo>
                  <a:lnTo>
                    <a:pt x="104889" y="39522"/>
                  </a:lnTo>
                  <a:lnTo>
                    <a:pt x="62814" y="62064"/>
                  </a:lnTo>
                  <a:lnTo>
                    <a:pt x="29616" y="96431"/>
                  </a:lnTo>
                  <a:lnTo>
                    <a:pt x="7823" y="139979"/>
                  </a:lnTo>
                  <a:lnTo>
                    <a:pt x="0" y="190080"/>
                  </a:lnTo>
                  <a:lnTo>
                    <a:pt x="7823" y="240169"/>
                  </a:lnTo>
                  <a:lnTo>
                    <a:pt x="29616" y="283705"/>
                  </a:lnTo>
                  <a:lnTo>
                    <a:pt x="62814" y="318071"/>
                  </a:lnTo>
                  <a:lnTo>
                    <a:pt x="104889" y="340626"/>
                  </a:lnTo>
                  <a:lnTo>
                    <a:pt x="153289" y="348729"/>
                  </a:lnTo>
                  <a:lnTo>
                    <a:pt x="180517" y="346214"/>
                  </a:lnTo>
                  <a:lnTo>
                    <a:pt x="206197" y="338975"/>
                  </a:lnTo>
                  <a:lnTo>
                    <a:pt x="229870" y="327456"/>
                  </a:lnTo>
                  <a:lnTo>
                    <a:pt x="241007" y="319417"/>
                  </a:lnTo>
                  <a:lnTo>
                    <a:pt x="251142" y="312077"/>
                  </a:lnTo>
                  <a:lnTo>
                    <a:pt x="342798" y="406933"/>
                  </a:lnTo>
                  <a:lnTo>
                    <a:pt x="346417" y="408368"/>
                  </a:lnTo>
                  <a:lnTo>
                    <a:pt x="353669" y="408368"/>
                  </a:lnTo>
                  <a:lnTo>
                    <a:pt x="357289" y="406933"/>
                  </a:lnTo>
                  <a:lnTo>
                    <a:pt x="365582" y="398348"/>
                  </a:lnTo>
                  <a:lnTo>
                    <a:pt x="365582" y="389077"/>
                  </a:lnTo>
                  <a:close/>
                </a:path>
                <a:path w="1029335" h="419100">
                  <a:moveTo>
                    <a:pt x="1029309" y="341261"/>
                  </a:moveTo>
                  <a:lnTo>
                    <a:pt x="1026756" y="335724"/>
                  </a:lnTo>
                  <a:lnTo>
                    <a:pt x="1021575" y="333311"/>
                  </a:lnTo>
                  <a:lnTo>
                    <a:pt x="1019733" y="331889"/>
                  </a:lnTo>
                  <a:lnTo>
                    <a:pt x="991387" y="277037"/>
                  </a:lnTo>
                  <a:lnTo>
                    <a:pt x="987856" y="259003"/>
                  </a:lnTo>
                  <a:lnTo>
                    <a:pt x="987856" y="331889"/>
                  </a:lnTo>
                  <a:lnTo>
                    <a:pt x="912114" y="331889"/>
                  </a:lnTo>
                  <a:lnTo>
                    <a:pt x="901331" y="331889"/>
                  </a:lnTo>
                  <a:lnTo>
                    <a:pt x="901331" y="356476"/>
                  </a:lnTo>
                  <a:lnTo>
                    <a:pt x="898042" y="371208"/>
                  </a:lnTo>
                  <a:lnTo>
                    <a:pt x="889711" y="383209"/>
                  </a:lnTo>
                  <a:lnTo>
                    <a:pt x="877531" y="391299"/>
                  </a:lnTo>
                  <a:lnTo>
                    <a:pt x="862711" y="394258"/>
                  </a:lnTo>
                  <a:lnTo>
                    <a:pt x="847877" y="391299"/>
                  </a:lnTo>
                  <a:lnTo>
                    <a:pt x="835698" y="383209"/>
                  </a:lnTo>
                  <a:lnTo>
                    <a:pt x="827366" y="371208"/>
                  </a:lnTo>
                  <a:lnTo>
                    <a:pt x="824077" y="356476"/>
                  </a:lnTo>
                  <a:lnTo>
                    <a:pt x="901331" y="356476"/>
                  </a:lnTo>
                  <a:lnTo>
                    <a:pt x="901331" y="331889"/>
                  </a:lnTo>
                  <a:lnTo>
                    <a:pt x="737552" y="331889"/>
                  </a:lnTo>
                  <a:lnTo>
                    <a:pt x="739686" y="328587"/>
                  </a:lnTo>
                  <a:lnTo>
                    <a:pt x="741845" y="324840"/>
                  </a:lnTo>
                  <a:lnTo>
                    <a:pt x="762546" y="261785"/>
                  </a:lnTo>
                  <a:lnTo>
                    <a:pt x="768769" y="183311"/>
                  </a:lnTo>
                  <a:lnTo>
                    <a:pt x="776160" y="146697"/>
                  </a:lnTo>
                  <a:lnTo>
                    <a:pt x="796315" y="116776"/>
                  </a:lnTo>
                  <a:lnTo>
                    <a:pt x="826173" y="96583"/>
                  </a:lnTo>
                  <a:lnTo>
                    <a:pt x="862698" y="89179"/>
                  </a:lnTo>
                  <a:lnTo>
                    <a:pt x="899223" y="96583"/>
                  </a:lnTo>
                  <a:lnTo>
                    <a:pt x="929081" y="116776"/>
                  </a:lnTo>
                  <a:lnTo>
                    <a:pt x="949223" y="146685"/>
                  </a:lnTo>
                  <a:lnTo>
                    <a:pt x="956627" y="183311"/>
                  </a:lnTo>
                  <a:lnTo>
                    <a:pt x="958227" y="225259"/>
                  </a:lnTo>
                  <a:lnTo>
                    <a:pt x="962901" y="261975"/>
                  </a:lnTo>
                  <a:lnTo>
                    <a:pt x="981417" y="320611"/>
                  </a:lnTo>
                  <a:lnTo>
                    <a:pt x="987856" y="331889"/>
                  </a:lnTo>
                  <a:lnTo>
                    <a:pt x="987856" y="259003"/>
                  </a:lnTo>
                  <a:lnTo>
                    <a:pt x="985100" y="244906"/>
                  </a:lnTo>
                  <a:lnTo>
                    <a:pt x="982002" y="212737"/>
                  </a:lnTo>
                  <a:lnTo>
                    <a:pt x="975931" y="148336"/>
                  </a:lnTo>
                  <a:lnTo>
                    <a:pt x="939444" y="92938"/>
                  </a:lnTo>
                  <a:lnTo>
                    <a:pt x="911212" y="75018"/>
                  </a:lnTo>
                  <a:lnTo>
                    <a:pt x="911212" y="67043"/>
                  </a:lnTo>
                  <a:lnTo>
                    <a:pt x="911212" y="46659"/>
                  </a:lnTo>
                  <a:lnTo>
                    <a:pt x="907554" y="28524"/>
                  </a:lnTo>
                  <a:lnTo>
                    <a:pt x="904900" y="24587"/>
                  </a:lnTo>
                  <a:lnTo>
                    <a:pt x="897559" y="13690"/>
                  </a:lnTo>
                  <a:lnTo>
                    <a:pt x="886675" y="6337"/>
                  </a:lnTo>
                  <a:lnTo>
                    <a:pt x="886675" y="46659"/>
                  </a:lnTo>
                  <a:lnTo>
                    <a:pt x="886675" y="67043"/>
                  </a:lnTo>
                  <a:lnTo>
                    <a:pt x="878928" y="65443"/>
                  </a:lnTo>
                  <a:lnTo>
                    <a:pt x="870915" y="64604"/>
                  </a:lnTo>
                  <a:lnTo>
                    <a:pt x="854494" y="64604"/>
                  </a:lnTo>
                  <a:lnTo>
                    <a:pt x="846480" y="65443"/>
                  </a:lnTo>
                  <a:lnTo>
                    <a:pt x="838733" y="67043"/>
                  </a:lnTo>
                  <a:lnTo>
                    <a:pt x="838733" y="46659"/>
                  </a:lnTo>
                  <a:lnTo>
                    <a:pt x="840473" y="38074"/>
                  </a:lnTo>
                  <a:lnTo>
                    <a:pt x="845197" y="31064"/>
                  </a:lnTo>
                  <a:lnTo>
                    <a:pt x="852208" y="26327"/>
                  </a:lnTo>
                  <a:lnTo>
                    <a:pt x="860780" y="24587"/>
                  </a:lnTo>
                  <a:lnTo>
                    <a:pt x="864641" y="24587"/>
                  </a:lnTo>
                  <a:lnTo>
                    <a:pt x="873201" y="26327"/>
                  </a:lnTo>
                  <a:lnTo>
                    <a:pt x="880211" y="31064"/>
                  </a:lnTo>
                  <a:lnTo>
                    <a:pt x="884936" y="38074"/>
                  </a:lnTo>
                  <a:lnTo>
                    <a:pt x="886675" y="46659"/>
                  </a:lnTo>
                  <a:lnTo>
                    <a:pt x="886675" y="6337"/>
                  </a:lnTo>
                  <a:lnTo>
                    <a:pt x="882751" y="3683"/>
                  </a:lnTo>
                  <a:lnTo>
                    <a:pt x="864641" y="0"/>
                  </a:lnTo>
                  <a:lnTo>
                    <a:pt x="860780" y="0"/>
                  </a:lnTo>
                  <a:lnTo>
                    <a:pt x="842657" y="3683"/>
                  </a:lnTo>
                  <a:lnTo>
                    <a:pt x="827849" y="13690"/>
                  </a:lnTo>
                  <a:lnTo>
                    <a:pt x="817854" y="28524"/>
                  </a:lnTo>
                  <a:lnTo>
                    <a:pt x="814197" y="46659"/>
                  </a:lnTo>
                  <a:lnTo>
                    <a:pt x="814197" y="75018"/>
                  </a:lnTo>
                  <a:lnTo>
                    <a:pt x="785876" y="93002"/>
                  </a:lnTo>
                  <a:lnTo>
                    <a:pt x="763765" y="118059"/>
                  </a:lnTo>
                  <a:lnTo>
                    <a:pt x="749363" y="148666"/>
                  </a:lnTo>
                  <a:lnTo>
                    <a:pt x="744232" y="183311"/>
                  </a:lnTo>
                  <a:lnTo>
                    <a:pt x="743407" y="212737"/>
                  </a:lnTo>
                  <a:lnTo>
                    <a:pt x="740308" y="244906"/>
                  </a:lnTo>
                  <a:lnTo>
                    <a:pt x="723620" y="306387"/>
                  </a:lnTo>
                  <a:lnTo>
                    <a:pt x="698652" y="335711"/>
                  </a:lnTo>
                  <a:lnTo>
                    <a:pt x="696099" y="341261"/>
                  </a:lnTo>
                  <a:lnTo>
                    <a:pt x="698487" y="352564"/>
                  </a:lnTo>
                  <a:lnTo>
                    <a:pt x="703795" y="356476"/>
                  </a:lnTo>
                  <a:lnTo>
                    <a:pt x="799528" y="356476"/>
                  </a:lnTo>
                  <a:lnTo>
                    <a:pt x="804760" y="380758"/>
                  </a:lnTo>
                  <a:lnTo>
                    <a:pt x="818362" y="400583"/>
                  </a:lnTo>
                  <a:lnTo>
                    <a:pt x="838339" y="413943"/>
                  </a:lnTo>
                  <a:lnTo>
                    <a:pt x="862711" y="418846"/>
                  </a:lnTo>
                  <a:lnTo>
                    <a:pt x="887069" y="413943"/>
                  </a:lnTo>
                  <a:lnTo>
                    <a:pt x="907059" y="400583"/>
                  </a:lnTo>
                  <a:lnTo>
                    <a:pt x="911390" y="394258"/>
                  </a:lnTo>
                  <a:lnTo>
                    <a:pt x="920648" y="380758"/>
                  </a:lnTo>
                  <a:lnTo>
                    <a:pt x="925880" y="356476"/>
                  </a:lnTo>
                  <a:lnTo>
                    <a:pt x="1021613" y="356476"/>
                  </a:lnTo>
                  <a:lnTo>
                    <a:pt x="1026922" y="352564"/>
                  </a:lnTo>
                  <a:lnTo>
                    <a:pt x="1029309" y="34126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20902" y="355487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39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39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20911" y="355486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987" y="9287675"/>
              <a:ext cx="103072" cy="103931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324566" y="9287675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5" h="440054">
                  <a:moveTo>
                    <a:pt x="206145" y="126577"/>
                  </a:moveTo>
                  <a:lnTo>
                    <a:pt x="180377" y="126577"/>
                  </a:lnTo>
                  <a:lnTo>
                    <a:pt x="180377" y="38652"/>
                  </a:lnTo>
                  <a:lnTo>
                    <a:pt x="183419" y="23621"/>
                  </a:lnTo>
                  <a:lnTo>
                    <a:pt x="191711" y="11333"/>
                  </a:lnTo>
                  <a:lnTo>
                    <a:pt x="203998" y="3042"/>
                  </a:lnTo>
                  <a:lnTo>
                    <a:pt x="219029" y="0"/>
                  </a:lnTo>
                  <a:lnTo>
                    <a:pt x="401124" y="0"/>
                  </a:lnTo>
                  <a:lnTo>
                    <a:pt x="416155" y="3042"/>
                  </a:lnTo>
                  <a:lnTo>
                    <a:pt x="428443" y="11333"/>
                  </a:lnTo>
                  <a:lnTo>
                    <a:pt x="436734" y="23621"/>
                  </a:lnTo>
                  <a:lnTo>
                    <a:pt x="437169" y="25768"/>
                  </a:lnTo>
                  <a:lnTo>
                    <a:pt x="211925" y="25768"/>
                  </a:lnTo>
                  <a:lnTo>
                    <a:pt x="206145" y="31548"/>
                  </a:lnTo>
                  <a:lnTo>
                    <a:pt x="206145" y="126577"/>
                  </a:lnTo>
                  <a:close/>
                </a:path>
                <a:path w="440055" h="440054">
                  <a:moveTo>
                    <a:pt x="437169" y="181236"/>
                  </a:moveTo>
                  <a:lnTo>
                    <a:pt x="408229" y="181236"/>
                  </a:lnTo>
                  <a:lnTo>
                    <a:pt x="414008" y="175456"/>
                  </a:lnTo>
                  <a:lnTo>
                    <a:pt x="414008" y="31548"/>
                  </a:lnTo>
                  <a:lnTo>
                    <a:pt x="408229" y="25768"/>
                  </a:lnTo>
                  <a:lnTo>
                    <a:pt x="437169" y="25768"/>
                  </a:lnTo>
                  <a:lnTo>
                    <a:pt x="439777" y="38652"/>
                  </a:lnTo>
                  <a:lnTo>
                    <a:pt x="439653" y="168962"/>
                  </a:lnTo>
                  <a:lnTo>
                    <a:pt x="437169" y="181236"/>
                  </a:lnTo>
                  <a:close/>
                </a:path>
                <a:path w="440055" h="440054">
                  <a:moveTo>
                    <a:pt x="329272" y="140519"/>
                  </a:moveTo>
                  <a:lnTo>
                    <a:pt x="271653" y="140519"/>
                  </a:lnTo>
                  <a:lnTo>
                    <a:pt x="348471" y="102109"/>
                  </a:lnTo>
                  <a:lnTo>
                    <a:pt x="356211" y="104689"/>
                  </a:lnTo>
                  <a:lnTo>
                    <a:pt x="362576" y="117418"/>
                  </a:lnTo>
                  <a:lnTo>
                    <a:pt x="359997" y="125157"/>
                  </a:lnTo>
                  <a:lnTo>
                    <a:pt x="329272" y="140519"/>
                  </a:lnTo>
                  <a:close/>
                </a:path>
                <a:path w="440055" h="440054">
                  <a:moveTo>
                    <a:pt x="43167" y="284309"/>
                  </a:moveTo>
                  <a:lnTo>
                    <a:pt x="38652" y="284309"/>
                  </a:lnTo>
                  <a:lnTo>
                    <a:pt x="23621" y="281266"/>
                  </a:lnTo>
                  <a:lnTo>
                    <a:pt x="11333" y="272975"/>
                  </a:lnTo>
                  <a:lnTo>
                    <a:pt x="3042" y="260687"/>
                  </a:lnTo>
                  <a:lnTo>
                    <a:pt x="0" y="245656"/>
                  </a:lnTo>
                  <a:lnTo>
                    <a:pt x="0" y="168352"/>
                  </a:lnTo>
                  <a:lnTo>
                    <a:pt x="5070" y="143300"/>
                  </a:lnTo>
                  <a:lnTo>
                    <a:pt x="18889" y="122821"/>
                  </a:lnTo>
                  <a:lnTo>
                    <a:pt x="39369" y="109002"/>
                  </a:lnTo>
                  <a:lnTo>
                    <a:pt x="64420" y="103931"/>
                  </a:lnTo>
                  <a:lnTo>
                    <a:pt x="141725" y="103931"/>
                  </a:lnTo>
                  <a:lnTo>
                    <a:pt x="180377" y="126577"/>
                  </a:lnTo>
                  <a:lnTo>
                    <a:pt x="206145" y="126577"/>
                  </a:lnTo>
                  <a:lnTo>
                    <a:pt x="206145" y="129699"/>
                  </a:lnTo>
                  <a:lnTo>
                    <a:pt x="64420" y="129699"/>
                  </a:lnTo>
                  <a:lnTo>
                    <a:pt x="49389" y="132742"/>
                  </a:lnTo>
                  <a:lnTo>
                    <a:pt x="37102" y="141033"/>
                  </a:lnTo>
                  <a:lnTo>
                    <a:pt x="28810" y="153321"/>
                  </a:lnTo>
                  <a:lnTo>
                    <a:pt x="25768" y="168352"/>
                  </a:lnTo>
                  <a:lnTo>
                    <a:pt x="25767" y="252761"/>
                  </a:lnTo>
                  <a:lnTo>
                    <a:pt x="31547" y="258540"/>
                  </a:lnTo>
                  <a:lnTo>
                    <a:pt x="77303" y="258540"/>
                  </a:lnTo>
                  <a:lnTo>
                    <a:pt x="77303" y="282101"/>
                  </a:lnTo>
                  <a:lnTo>
                    <a:pt x="51536" y="282101"/>
                  </a:lnTo>
                  <a:lnTo>
                    <a:pt x="47505" y="283530"/>
                  </a:lnTo>
                  <a:lnTo>
                    <a:pt x="43167" y="284309"/>
                  </a:lnTo>
                  <a:close/>
                </a:path>
                <a:path w="440055" h="440054">
                  <a:moveTo>
                    <a:pt x="199146" y="176768"/>
                  </a:moveTo>
                  <a:lnTo>
                    <a:pt x="193154" y="175797"/>
                  </a:lnTo>
                  <a:lnTo>
                    <a:pt x="148399" y="131040"/>
                  </a:lnTo>
                  <a:lnTo>
                    <a:pt x="145164" y="129699"/>
                  </a:lnTo>
                  <a:lnTo>
                    <a:pt x="206145" y="129699"/>
                  </a:lnTo>
                  <a:lnTo>
                    <a:pt x="206145" y="144460"/>
                  </a:lnTo>
                  <a:lnTo>
                    <a:pt x="321391" y="144460"/>
                  </a:lnTo>
                  <a:lnTo>
                    <a:pt x="303064" y="153623"/>
                  </a:lnTo>
                  <a:lnTo>
                    <a:pt x="245431" y="153623"/>
                  </a:lnTo>
                  <a:lnTo>
                    <a:pt x="199146" y="176768"/>
                  </a:lnTo>
                  <a:close/>
                </a:path>
                <a:path w="440055" h="440054">
                  <a:moveTo>
                    <a:pt x="321391" y="144460"/>
                  </a:moveTo>
                  <a:lnTo>
                    <a:pt x="206145" y="144460"/>
                  </a:lnTo>
                  <a:lnTo>
                    <a:pt x="227509" y="133778"/>
                  </a:lnTo>
                  <a:lnTo>
                    <a:pt x="239262" y="130071"/>
                  </a:lnTo>
                  <a:lnTo>
                    <a:pt x="251075" y="130188"/>
                  </a:lnTo>
                  <a:lnTo>
                    <a:pt x="262141" y="133785"/>
                  </a:lnTo>
                  <a:lnTo>
                    <a:pt x="271653" y="140519"/>
                  </a:lnTo>
                  <a:lnTo>
                    <a:pt x="329272" y="140519"/>
                  </a:lnTo>
                  <a:lnTo>
                    <a:pt x="321391" y="144460"/>
                  </a:lnTo>
                  <a:close/>
                </a:path>
                <a:path w="440055" h="440054">
                  <a:moveTo>
                    <a:pt x="251843" y="208047"/>
                  </a:moveTo>
                  <a:lnTo>
                    <a:pt x="194206" y="208047"/>
                  </a:lnTo>
                  <a:lnTo>
                    <a:pt x="256934" y="176691"/>
                  </a:lnTo>
                  <a:lnTo>
                    <a:pt x="259509" y="168962"/>
                  </a:lnTo>
                  <a:lnTo>
                    <a:pt x="253137" y="156210"/>
                  </a:lnTo>
                  <a:lnTo>
                    <a:pt x="245431" y="153623"/>
                  </a:lnTo>
                  <a:lnTo>
                    <a:pt x="303064" y="153623"/>
                  </a:lnTo>
                  <a:lnTo>
                    <a:pt x="283173" y="163569"/>
                  </a:lnTo>
                  <a:lnTo>
                    <a:pt x="283883" y="169223"/>
                  </a:lnTo>
                  <a:lnTo>
                    <a:pt x="283326" y="175010"/>
                  </a:lnTo>
                  <a:lnTo>
                    <a:pt x="281471" y="180576"/>
                  </a:lnTo>
                  <a:lnTo>
                    <a:pt x="281233" y="181236"/>
                  </a:lnTo>
                  <a:lnTo>
                    <a:pt x="437169" y="181236"/>
                  </a:lnTo>
                  <a:lnTo>
                    <a:pt x="436734" y="183382"/>
                  </a:lnTo>
                  <a:lnTo>
                    <a:pt x="428427" y="195681"/>
                  </a:lnTo>
                  <a:lnTo>
                    <a:pt x="416155" y="203962"/>
                  </a:lnTo>
                  <a:lnTo>
                    <a:pt x="401124" y="207004"/>
                  </a:lnTo>
                  <a:lnTo>
                    <a:pt x="253929" y="207004"/>
                  </a:lnTo>
                  <a:lnTo>
                    <a:pt x="251843" y="208047"/>
                  </a:lnTo>
                  <a:close/>
                </a:path>
                <a:path w="440055" h="440054">
                  <a:moveTo>
                    <a:pt x="77303" y="258540"/>
                  </a:moveTo>
                  <a:lnTo>
                    <a:pt x="45755" y="258540"/>
                  </a:lnTo>
                  <a:lnTo>
                    <a:pt x="51535" y="252761"/>
                  </a:lnTo>
                  <a:lnTo>
                    <a:pt x="51535" y="161236"/>
                  </a:lnTo>
                  <a:lnTo>
                    <a:pt x="57304" y="155468"/>
                  </a:lnTo>
                  <a:lnTo>
                    <a:pt x="71535" y="155468"/>
                  </a:lnTo>
                  <a:lnTo>
                    <a:pt x="77303" y="161236"/>
                  </a:lnTo>
                  <a:lnTo>
                    <a:pt x="77303" y="258540"/>
                  </a:lnTo>
                  <a:close/>
                </a:path>
                <a:path w="440055" h="440054">
                  <a:moveTo>
                    <a:pt x="177769" y="414008"/>
                  </a:moveTo>
                  <a:lnTo>
                    <a:pt x="148828" y="414008"/>
                  </a:lnTo>
                  <a:lnTo>
                    <a:pt x="154608" y="408229"/>
                  </a:lnTo>
                  <a:lnTo>
                    <a:pt x="154608" y="204776"/>
                  </a:lnTo>
                  <a:lnTo>
                    <a:pt x="156940" y="197312"/>
                  </a:lnTo>
                  <a:lnTo>
                    <a:pt x="162632" y="192871"/>
                  </a:lnTo>
                  <a:lnTo>
                    <a:pt x="169811" y="192103"/>
                  </a:lnTo>
                  <a:lnTo>
                    <a:pt x="176604" y="195681"/>
                  </a:lnTo>
                  <a:lnTo>
                    <a:pt x="188203" y="207279"/>
                  </a:lnTo>
                  <a:lnTo>
                    <a:pt x="194206" y="208047"/>
                  </a:lnTo>
                  <a:lnTo>
                    <a:pt x="251843" y="208047"/>
                  </a:lnTo>
                  <a:lnTo>
                    <a:pt x="210548" y="228695"/>
                  </a:lnTo>
                  <a:lnTo>
                    <a:pt x="205572" y="230577"/>
                  </a:lnTo>
                  <a:lnTo>
                    <a:pt x="180377" y="230577"/>
                  </a:lnTo>
                  <a:lnTo>
                    <a:pt x="180377" y="401124"/>
                  </a:lnTo>
                  <a:lnTo>
                    <a:pt x="177769" y="414008"/>
                  </a:lnTo>
                  <a:close/>
                </a:path>
                <a:path w="440055" h="440054">
                  <a:moveTo>
                    <a:pt x="195629" y="232696"/>
                  </a:moveTo>
                  <a:lnTo>
                    <a:pt x="187924" y="232408"/>
                  </a:lnTo>
                  <a:lnTo>
                    <a:pt x="180377" y="230577"/>
                  </a:lnTo>
                  <a:lnTo>
                    <a:pt x="205572" y="230577"/>
                  </a:lnTo>
                  <a:lnTo>
                    <a:pt x="203250" y="231455"/>
                  </a:lnTo>
                  <a:lnTo>
                    <a:pt x="195629" y="232696"/>
                  </a:lnTo>
                  <a:close/>
                </a:path>
                <a:path w="440055" h="440054">
                  <a:moveTo>
                    <a:pt x="134619" y="414008"/>
                  </a:moveTo>
                  <a:lnTo>
                    <a:pt x="97292" y="414008"/>
                  </a:lnTo>
                  <a:lnTo>
                    <a:pt x="103071" y="408229"/>
                  </a:lnTo>
                  <a:lnTo>
                    <a:pt x="103071" y="264309"/>
                  </a:lnTo>
                  <a:lnTo>
                    <a:pt x="108840" y="258540"/>
                  </a:lnTo>
                  <a:lnTo>
                    <a:pt x="123071" y="258540"/>
                  </a:lnTo>
                  <a:lnTo>
                    <a:pt x="128840" y="264309"/>
                  </a:lnTo>
                  <a:lnTo>
                    <a:pt x="128840" y="408229"/>
                  </a:lnTo>
                  <a:lnTo>
                    <a:pt x="134619" y="414008"/>
                  </a:lnTo>
                  <a:close/>
                </a:path>
                <a:path w="440055" h="440054">
                  <a:moveTo>
                    <a:pt x="90188" y="439777"/>
                  </a:moveTo>
                  <a:lnTo>
                    <a:pt x="75157" y="436734"/>
                  </a:lnTo>
                  <a:lnTo>
                    <a:pt x="62870" y="428443"/>
                  </a:lnTo>
                  <a:lnTo>
                    <a:pt x="54578" y="416155"/>
                  </a:lnTo>
                  <a:lnTo>
                    <a:pt x="51536" y="401124"/>
                  </a:lnTo>
                  <a:lnTo>
                    <a:pt x="51536" y="282101"/>
                  </a:lnTo>
                  <a:lnTo>
                    <a:pt x="77303" y="282101"/>
                  </a:lnTo>
                  <a:lnTo>
                    <a:pt x="77303" y="408229"/>
                  </a:lnTo>
                  <a:lnTo>
                    <a:pt x="83083" y="414008"/>
                  </a:lnTo>
                  <a:lnTo>
                    <a:pt x="177769" y="414008"/>
                  </a:lnTo>
                  <a:lnTo>
                    <a:pt x="177335" y="416155"/>
                  </a:lnTo>
                  <a:lnTo>
                    <a:pt x="169043" y="428443"/>
                  </a:lnTo>
                  <a:lnTo>
                    <a:pt x="166867" y="429911"/>
                  </a:lnTo>
                  <a:lnTo>
                    <a:pt x="115956" y="429911"/>
                  </a:lnTo>
                  <a:lnTo>
                    <a:pt x="110434" y="434039"/>
                  </a:lnTo>
                  <a:lnTo>
                    <a:pt x="104215" y="437143"/>
                  </a:lnTo>
                  <a:lnTo>
                    <a:pt x="97425" y="439097"/>
                  </a:lnTo>
                  <a:lnTo>
                    <a:pt x="90188" y="439777"/>
                  </a:lnTo>
                  <a:close/>
                </a:path>
                <a:path w="440055" h="440054">
                  <a:moveTo>
                    <a:pt x="141725" y="439777"/>
                  </a:moveTo>
                  <a:lnTo>
                    <a:pt x="134488" y="439097"/>
                  </a:lnTo>
                  <a:lnTo>
                    <a:pt x="127698" y="437143"/>
                  </a:lnTo>
                  <a:lnTo>
                    <a:pt x="121479" y="434039"/>
                  </a:lnTo>
                  <a:lnTo>
                    <a:pt x="115956" y="429911"/>
                  </a:lnTo>
                  <a:lnTo>
                    <a:pt x="166867" y="429911"/>
                  </a:lnTo>
                  <a:lnTo>
                    <a:pt x="156755" y="436734"/>
                  </a:lnTo>
                  <a:lnTo>
                    <a:pt x="141725" y="439777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70721" y="9287681"/>
              <a:ext cx="2591435" cy="471805"/>
            </a:xfrm>
            <a:custGeom>
              <a:avLst/>
              <a:gdLst/>
              <a:ahLst/>
              <a:cxnLst/>
              <a:rect l="l" t="t" r="r" b="b"/>
              <a:pathLst>
                <a:path w="2591435" h="471804">
                  <a:moveTo>
                    <a:pt x="462572" y="214464"/>
                  </a:moveTo>
                  <a:lnTo>
                    <a:pt x="462165" y="209435"/>
                  </a:lnTo>
                  <a:lnTo>
                    <a:pt x="462013" y="207479"/>
                  </a:lnTo>
                  <a:lnTo>
                    <a:pt x="459397" y="200977"/>
                  </a:lnTo>
                  <a:lnTo>
                    <a:pt x="454863" y="195389"/>
                  </a:lnTo>
                  <a:lnTo>
                    <a:pt x="429882" y="172631"/>
                  </a:lnTo>
                  <a:lnTo>
                    <a:pt x="429882" y="209435"/>
                  </a:lnTo>
                  <a:lnTo>
                    <a:pt x="392112" y="209435"/>
                  </a:lnTo>
                  <a:lnTo>
                    <a:pt x="384594" y="209435"/>
                  </a:lnTo>
                  <a:lnTo>
                    <a:pt x="378510" y="215531"/>
                  </a:lnTo>
                  <a:lnTo>
                    <a:pt x="378510" y="412559"/>
                  </a:lnTo>
                  <a:lnTo>
                    <a:pt x="291934" y="412559"/>
                  </a:lnTo>
                  <a:lnTo>
                    <a:pt x="291934" y="311099"/>
                  </a:lnTo>
                  <a:lnTo>
                    <a:pt x="291934" y="289979"/>
                  </a:lnTo>
                  <a:lnTo>
                    <a:pt x="285851" y="283883"/>
                  </a:lnTo>
                  <a:lnTo>
                    <a:pt x="176733" y="283883"/>
                  </a:lnTo>
                  <a:lnTo>
                    <a:pt x="170637" y="289979"/>
                  </a:lnTo>
                  <a:lnTo>
                    <a:pt x="170637" y="412559"/>
                  </a:lnTo>
                  <a:lnTo>
                    <a:pt x="84061" y="412559"/>
                  </a:lnTo>
                  <a:lnTo>
                    <a:pt x="84061" y="215531"/>
                  </a:lnTo>
                  <a:lnTo>
                    <a:pt x="77978" y="209435"/>
                  </a:lnTo>
                  <a:lnTo>
                    <a:pt x="32702" y="209435"/>
                  </a:lnTo>
                  <a:lnTo>
                    <a:pt x="231292" y="28486"/>
                  </a:lnTo>
                  <a:lnTo>
                    <a:pt x="302895" y="93738"/>
                  </a:lnTo>
                  <a:lnTo>
                    <a:pt x="308648" y="94665"/>
                  </a:lnTo>
                  <a:lnTo>
                    <a:pt x="318503" y="90322"/>
                  </a:lnTo>
                  <a:lnTo>
                    <a:pt x="321691" y="85432"/>
                  </a:lnTo>
                  <a:lnTo>
                    <a:pt x="321691" y="55283"/>
                  </a:lnTo>
                  <a:lnTo>
                    <a:pt x="388556" y="55283"/>
                  </a:lnTo>
                  <a:lnTo>
                    <a:pt x="388556" y="169608"/>
                  </a:lnTo>
                  <a:lnTo>
                    <a:pt x="390169" y="173253"/>
                  </a:lnTo>
                  <a:lnTo>
                    <a:pt x="429882" y="209435"/>
                  </a:lnTo>
                  <a:lnTo>
                    <a:pt x="429882" y="172631"/>
                  </a:lnTo>
                  <a:lnTo>
                    <a:pt x="415772" y="159766"/>
                  </a:lnTo>
                  <a:lnTo>
                    <a:pt x="415772" y="55283"/>
                  </a:lnTo>
                  <a:lnTo>
                    <a:pt x="415772" y="49237"/>
                  </a:lnTo>
                  <a:lnTo>
                    <a:pt x="415772" y="34163"/>
                  </a:lnTo>
                  <a:lnTo>
                    <a:pt x="409676" y="28067"/>
                  </a:lnTo>
                  <a:lnTo>
                    <a:pt x="300570" y="28067"/>
                  </a:lnTo>
                  <a:lnTo>
                    <a:pt x="294474" y="34163"/>
                  </a:lnTo>
                  <a:lnTo>
                    <a:pt x="294474" y="49237"/>
                  </a:lnTo>
                  <a:lnTo>
                    <a:pt x="271691" y="28486"/>
                  </a:lnTo>
                  <a:lnTo>
                    <a:pt x="247269" y="6223"/>
                  </a:lnTo>
                  <a:lnTo>
                    <a:pt x="239712" y="1562"/>
                  </a:lnTo>
                  <a:lnTo>
                    <a:pt x="231292" y="0"/>
                  </a:lnTo>
                  <a:lnTo>
                    <a:pt x="222859" y="1562"/>
                  </a:lnTo>
                  <a:lnTo>
                    <a:pt x="7721" y="195389"/>
                  </a:lnTo>
                  <a:lnTo>
                    <a:pt x="0" y="214464"/>
                  </a:lnTo>
                  <a:lnTo>
                    <a:pt x="1574" y="221488"/>
                  </a:lnTo>
                  <a:lnTo>
                    <a:pt x="5143" y="227749"/>
                  </a:lnTo>
                  <a:lnTo>
                    <a:pt x="10274" y="232524"/>
                  </a:lnTo>
                  <a:lnTo>
                    <a:pt x="16573" y="235572"/>
                  </a:lnTo>
                  <a:lnTo>
                    <a:pt x="23698" y="236651"/>
                  </a:lnTo>
                  <a:lnTo>
                    <a:pt x="56857" y="236651"/>
                  </a:lnTo>
                  <a:lnTo>
                    <a:pt x="56857" y="433679"/>
                  </a:lnTo>
                  <a:lnTo>
                    <a:pt x="62941" y="439775"/>
                  </a:lnTo>
                  <a:lnTo>
                    <a:pt x="191757" y="439775"/>
                  </a:lnTo>
                  <a:lnTo>
                    <a:pt x="197853" y="433679"/>
                  </a:lnTo>
                  <a:lnTo>
                    <a:pt x="197853" y="412559"/>
                  </a:lnTo>
                  <a:lnTo>
                    <a:pt x="197853" y="311099"/>
                  </a:lnTo>
                  <a:lnTo>
                    <a:pt x="264731" y="311099"/>
                  </a:lnTo>
                  <a:lnTo>
                    <a:pt x="264731" y="433679"/>
                  </a:lnTo>
                  <a:lnTo>
                    <a:pt x="270814" y="439775"/>
                  </a:lnTo>
                  <a:lnTo>
                    <a:pt x="399630" y="439775"/>
                  </a:lnTo>
                  <a:lnTo>
                    <a:pt x="405714" y="433679"/>
                  </a:lnTo>
                  <a:lnTo>
                    <a:pt x="405714" y="412559"/>
                  </a:lnTo>
                  <a:lnTo>
                    <a:pt x="405714" y="236651"/>
                  </a:lnTo>
                  <a:lnTo>
                    <a:pt x="438886" y="236651"/>
                  </a:lnTo>
                  <a:lnTo>
                    <a:pt x="445998" y="235572"/>
                  </a:lnTo>
                  <a:lnTo>
                    <a:pt x="452310" y="232524"/>
                  </a:lnTo>
                  <a:lnTo>
                    <a:pt x="457428" y="227749"/>
                  </a:lnTo>
                  <a:lnTo>
                    <a:pt x="461010" y="221488"/>
                  </a:lnTo>
                  <a:lnTo>
                    <a:pt x="462572" y="214464"/>
                  </a:lnTo>
                  <a:close/>
                </a:path>
                <a:path w="2591435" h="471804">
                  <a:moveTo>
                    <a:pt x="1397927" y="92608"/>
                  </a:moveTo>
                  <a:lnTo>
                    <a:pt x="1133652" y="92608"/>
                  </a:lnTo>
                  <a:lnTo>
                    <a:pt x="1126591" y="94030"/>
                  </a:lnTo>
                  <a:lnTo>
                    <a:pt x="1120800" y="97929"/>
                  </a:lnTo>
                  <a:lnTo>
                    <a:pt x="1116901" y="103720"/>
                  </a:lnTo>
                  <a:lnTo>
                    <a:pt x="1115466" y="110782"/>
                  </a:lnTo>
                  <a:lnTo>
                    <a:pt x="1116850" y="117767"/>
                  </a:lnTo>
                  <a:lnTo>
                    <a:pt x="1120825" y="123609"/>
                  </a:lnTo>
                  <a:lnTo>
                    <a:pt x="1126667" y="127584"/>
                  </a:lnTo>
                  <a:lnTo>
                    <a:pt x="1133652" y="128968"/>
                  </a:lnTo>
                  <a:lnTo>
                    <a:pt x="1397927" y="128968"/>
                  </a:lnTo>
                  <a:lnTo>
                    <a:pt x="1397927" y="92608"/>
                  </a:lnTo>
                  <a:close/>
                </a:path>
                <a:path w="2591435" h="471804">
                  <a:moveTo>
                    <a:pt x="1454899" y="19862"/>
                  </a:moveTo>
                  <a:lnTo>
                    <a:pt x="1133652" y="19862"/>
                  </a:lnTo>
                  <a:lnTo>
                    <a:pt x="1115771" y="21615"/>
                  </a:lnTo>
                  <a:lnTo>
                    <a:pt x="1069365" y="46482"/>
                  </a:lnTo>
                  <a:lnTo>
                    <a:pt x="1046429" y="84366"/>
                  </a:lnTo>
                  <a:lnTo>
                    <a:pt x="1044194" y="125615"/>
                  </a:lnTo>
                  <a:lnTo>
                    <a:pt x="1059865" y="163436"/>
                  </a:lnTo>
                  <a:lnTo>
                    <a:pt x="1090612" y="191071"/>
                  </a:lnTo>
                  <a:lnTo>
                    <a:pt x="1133652" y="201701"/>
                  </a:lnTo>
                  <a:lnTo>
                    <a:pt x="1454899" y="201701"/>
                  </a:lnTo>
                  <a:lnTo>
                    <a:pt x="1454899" y="165341"/>
                  </a:lnTo>
                  <a:lnTo>
                    <a:pt x="1133652" y="165341"/>
                  </a:lnTo>
                  <a:lnTo>
                    <a:pt x="1122934" y="164287"/>
                  </a:lnTo>
                  <a:lnTo>
                    <a:pt x="1112774" y="161213"/>
                  </a:lnTo>
                  <a:lnTo>
                    <a:pt x="1103401" y="156197"/>
                  </a:lnTo>
                  <a:lnTo>
                    <a:pt x="1095082" y="149364"/>
                  </a:lnTo>
                  <a:lnTo>
                    <a:pt x="1079881" y="120472"/>
                  </a:lnTo>
                  <a:lnTo>
                    <a:pt x="1083437" y="90030"/>
                  </a:lnTo>
                  <a:lnTo>
                    <a:pt x="1102461" y="65963"/>
                  </a:lnTo>
                  <a:lnTo>
                    <a:pt x="1133652" y="56235"/>
                  </a:lnTo>
                  <a:lnTo>
                    <a:pt x="1454899" y="56235"/>
                  </a:lnTo>
                  <a:lnTo>
                    <a:pt x="1454899" y="19862"/>
                  </a:lnTo>
                  <a:close/>
                </a:path>
                <a:path w="2591435" h="471804">
                  <a:moveTo>
                    <a:pt x="1477937" y="310807"/>
                  </a:moveTo>
                  <a:lnTo>
                    <a:pt x="1213662" y="310807"/>
                  </a:lnTo>
                  <a:lnTo>
                    <a:pt x="1206588" y="312242"/>
                  </a:lnTo>
                  <a:lnTo>
                    <a:pt x="1200810" y="316141"/>
                  </a:lnTo>
                  <a:lnTo>
                    <a:pt x="1196911" y="321919"/>
                  </a:lnTo>
                  <a:lnTo>
                    <a:pt x="1195476" y="328993"/>
                  </a:lnTo>
                  <a:lnTo>
                    <a:pt x="1196860" y="335978"/>
                  </a:lnTo>
                  <a:lnTo>
                    <a:pt x="1200835" y="341820"/>
                  </a:lnTo>
                  <a:lnTo>
                    <a:pt x="1206677" y="345795"/>
                  </a:lnTo>
                  <a:lnTo>
                    <a:pt x="1213662" y="347179"/>
                  </a:lnTo>
                  <a:lnTo>
                    <a:pt x="1477937" y="347179"/>
                  </a:lnTo>
                  <a:lnTo>
                    <a:pt x="1477937" y="310807"/>
                  </a:lnTo>
                  <a:close/>
                </a:path>
                <a:path w="2591435" h="471804">
                  <a:moveTo>
                    <a:pt x="1534909" y="238074"/>
                  </a:moveTo>
                  <a:lnTo>
                    <a:pt x="1213662" y="238074"/>
                  </a:lnTo>
                  <a:lnTo>
                    <a:pt x="1195781" y="239814"/>
                  </a:lnTo>
                  <a:lnTo>
                    <a:pt x="1149375" y="264693"/>
                  </a:lnTo>
                  <a:lnTo>
                    <a:pt x="1126439" y="302577"/>
                  </a:lnTo>
                  <a:lnTo>
                    <a:pt x="1124204" y="343827"/>
                  </a:lnTo>
                  <a:lnTo>
                    <a:pt x="1139875" y="381647"/>
                  </a:lnTo>
                  <a:lnTo>
                    <a:pt x="1170622" y="409270"/>
                  </a:lnTo>
                  <a:lnTo>
                    <a:pt x="1213662" y="419912"/>
                  </a:lnTo>
                  <a:lnTo>
                    <a:pt x="1534909" y="419912"/>
                  </a:lnTo>
                  <a:lnTo>
                    <a:pt x="1534909" y="383540"/>
                  </a:lnTo>
                  <a:lnTo>
                    <a:pt x="1213662" y="383540"/>
                  </a:lnTo>
                  <a:lnTo>
                    <a:pt x="1202944" y="382498"/>
                  </a:lnTo>
                  <a:lnTo>
                    <a:pt x="1192784" y="379412"/>
                  </a:lnTo>
                  <a:lnTo>
                    <a:pt x="1183411" y="374408"/>
                  </a:lnTo>
                  <a:lnTo>
                    <a:pt x="1175092" y="367563"/>
                  </a:lnTo>
                  <a:lnTo>
                    <a:pt x="1159891" y="338683"/>
                  </a:lnTo>
                  <a:lnTo>
                    <a:pt x="1163447" y="308229"/>
                  </a:lnTo>
                  <a:lnTo>
                    <a:pt x="1182471" y="284175"/>
                  </a:lnTo>
                  <a:lnTo>
                    <a:pt x="1213662" y="274434"/>
                  </a:lnTo>
                  <a:lnTo>
                    <a:pt x="1534909" y="274434"/>
                  </a:lnTo>
                  <a:lnTo>
                    <a:pt x="1534909" y="238074"/>
                  </a:lnTo>
                  <a:close/>
                </a:path>
                <a:path w="2591435" h="471804">
                  <a:moveTo>
                    <a:pt x="2197265" y="284264"/>
                  </a:moveTo>
                  <a:lnTo>
                    <a:pt x="2192985" y="279984"/>
                  </a:lnTo>
                  <a:lnTo>
                    <a:pt x="2182431" y="279984"/>
                  </a:lnTo>
                  <a:lnTo>
                    <a:pt x="2178139" y="284264"/>
                  </a:lnTo>
                  <a:lnTo>
                    <a:pt x="2178139" y="294817"/>
                  </a:lnTo>
                  <a:lnTo>
                    <a:pt x="2182431" y="299097"/>
                  </a:lnTo>
                  <a:lnTo>
                    <a:pt x="2187702" y="299097"/>
                  </a:lnTo>
                  <a:lnTo>
                    <a:pt x="2192985" y="299097"/>
                  </a:lnTo>
                  <a:lnTo>
                    <a:pt x="2197265" y="294817"/>
                  </a:lnTo>
                  <a:lnTo>
                    <a:pt x="2197265" y="284264"/>
                  </a:lnTo>
                  <a:close/>
                </a:path>
                <a:path w="2591435" h="471804">
                  <a:moveTo>
                    <a:pt x="2355964" y="341630"/>
                  </a:moveTo>
                  <a:lnTo>
                    <a:pt x="2351684" y="337350"/>
                  </a:lnTo>
                  <a:lnTo>
                    <a:pt x="2346401" y="337350"/>
                  </a:lnTo>
                  <a:lnTo>
                    <a:pt x="2182418" y="337350"/>
                  </a:lnTo>
                  <a:lnTo>
                    <a:pt x="2178139" y="341630"/>
                  </a:lnTo>
                  <a:lnTo>
                    <a:pt x="2178139" y="352183"/>
                  </a:lnTo>
                  <a:lnTo>
                    <a:pt x="2182418" y="356463"/>
                  </a:lnTo>
                  <a:lnTo>
                    <a:pt x="2351684" y="356463"/>
                  </a:lnTo>
                  <a:lnTo>
                    <a:pt x="2355964" y="352183"/>
                  </a:lnTo>
                  <a:lnTo>
                    <a:pt x="2355964" y="341630"/>
                  </a:lnTo>
                  <a:close/>
                </a:path>
                <a:path w="2591435" h="471804">
                  <a:moveTo>
                    <a:pt x="2355964" y="284264"/>
                  </a:moveTo>
                  <a:lnTo>
                    <a:pt x="2351684" y="279984"/>
                  </a:lnTo>
                  <a:lnTo>
                    <a:pt x="2346401" y="279984"/>
                  </a:lnTo>
                  <a:lnTo>
                    <a:pt x="2220658" y="279984"/>
                  </a:lnTo>
                  <a:lnTo>
                    <a:pt x="2216378" y="284264"/>
                  </a:lnTo>
                  <a:lnTo>
                    <a:pt x="2216378" y="294817"/>
                  </a:lnTo>
                  <a:lnTo>
                    <a:pt x="2220658" y="299097"/>
                  </a:lnTo>
                  <a:lnTo>
                    <a:pt x="2351684" y="299097"/>
                  </a:lnTo>
                  <a:lnTo>
                    <a:pt x="2355964" y="294817"/>
                  </a:lnTo>
                  <a:lnTo>
                    <a:pt x="2355964" y="284264"/>
                  </a:lnTo>
                  <a:close/>
                </a:path>
                <a:path w="2591435" h="471804">
                  <a:moveTo>
                    <a:pt x="2355964" y="131305"/>
                  </a:moveTo>
                  <a:lnTo>
                    <a:pt x="2351684" y="127012"/>
                  </a:lnTo>
                  <a:lnTo>
                    <a:pt x="2346401" y="127012"/>
                  </a:lnTo>
                  <a:lnTo>
                    <a:pt x="2341130" y="127012"/>
                  </a:lnTo>
                  <a:lnTo>
                    <a:pt x="2336838" y="131305"/>
                  </a:lnTo>
                  <a:lnTo>
                    <a:pt x="2336838" y="141859"/>
                  </a:lnTo>
                  <a:lnTo>
                    <a:pt x="2341130" y="146138"/>
                  </a:lnTo>
                  <a:lnTo>
                    <a:pt x="2351684" y="146138"/>
                  </a:lnTo>
                  <a:lnTo>
                    <a:pt x="2355964" y="141859"/>
                  </a:lnTo>
                  <a:lnTo>
                    <a:pt x="2355964" y="131305"/>
                  </a:lnTo>
                  <a:close/>
                </a:path>
                <a:path w="2591435" h="471804">
                  <a:moveTo>
                    <a:pt x="2514663" y="131292"/>
                  </a:moveTo>
                  <a:lnTo>
                    <a:pt x="2510383" y="127012"/>
                  </a:lnTo>
                  <a:lnTo>
                    <a:pt x="2505100" y="127012"/>
                  </a:lnTo>
                  <a:lnTo>
                    <a:pt x="2379370" y="127012"/>
                  </a:lnTo>
                  <a:lnTo>
                    <a:pt x="2375090" y="131292"/>
                  </a:lnTo>
                  <a:lnTo>
                    <a:pt x="2375090" y="141859"/>
                  </a:lnTo>
                  <a:lnTo>
                    <a:pt x="2379370" y="146138"/>
                  </a:lnTo>
                  <a:lnTo>
                    <a:pt x="2510383" y="146138"/>
                  </a:lnTo>
                  <a:lnTo>
                    <a:pt x="2514663" y="141859"/>
                  </a:lnTo>
                  <a:lnTo>
                    <a:pt x="2514663" y="131292"/>
                  </a:lnTo>
                  <a:close/>
                </a:path>
                <a:path w="2591435" h="471804">
                  <a:moveTo>
                    <a:pt x="2591155" y="174815"/>
                  </a:moveTo>
                  <a:lnTo>
                    <a:pt x="2581833" y="128003"/>
                  </a:lnTo>
                  <a:lnTo>
                    <a:pt x="2571927" y="112560"/>
                  </a:lnTo>
                  <a:lnTo>
                    <a:pt x="2571927" y="174294"/>
                  </a:lnTo>
                  <a:lnTo>
                    <a:pt x="2571813" y="176961"/>
                  </a:lnTo>
                  <a:lnTo>
                    <a:pt x="2563342" y="217373"/>
                  </a:lnTo>
                  <a:lnTo>
                    <a:pt x="2538387" y="254762"/>
                  </a:lnTo>
                  <a:lnTo>
                    <a:pt x="2537295" y="255905"/>
                  </a:lnTo>
                  <a:lnTo>
                    <a:pt x="2536482" y="257289"/>
                  </a:lnTo>
                  <a:lnTo>
                    <a:pt x="2536050" y="258813"/>
                  </a:lnTo>
                  <a:lnTo>
                    <a:pt x="2533383" y="273405"/>
                  </a:lnTo>
                  <a:lnTo>
                    <a:pt x="2533535" y="288010"/>
                  </a:lnTo>
                  <a:lnTo>
                    <a:pt x="2536406" y="302247"/>
                  </a:lnTo>
                  <a:lnTo>
                    <a:pt x="2541879" y="315709"/>
                  </a:lnTo>
                  <a:lnTo>
                    <a:pt x="2529903" y="311797"/>
                  </a:lnTo>
                  <a:lnTo>
                    <a:pt x="2521877" y="307809"/>
                  </a:lnTo>
                  <a:lnTo>
                    <a:pt x="2518626" y="306197"/>
                  </a:lnTo>
                  <a:lnTo>
                    <a:pt x="2508250" y="298983"/>
                  </a:lnTo>
                  <a:lnTo>
                    <a:pt x="2508123" y="298869"/>
                  </a:lnTo>
                  <a:lnTo>
                    <a:pt x="2498979" y="290245"/>
                  </a:lnTo>
                  <a:lnTo>
                    <a:pt x="2496286" y="287324"/>
                  </a:lnTo>
                  <a:lnTo>
                    <a:pt x="2492070" y="286346"/>
                  </a:lnTo>
                  <a:lnTo>
                    <a:pt x="2447239" y="297548"/>
                  </a:lnTo>
                  <a:lnTo>
                    <a:pt x="2432062" y="298869"/>
                  </a:lnTo>
                  <a:lnTo>
                    <a:pt x="2427147" y="272262"/>
                  </a:lnTo>
                  <a:lnTo>
                    <a:pt x="2416746" y="247091"/>
                  </a:lnTo>
                  <a:lnTo>
                    <a:pt x="2413330" y="242049"/>
                  </a:lnTo>
                  <a:lnTo>
                    <a:pt x="2413330" y="308660"/>
                  </a:lnTo>
                  <a:lnTo>
                    <a:pt x="2406002" y="347903"/>
                  </a:lnTo>
                  <a:lnTo>
                    <a:pt x="2385618" y="382016"/>
                  </a:lnTo>
                  <a:lnTo>
                    <a:pt x="2354554" y="408940"/>
                  </a:lnTo>
                  <a:lnTo>
                    <a:pt x="2315197" y="426605"/>
                  </a:lnTo>
                  <a:lnTo>
                    <a:pt x="2269921" y="432943"/>
                  </a:lnTo>
                  <a:lnTo>
                    <a:pt x="2252586" y="432142"/>
                  </a:lnTo>
                  <a:lnTo>
                    <a:pt x="2235174" y="429882"/>
                  </a:lnTo>
                  <a:lnTo>
                    <a:pt x="2218753" y="426326"/>
                  </a:lnTo>
                  <a:lnTo>
                    <a:pt x="2204428" y="421665"/>
                  </a:lnTo>
                  <a:lnTo>
                    <a:pt x="2200732" y="420192"/>
                  </a:lnTo>
                  <a:lnTo>
                    <a:pt x="2196515" y="421157"/>
                  </a:lnTo>
                  <a:lnTo>
                    <a:pt x="2162899" y="445643"/>
                  </a:lnTo>
                  <a:lnTo>
                    <a:pt x="2150922" y="449554"/>
                  </a:lnTo>
                  <a:lnTo>
                    <a:pt x="2156409" y="436092"/>
                  </a:lnTo>
                  <a:lnTo>
                    <a:pt x="2159279" y="421855"/>
                  </a:lnTo>
                  <a:lnTo>
                    <a:pt x="2154415" y="388607"/>
                  </a:lnTo>
                  <a:lnTo>
                    <a:pt x="2140013" y="370801"/>
                  </a:lnTo>
                  <a:lnTo>
                    <a:pt x="2129459" y="351218"/>
                  </a:lnTo>
                  <a:lnTo>
                    <a:pt x="2122982" y="330339"/>
                  </a:lnTo>
                  <a:lnTo>
                    <a:pt x="2120785" y="308660"/>
                  </a:lnTo>
                  <a:lnTo>
                    <a:pt x="2128532" y="269862"/>
                  </a:lnTo>
                  <a:lnTo>
                    <a:pt x="2149995" y="235813"/>
                  </a:lnTo>
                  <a:lnTo>
                    <a:pt x="2182495" y="208724"/>
                  </a:lnTo>
                  <a:lnTo>
                    <a:pt x="2223363" y="190842"/>
                  </a:lnTo>
                  <a:lnTo>
                    <a:pt x="2269921" y="184378"/>
                  </a:lnTo>
                  <a:lnTo>
                    <a:pt x="2314156" y="190474"/>
                  </a:lnTo>
                  <a:lnTo>
                    <a:pt x="2353373" y="207619"/>
                  </a:lnTo>
                  <a:lnTo>
                    <a:pt x="2384831" y="234162"/>
                  </a:lnTo>
                  <a:lnTo>
                    <a:pt x="2405735" y="268401"/>
                  </a:lnTo>
                  <a:lnTo>
                    <a:pt x="2413330" y="308660"/>
                  </a:lnTo>
                  <a:lnTo>
                    <a:pt x="2413330" y="242049"/>
                  </a:lnTo>
                  <a:lnTo>
                    <a:pt x="2401087" y="223964"/>
                  </a:lnTo>
                  <a:lnTo>
                    <a:pt x="2380399" y="203504"/>
                  </a:lnTo>
                  <a:lnTo>
                    <a:pt x="2510383" y="203504"/>
                  </a:lnTo>
                  <a:lnTo>
                    <a:pt x="2514663" y="199224"/>
                  </a:lnTo>
                  <a:lnTo>
                    <a:pt x="2514663" y="188658"/>
                  </a:lnTo>
                  <a:lnTo>
                    <a:pt x="2510383" y="184378"/>
                  </a:lnTo>
                  <a:lnTo>
                    <a:pt x="2351036" y="184378"/>
                  </a:lnTo>
                  <a:lnTo>
                    <a:pt x="2334285" y="176961"/>
                  </a:lnTo>
                  <a:lnTo>
                    <a:pt x="2316721" y="171323"/>
                  </a:lnTo>
                  <a:lnTo>
                    <a:pt x="2298522" y="167500"/>
                  </a:lnTo>
                  <a:lnTo>
                    <a:pt x="2279878" y="165544"/>
                  </a:lnTo>
                  <a:lnTo>
                    <a:pt x="2293924" y="120484"/>
                  </a:lnTo>
                  <a:lnTo>
                    <a:pt x="2325141" y="83959"/>
                  </a:lnTo>
                  <a:lnTo>
                    <a:pt x="2369477" y="59474"/>
                  </a:lnTo>
                  <a:lnTo>
                    <a:pt x="2422893" y="50533"/>
                  </a:lnTo>
                  <a:lnTo>
                    <a:pt x="2469438" y="56997"/>
                  </a:lnTo>
                  <a:lnTo>
                    <a:pt x="2510307" y="74879"/>
                  </a:lnTo>
                  <a:lnTo>
                    <a:pt x="2542819" y="101968"/>
                  </a:lnTo>
                  <a:lnTo>
                    <a:pt x="2564282" y="136017"/>
                  </a:lnTo>
                  <a:lnTo>
                    <a:pt x="2571927" y="174294"/>
                  </a:lnTo>
                  <a:lnTo>
                    <a:pt x="2571927" y="112560"/>
                  </a:lnTo>
                  <a:lnTo>
                    <a:pt x="2556472" y="88455"/>
                  </a:lnTo>
                  <a:lnTo>
                    <a:pt x="2518943" y="57962"/>
                  </a:lnTo>
                  <a:lnTo>
                    <a:pt x="2501569" y="50533"/>
                  </a:lnTo>
                  <a:lnTo>
                    <a:pt x="2473121" y="38354"/>
                  </a:lnTo>
                  <a:lnTo>
                    <a:pt x="2422893" y="31407"/>
                  </a:lnTo>
                  <a:lnTo>
                    <a:pt x="2373490" y="38176"/>
                  </a:lnTo>
                  <a:lnTo>
                    <a:pt x="2330196" y="57086"/>
                  </a:lnTo>
                  <a:lnTo>
                    <a:pt x="2295372" y="86017"/>
                  </a:lnTo>
                  <a:lnTo>
                    <a:pt x="2271407" y="122847"/>
                  </a:lnTo>
                  <a:lnTo>
                    <a:pt x="2260714" y="165506"/>
                  </a:lnTo>
                  <a:lnTo>
                    <a:pt x="2212695" y="174294"/>
                  </a:lnTo>
                  <a:lnTo>
                    <a:pt x="2169312" y="194640"/>
                  </a:lnTo>
                  <a:lnTo>
                    <a:pt x="2134044" y="224917"/>
                  </a:lnTo>
                  <a:lnTo>
                    <a:pt x="2110333" y="263474"/>
                  </a:lnTo>
                  <a:lnTo>
                    <a:pt x="2101659" y="308660"/>
                  </a:lnTo>
                  <a:lnTo>
                    <a:pt x="2104097" y="333438"/>
                  </a:lnTo>
                  <a:lnTo>
                    <a:pt x="2111273" y="357289"/>
                  </a:lnTo>
                  <a:lnTo>
                    <a:pt x="2122970" y="379679"/>
                  </a:lnTo>
                  <a:lnTo>
                    <a:pt x="2138946" y="400088"/>
                  </a:lnTo>
                  <a:lnTo>
                    <a:pt x="2140572" y="414909"/>
                  </a:lnTo>
                  <a:lnTo>
                    <a:pt x="2138426" y="429463"/>
                  </a:lnTo>
                  <a:lnTo>
                    <a:pt x="2132698" y="443014"/>
                  </a:lnTo>
                  <a:lnTo>
                    <a:pt x="2123579" y="454875"/>
                  </a:lnTo>
                  <a:lnTo>
                    <a:pt x="2120849" y="457606"/>
                  </a:lnTo>
                  <a:lnTo>
                    <a:pt x="2120023" y="461721"/>
                  </a:lnTo>
                  <a:lnTo>
                    <a:pt x="2122982" y="468858"/>
                  </a:lnTo>
                  <a:lnTo>
                    <a:pt x="2126475" y="471195"/>
                  </a:lnTo>
                  <a:lnTo>
                    <a:pt x="2130336" y="471195"/>
                  </a:lnTo>
                  <a:lnTo>
                    <a:pt x="2150516" y="469226"/>
                  </a:lnTo>
                  <a:lnTo>
                    <a:pt x="2169782" y="463486"/>
                  </a:lnTo>
                  <a:lnTo>
                    <a:pt x="2187587" y="454215"/>
                  </a:lnTo>
                  <a:lnTo>
                    <a:pt x="2193455" y="449554"/>
                  </a:lnTo>
                  <a:lnTo>
                    <a:pt x="2203412" y="441655"/>
                  </a:lnTo>
                  <a:lnTo>
                    <a:pt x="2218639" y="446024"/>
                  </a:lnTo>
                  <a:lnTo>
                    <a:pt x="2235289" y="449300"/>
                  </a:lnTo>
                  <a:lnTo>
                    <a:pt x="2252637" y="451358"/>
                  </a:lnTo>
                  <a:lnTo>
                    <a:pt x="2269921" y="452069"/>
                  </a:lnTo>
                  <a:lnTo>
                    <a:pt x="2319312" y="445300"/>
                  </a:lnTo>
                  <a:lnTo>
                    <a:pt x="2327656" y="441655"/>
                  </a:lnTo>
                  <a:lnTo>
                    <a:pt x="2347607" y="432943"/>
                  </a:lnTo>
                  <a:lnTo>
                    <a:pt x="2362606" y="426402"/>
                  </a:lnTo>
                  <a:lnTo>
                    <a:pt x="2397429" y="397484"/>
                  </a:lnTo>
                  <a:lnTo>
                    <a:pt x="2421382" y="360654"/>
                  </a:lnTo>
                  <a:lnTo>
                    <a:pt x="2432088" y="318008"/>
                  </a:lnTo>
                  <a:lnTo>
                    <a:pt x="2447175" y="316826"/>
                  </a:lnTo>
                  <a:lnTo>
                    <a:pt x="2462072" y="314680"/>
                  </a:lnTo>
                  <a:lnTo>
                    <a:pt x="2476309" y="311645"/>
                  </a:lnTo>
                  <a:lnTo>
                    <a:pt x="2489403" y="307809"/>
                  </a:lnTo>
                  <a:lnTo>
                    <a:pt x="2505227" y="320370"/>
                  </a:lnTo>
                  <a:lnTo>
                    <a:pt x="2523032" y="329641"/>
                  </a:lnTo>
                  <a:lnTo>
                    <a:pt x="2542298" y="335381"/>
                  </a:lnTo>
                  <a:lnTo>
                    <a:pt x="2562466" y="337350"/>
                  </a:lnTo>
                  <a:lnTo>
                    <a:pt x="2566339" y="337350"/>
                  </a:lnTo>
                  <a:lnTo>
                    <a:pt x="2569819" y="335013"/>
                  </a:lnTo>
                  <a:lnTo>
                    <a:pt x="2572778" y="327875"/>
                  </a:lnTo>
                  <a:lnTo>
                    <a:pt x="2571966" y="323761"/>
                  </a:lnTo>
                  <a:lnTo>
                    <a:pt x="2569222" y="321030"/>
                  </a:lnTo>
                  <a:lnTo>
                    <a:pt x="2565133" y="315709"/>
                  </a:lnTo>
                  <a:lnTo>
                    <a:pt x="2560104" y="309168"/>
                  </a:lnTo>
                  <a:lnTo>
                    <a:pt x="2554376" y="295617"/>
                  </a:lnTo>
                  <a:lnTo>
                    <a:pt x="2552242" y="281063"/>
                  </a:lnTo>
                  <a:lnTo>
                    <a:pt x="2553868" y="266242"/>
                  </a:lnTo>
                  <a:lnTo>
                    <a:pt x="2569845" y="245833"/>
                  </a:lnTo>
                  <a:lnTo>
                    <a:pt x="2581529" y="223443"/>
                  </a:lnTo>
                  <a:lnTo>
                    <a:pt x="2588704" y="199593"/>
                  </a:lnTo>
                  <a:lnTo>
                    <a:pt x="2591155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222864" y="973569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395603" y="9746164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495046" y="973569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510722" y="9746164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400869" y="3128565"/>
            <a:ext cx="30708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12314" algn="l"/>
              </a:tabLst>
            </a:pPr>
            <a:r>
              <a:rPr sz="2050" spc="305" dirty="0">
                <a:solidFill>
                  <a:srgbClr val="373737"/>
                </a:solidFill>
                <a:latin typeface="Tahoma"/>
                <a:cs typeface="Tahoma"/>
              </a:rPr>
              <a:t>M</a:t>
            </a:r>
            <a:r>
              <a:rPr sz="2050" spc="40" dirty="0">
                <a:solidFill>
                  <a:srgbClr val="373737"/>
                </a:solidFill>
                <a:latin typeface="Tahoma"/>
                <a:cs typeface="Tahoma"/>
              </a:rPr>
              <a:t>y</a:t>
            </a:r>
            <a:r>
              <a:rPr sz="2050" spc="-1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2050" spc="150" dirty="0">
                <a:solidFill>
                  <a:srgbClr val="373737"/>
                </a:solidFill>
                <a:latin typeface="Tahoma"/>
                <a:cs typeface="Tahoma"/>
              </a:rPr>
              <a:t>H</a:t>
            </a:r>
            <a:r>
              <a:rPr sz="2050" spc="55" dirty="0">
                <a:solidFill>
                  <a:srgbClr val="373737"/>
                </a:solidFill>
                <a:latin typeface="Tahoma"/>
                <a:cs typeface="Tahoma"/>
              </a:rPr>
              <a:t>o</a:t>
            </a:r>
            <a:r>
              <a:rPr sz="2050" spc="15" dirty="0">
                <a:solidFill>
                  <a:srgbClr val="373737"/>
                </a:solidFill>
                <a:latin typeface="Tahoma"/>
                <a:cs typeface="Tahoma"/>
              </a:rPr>
              <a:t>bbie</a:t>
            </a:r>
            <a:r>
              <a:rPr sz="2050" spc="-2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2050" dirty="0">
                <a:solidFill>
                  <a:srgbClr val="373737"/>
                </a:solidFill>
                <a:latin typeface="Tahoma"/>
                <a:cs typeface="Tahoma"/>
              </a:rPr>
              <a:t>	</a:t>
            </a:r>
            <a:r>
              <a:rPr sz="2050" spc="-55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2050" spc="5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2050" dirty="0">
                <a:solidFill>
                  <a:srgbClr val="919191"/>
                </a:solidFill>
                <a:latin typeface="Tahoma"/>
                <a:cs typeface="Tahoma"/>
              </a:rPr>
              <a:t>ques</a:t>
            </a:r>
            <a:r>
              <a:rPr sz="2050" spc="50" dirty="0">
                <a:solidFill>
                  <a:srgbClr val="919191"/>
                </a:solidFill>
                <a:latin typeface="Tahoma"/>
                <a:cs typeface="Tahoma"/>
              </a:rPr>
              <a:t>t</a:t>
            </a:r>
            <a:r>
              <a:rPr sz="20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1109731" y="3518035"/>
            <a:ext cx="3989704" cy="911225"/>
            <a:chOff x="1109731" y="3518035"/>
            <a:chExt cx="3989704" cy="911225"/>
          </a:xfrm>
        </p:grpSpPr>
        <p:sp>
          <p:nvSpPr>
            <p:cNvPr id="119" name="object 119"/>
            <p:cNvSpPr/>
            <p:nvPr/>
          </p:nvSpPr>
          <p:spPr>
            <a:xfrm>
              <a:off x="1146561" y="3554865"/>
              <a:ext cx="2031364" cy="0"/>
            </a:xfrm>
            <a:custGeom>
              <a:avLst/>
              <a:gdLst/>
              <a:ahLst/>
              <a:cxnLst/>
              <a:rect l="l" t="t" r="r" b="b"/>
              <a:pathLst>
                <a:path w="2031364">
                  <a:moveTo>
                    <a:pt x="0" y="0"/>
                  </a:moveTo>
                  <a:lnTo>
                    <a:pt x="2031351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35564" y="3821873"/>
              <a:ext cx="3863975" cy="607695"/>
            </a:xfrm>
            <a:custGeom>
              <a:avLst/>
              <a:gdLst/>
              <a:ahLst/>
              <a:cxnLst/>
              <a:rect l="l" t="t" r="r" b="b"/>
              <a:pathLst>
                <a:path w="3863975" h="607695">
                  <a:moveTo>
                    <a:pt x="3863756" y="607311"/>
                  </a:moveTo>
                  <a:lnTo>
                    <a:pt x="0" y="607311"/>
                  </a:lnTo>
                  <a:lnTo>
                    <a:pt x="0" y="0"/>
                  </a:lnTo>
                  <a:lnTo>
                    <a:pt x="3863756" y="0"/>
                  </a:lnTo>
                  <a:lnTo>
                    <a:pt x="3863756" y="607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12316" y="3981062"/>
              <a:ext cx="379730" cy="288925"/>
            </a:xfrm>
            <a:custGeom>
              <a:avLst/>
              <a:gdLst/>
              <a:ahLst/>
              <a:cxnLst/>
              <a:rect l="l" t="t" r="r" b="b"/>
              <a:pathLst>
                <a:path w="379730" h="288925">
                  <a:moveTo>
                    <a:pt x="379374" y="269367"/>
                  </a:moveTo>
                  <a:lnTo>
                    <a:pt x="376301" y="257556"/>
                  </a:lnTo>
                  <a:lnTo>
                    <a:pt x="370268" y="254025"/>
                  </a:lnTo>
                  <a:lnTo>
                    <a:pt x="364363" y="255562"/>
                  </a:lnTo>
                  <a:lnTo>
                    <a:pt x="311556" y="265226"/>
                  </a:lnTo>
                  <a:lnTo>
                    <a:pt x="265734" y="266344"/>
                  </a:lnTo>
                  <a:lnTo>
                    <a:pt x="224586" y="261823"/>
                  </a:lnTo>
                  <a:lnTo>
                    <a:pt x="147243" y="247396"/>
                  </a:lnTo>
                  <a:lnTo>
                    <a:pt x="106464" y="243268"/>
                  </a:lnTo>
                  <a:lnTo>
                    <a:pt x="61239" y="245046"/>
                  </a:lnTo>
                  <a:lnTo>
                    <a:pt x="9271" y="255625"/>
                  </a:lnTo>
                  <a:lnTo>
                    <a:pt x="3403" y="257289"/>
                  </a:lnTo>
                  <a:lnTo>
                    <a:pt x="0" y="263398"/>
                  </a:lnTo>
                  <a:lnTo>
                    <a:pt x="3340" y="275132"/>
                  </a:lnTo>
                  <a:lnTo>
                    <a:pt x="9448" y="278536"/>
                  </a:lnTo>
                  <a:lnTo>
                    <a:pt x="15316" y="276872"/>
                  </a:lnTo>
                  <a:lnTo>
                    <a:pt x="65163" y="266890"/>
                  </a:lnTo>
                  <a:lnTo>
                    <a:pt x="108800" y="265544"/>
                  </a:lnTo>
                  <a:lnTo>
                    <a:pt x="148551" y="269938"/>
                  </a:lnTo>
                  <a:lnTo>
                    <a:pt x="225628" y="284416"/>
                  </a:lnTo>
                  <a:lnTo>
                    <a:pt x="267589" y="288709"/>
                  </a:lnTo>
                  <a:lnTo>
                    <a:pt x="314921" y="287185"/>
                  </a:lnTo>
                  <a:lnTo>
                    <a:pt x="369938" y="276936"/>
                  </a:lnTo>
                  <a:lnTo>
                    <a:pt x="375843" y="275399"/>
                  </a:lnTo>
                  <a:lnTo>
                    <a:pt x="379374" y="269367"/>
                  </a:lnTo>
                  <a:close/>
                </a:path>
                <a:path w="379730" h="288925">
                  <a:moveTo>
                    <a:pt x="379374" y="217830"/>
                  </a:moveTo>
                  <a:lnTo>
                    <a:pt x="378701" y="215226"/>
                  </a:lnTo>
                  <a:lnTo>
                    <a:pt x="376301" y="206019"/>
                  </a:lnTo>
                  <a:lnTo>
                    <a:pt x="370268" y="202488"/>
                  </a:lnTo>
                  <a:lnTo>
                    <a:pt x="364363" y="204025"/>
                  </a:lnTo>
                  <a:lnTo>
                    <a:pt x="341706" y="209207"/>
                  </a:lnTo>
                  <a:lnTo>
                    <a:pt x="320459" y="212674"/>
                  </a:lnTo>
                  <a:lnTo>
                    <a:pt x="300469" y="214604"/>
                  </a:lnTo>
                  <a:lnTo>
                    <a:pt x="281584" y="215226"/>
                  </a:lnTo>
                  <a:lnTo>
                    <a:pt x="280885" y="214109"/>
                  </a:lnTo>
                  <a:lnTo>
                    <a:pt x="249567" y="163626"/>
                  </a:lnTo>
                  <a:lnTo>
                    <a:pt x="266319" y="177088"/>
                  </a:lnTo>
                  <a:lnTo>
                    <a:pt x="286283" y="182143"/>
                  </a:lnTo>
                  <a:lnTo>
                    <a:pt x="306565" y="178676"/>
                  </a:lnTo>
                  <a:lnTo>
                    <a:pt x="324269" y="166585"/>
                  </a:lnTo>
                  <a:lnTo>
                    <a:pt x="326555" y="163626"/>
                  </a:lnTo>
                  <a:lnTo>
                    <a:pt x="329285" y="160083"/>
                  </a:lnTo>
                  <a:lnTo>
                    <a:pt x="330250" y="158838"/>
                  </a:lnTo>
                  <a:lnTo>
                    <a:pt x="334530" y="150202"/>
                  </a:lnTo>
                  <a:lnTo>
                    <a:pt x="337045" y="140893"/>
                  </a:lnTo>
                  <a:lnTo>
                    <a:pt x="337693" y="131140"/>
                  </a:lnTo>
                  <a:lnTo>
                    <a:pt x="328764" y="105244"/>
                  </a:lnTo>
                  <a:lnTo>
                    <a:pt x="327952" y="102908"/>
                  </a:lnTo>
                  <a:lnTo>
                    <a:pt x="315620" y="93802"/>
                  </a:lnTo>
                  <a:lnTo>
                    <a:pt x="315620" y="131813"/>
                  </a:lnTo>
                  <a:lnTo>
                    <a:pt x="313931" y="142189"/>
                  </a:lnTo>
                  <a:lnTo>
                    <a:pt x="308178" y="151447"/>
                  </a:lnTo>
                  <a:lnTo>
                    <a:pt x="299300" y="157759"/>
                  </a:lnTo>
                  <a:lnTo>
                    <a:pt x="289052" y="160083"/>
                  </a:lnTo>
                  <a:lnTo>
                    <a:pt x="278663" y="158381"/>
                  </a:lnTo>
                  <a:lnTo>
                    <a:pt x="270649" y="153403"/>
                  </a:lnTo>
                  <a:lnTo>
                    <a:pt x="269417" y="152641"/>
                  </a:lnTo>
                  <a:lnTo>
                    <a:pt x="263105" y="143751"/>
                  </a:lnTo>
                  <a:lnTo>
                    <a:pt x="260781" y="133502"/>
                  </a:lnTo>
                  <a:lnTo>
                    <a:pt x="262470" y="123126"/>
                  </a:lnTo>
                  <a:lnTo>
                    <a:pt x="268224" y="113868"/>
                  </a:lnTo>
                  <a:lnTo>
                    <a:pt x="277114" y="107556"/>
                  </a:lnTo>
                  <a:lnTo>
                    <a:pt x="287375" y="105244"/>
                  </a:lnTo>
                  <a:lnTo>
                    <a:pt x="297751" y="106934"/>
                  </a:lnTo>
                  <a:lnTo>
                    <a:pt x="306997" y="112674"/>
                  </a:lnTo>
                  <a:lnTo>
                    <a:pt x="313296" y="121564"/>
                  </a:lnTo>
                  <a:lnTo>
                    <a:pt x="315620" y="131813"/>
                  </a:lnTo>
                  <a:lnTo>
                    <a:pt x="315620" y="93802"/>
                  </a:lnTo>
                  <a:lnTo>
                    <a:pt x="305612" y="86398"/>
                  </a:lnTo>
                  <a:lnTo>
                    <a:pt x="277926" y="84150"/>
                  </a:lnTo>
                  <a:lnTo>
                    <a:pt x="252133" y="98729"/>
                  </a:lnTo>
                  <a:lnTo>
                    <a:pt x="243522" y="111264"/>
                  </a:lnTo>
                  <a:lnTo>
                    <a:pt x="239242" y="125222"/>
                  </a:lnTo>
                  <a:lnTo>
                    <a:pt x="239331" y="140131"/>
                  </a:lnTo>
                  <a:lnTo>
                    <a:pt x="243230" y="153403"/>
                  </a:lnTo>
                  <a:lnTo>
                    <a:pt x="199415" y="82804"/>
                  </a:lnTo>
                  <a:lnTo>
                    <a:pt x="264426" y="64033"/>
                  </a:lnTo>
                  <a:lnTo>
                    <a:pt x="277431" y="56769"/>
                  </a:lnTo>
                  <a:lnTo>
                    <a:pt x="285584" y="45085"/>
                  </a:lnTo>
                  <a:lnTo>
                    <a:pt x="288023" y="31051"/>
                  </a:lnTo>
                  <a:lnTo>
                    <a:pt x="285165" y="21094"/>
                  </a:lnTo>
                  <a:lnTo>
                    <a:pt x="283895" y="16725"/>
                  </a:lnTo>
                  <a:lnTo>
                    <a:pt x="276948" y="8077"/>
                  </a:lnTo>
                  <a:lnTo>
                    <a:pt x="267944" y="2476"/>
                  </a:lnTo>
                  <a:lnTo>
                    <a:pt x="267944" y="33451"/>
                  </a:lnTo>
                  <a:lnTo>
                    <a:pt x="264833" y="40932"/>
                  </a:lnTo>
                  <a:lnTo>
                    <a:pt x="172250" y="67652"/>
                  </a:lnTo>
                  <a:lnTo>
                    <a:pt x="169113" y="75844"/>
                  </a:lnTo>
                  <a:lnTo>
                    <a:pt x="254889" y="214109"/>
                  </a:lnTo>
                  <a:lnTo>
                    <a:pt x="254127" y="214007"/>
                  </a:lnTo>
                  <a:lnTo>
                    <a:pt x="217741" y="209143"/>
                  </a:lnTo>
                  <a:lnTo>
                    <a:pt x="182245" y="202260"/>
                  </a:lnTo>
                  <a:lnTo>
                    <a:pt x="146481" y="195745"/>
                  </a:lnTo>
                  <a:lnTo>
                    <a:pt x="108483" y="191884"/>
                  </a:lnTo>
                  <a:lnTo>
                    <a:pt x="180911" y="146939"/>
                  </a:lnTo>
                  <a:lnTo>
                    <a:pt x="182511" y="140131"/>
                  </a:lnTo>
                  <a:lnTo>
                    <a:pt x="143725" y="77622"/>
                  </a:lnTo>
                  <a:lnTo>
                    <a:pt x="141071" y="69634"/>
                  </a:lnTo>
                  <a:lnTo>
                    <a:pt x="142214" y="61696"/>
                  </a:lnTo>
                  <a:lnTo>
                    <a:pt x="146685" y="55029"/>
                  </a:lnTo>
                  <a:lnTo>
                    <a:pt x="154012" y="50876"/>
                  </a:lnTo>
                  <a:lnTo>
                    <a:pt x="257200" y="21094"/>
                  </a:lnTo>
                  <a:lnTo>
                    <a:pt x="262204" y="23164"/>
                  </a:lnTo>
                  <a:lnTo>
                    <a:pt x="267944" y="33451"/>
                  </a:lnTo>
                  <a:lnTo>
                    <a:pt x="267944" y="2476"/>
                  </a:lnTo>
                  <a:lnTo>
                    <a:pt x="267817" y="2387"/>
                  </a:lnTo>
                  <a:lnTo>
                    <a:pt x="257327" y="0"/>
                  </a:lnTo>
                  <a:lnTo>
                    <a:pt x="246316" y="1244"/>
                  </a:lnTo>
                  <a:lnTo>
                    <a:pt x="147891" y="29654"/>
                  </a:lnTo>
                  <a:lnTo>
                    <a:pt x="131572" y="38900"/>
                  </a:lnTo>
                  <a:lnTo>
                    <a:pt x="121602" y="53746"/>
                  </a:lnTo>
                  <a:lnTo>
                    <a:pt x="119037" y="71462"/>
                  </a:lnTo>
                  <a:lnTo>
                    <a:pt x="124955" y="89268"/>
                  </a:lnTo>
                  <a:lnTo>
                    <a:pt x="154698" y="137210"/>
                  </a:lnTo>
                  <a:lnTo>
                    <a:pt x="64516" y="193205"/>
                  </a:lnTo>
                  <a:lnTo>
                    <a:pt x="23901" y="200253"/>
                  </a:lnTo>
                  <a:lnTo>
                    <a:pt x="0" y="211861"/>
                  </a:lnTo>
                  <a:lnTo>
                    <a:pt x="3340" y="223596"/>
                  </a:lnTo>
                  <a:lnTo>
                    <a:pt x="9448" y="226999"/>
                  </a:lnTo>
                  <a:lnTo>
                    <a:pt x="15316" y="225336"/>
                  </a:lnTo>
                  <a:lnTo>
                    <a:pt x="65163" y="215353"/>
                  </a:lnTo>
                  <a:lnTo>
                    <a:pt x="108800" y="214007"/>
                  </a:lnTo>
                  <a:lnTo>
                    <a:pt x="148551" y="218401"/>
                  </a:lnTo>
                  <a:lnTo>
                    <a:pt x="185000" y="225336"/>
                  </a:lnTo>
                  <a:lnTo>
                    <a:pt x="225628" y="232879"/>
                  </a:lnTo>
                  <a:lnTo>
                    <a:pt x="267589" y="237172"/>
                  </a:lnTo>
                  <a:lnTo>
                    <a:pt x="314921" y="235648"/>
                  </a:lnTo>
                  <a:lnTo>
                    <a:pt x="369938" y="225399"/>
                  </a:lnTo>
                  <a:lnTo>
                    <a:pt x="375843" y="223862"/>
                  </a:lnTo>
                  <a:lnTo>
                    <a:pt x="379374" y="217830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235564" y="3821873"/>
            <a:ext cx="3863975" cy="6076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20"/>
              </a:spcBef>
            </a:pPr>
            <a:r>
              <a:rPr sz="2050" spc="-5" dirty="0">
                <a:solidFill>
                  <a:srgbClr val="373737"/>
                </a:solidFill>
                <a:latin typeface="Tahoma"/>
                <a:cs typeface="Tahoma"/>
              </a:rPr>
              <a:t>Swimming</a:t>
            </a:r>
            <a:endParaRPr sz="2050">
              <a:latin typeface="Tahoma"/>
              <a:cs typeface="Tahoma"/>
            </a:endParaRPr>
          </a:p>
          <a:p>
            <a:pPr marL="709930">
              <a:lnSpc>
                <a:spcPct val="100000"/>
              </a:lnSpc>
              <a:spcBef>
                <a:spcPts val="40"/>
              </a:spcBef>
            </a:pPr>
            <a:r>
              <a:rPr sz="1200" spc="20" dirty="0">
                <a:solidFill>
                  <a:srgbClr val="9E9E9E"/>
                </a:solidFill>
                <a:latin typeface="Tahoma"/>
                <a:cs typeface="Tahoma"/>
              </a:rPr>
              <a:t>Sports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4460597" y="4057046"/>
            <a:ext cx="738505" cy="4832985"/>
            <a:chOff x="4460597" y="4057046"/>
            <a:chExt cx="738505" cy="4832985"/>
          </a:xfrm>
        </p:grpSpPr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660" y="4057046"/>
              <a:ext cx="104708" cy="10555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0597" y="4057046"/>
              <a:ext cx="104708" cy="10555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4723" y="4057046"/>
              <a:ext cx="104708" cy="10555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4696180" y="83871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381787" y="245948"/>
                  </a:moveTo>
                  <a:lnTo>
                    <a:pt x="377456" y="241630"/>
                  </a:lnTo>
                  <a:lnTo>
                    <a:pt x="372122" y="241630"/>
                  </a:lnTo>
                  <a:lnTo>
                    <a:pt x="260972" y="241630"/>
                  </a:lnTo>
                  <a:lnTo>
                    <a:pt x="260972" y="129971"/>
                  </a:lnTo>
                  <a:lnTo>
                    <a:pt x="256641" y="125653"/>
                  </a:lnTo>
                  <a:lnTo>
                    <a:pt x="245973" y="125653"/>
                  </a:lnTo>
                  <a:lnTo>
                    <a:pt x="241642" y="129971"/>
                  </a:lnTo>
                  <a:lnTo>
                    <a:pt x="241642" y="241630"/>
                  </a:lnTo>
                  <a:lnTo>
                    <a:pt x="125158" y="241630"/>
                  </a:lnTo>
                  <a:lnTo>
                    <a:pt x="120827" y="245948"/>
                  </a:lnTo>
                  <a:lnTo>
                    <a:pt x="120827" y="256641"/>
                  </a:lnTo>
                  <a:lnTo>
                    <a:pt x="125158" y="260959"/>
                  </a:lnTo>
                  <a:lnTo>
                    <a:pt x="241642" y="260959"/>
                  </a:lnTo>
                  <a:lnTo>
                    <a:pt x="241642" y="382295"/>
                  </a:lnTo>
                  <a:lnTo>
                    <a:pt x="245973" y="386613"/>
                  </a:lnTo>
                  <a:lnTo>
                    <a:pt x="256641" y="386613"/>
                  </a:lnTo>
                  <a:lnTo>
                    <a:pt x="260972" y="382295"/>
                  </a:lnTo>
                  <a:lnTo>
                    <a:pt x="260972" y="260959"/>
                  </a:lnTo>
                  <a:lnTo>
                    <a:pt x="377456" y="260959"/>
                  </a:lnTo>
                  <a:lnTo>
                    <a:pt x="381787" y="256641"/>
                  </a:lnTo>
                  <a:lnTo>
                    <a:pt x="381787" y="245948"/>
                  </a:lnTo>
                  <a:close/>
                </a:path>
                <a:path w="502920" h="502920">
                  <a:moveTo>
                    <a:pt x="502602" y="251294"/>
                  </a:moveTo>
                  <a:lnTo>
                    <a:pt x="498551" y="206184"/>
                  </a:lnTo>
                  <a:lnTo>
                    <a:pt x="486854" y="163703"/>
                  </a:lnTo>
                  <a:lnTo>
                    <a:pt x="483273" y="156171"/>
                  </a:lnTo>
                  <a:lnTo>
                    <a:pt x="483273" y="251294"/>
                  </a:lnTo>
                  <a:lnTo>
                    <a:pt x="478561" y="297992"/>
                  </a:lnTo>
                  <a:lnTo>
                    <a:pt x="465023" y="341503"/>
                  </a:lnTo>
                  <a:lnTo>
                    <a:pt x="443598" y="380898"/>
                  </a:lnTo>
                  <a:lnTo>
                    <a:pt x="415251" y="415251"/>
                  </a:lnTo>
                  <a:lnTo>
                    <a:pt x="380911" y="443598"/>
                  </a:lnTo>
                  <a:lnTo>
                    <a:pt x="341515" y="465010"/>
                  </a:lnTo>
                  <a:lnTo>
                    <a:pt x="297992" y="478548"/>
                  </a:lnTo>
                  <a:lnTo>
                    <a:pt x="251307" y="483273"/>
                  </a:lnTo>
                  <a:lnTo>
                    <a:pt x="204622" y="478548"/>
                  </a:lnTo>
                  <a:lnTo>
                    <a:pt x="161099" y="465010"/>
                  </a:lnTo>
                  <a:lnTo>
                    <a:pt x="121704" y="443598"/>
                  </a:lnTo>
                  <a:lnTo>
                    <a:pt x="87363" y="415251"/>
                  </a:lnTo>
                  <a:lnTo>
                    <a:pt x="59004" y="380898"/>
                  </a:lnTo>
                  <a:lnTo>
                    <a:pt x="37592" y="341503"/>
                  </a:lnTo>
                  <a:lnTo>
                    <a:pt x="24053" y="297992"/>
                  </a:lnTo>
                  <a:lnTo>
                    <a:pt x="19342" y="251294"/>
                  </a:lnTo>
                  <a:lnTo>
                    <a:pt x="24053" y="204609"/>
                  </a:lnTo>
                  <a:lnTo>
                    <a:pt x="37592" y="161099"/>
                  </a:lnTo>
                  <a:lnTo>
                    <a:pt x="59004" y="121691"/>
                  </a:lnTo>
                  <a:lnTo>
                    <a:pt x="87363" y="87350"/>
                  </a:lnTo>
                  <a:lnTo>
                    <a:pt x="121704" y="59004"/>
                  </a:lnTo>
                  <a:lnTo>
                    <a:pt x="161099" y="37592"/>
                  </a:lnTo>
                  <a:lnTo>
                    <a:pt x="204622" y="24053"/>
                  </a:lnTo>
                  <a:lnTo>
                    <a:pt x="251307" y="19329"/>
                  </a:lnTo>
                  <a:lnTo>
                    <a:pt x="297992" y="24053"/>
                  </a:lnTo>
                  <a:lnTo>
                    <a:pt x="341515" y="37592"/>
                  </a:lnTo>
                  <a:lnTo>
                    <a:pt x="380911" y="59004"/>
                  </a:lnTo>
                  <a:lnTo>
                    <a:pt x="415251" y="87350"/>
                  </a:lnTo>
                  <a:lnTo>
                    <a:pt x="443598" y="121691"/>
                  </a:lnTo>
                  <a:lnTo>
                    <a:pt x="465023" y="161099"/>
                  </a:lnTo>
                  <a:lnTo>
                    <a:pt x="478561" y="204609"/>
                  </a:lnTo>
                  <a:lnTo>
                    <a:pt x="483273" y="251294"/>
                  </a:lnTo>
                  <a:lnTo>
                    <a:pt x="483273" y="156171"/>
                  </a:lnTo>
                  <a:lnTo>
                    <a:pt x="443433" y="89471"/>
                  </a:lnTo>
                  <a:lnTo>
                    <a:pt x="413118" y="59169"/>
                  </a:lnTo>
                  <a:lnTo>
                    <a:pt x="378040" y="34353"/>
                  </a:lnTo>
                  <a:lnTo>
                    <a:pt x="338899" y="15748"/>
                  </a:lnTo>
                  <a:lnTo>
                    <a:pt x="296418" y="4051"/>
                  </a:lnTo>
                  <a:lnTo>
                    <a:pt x="251307" y="0"/>
                  </a:lnTo>
                  <a:lnTo>
                    <a:pt x="206197" y="4051"/>
                  </a:lnTo>
                  <a:lnTo>
                    <a:pt x="163715" y="15748"/>
                  </a:lnTo>
                  <a:lnTo>
                    <a:pt x="124574" y="34353"/>
                  </a:lnTo>
                  <a:lnTo>
                    <a:pt x="89484" y="59169"/>
                  </a:lnTo>
                  <a:lnTo>
                    <a:pt x="59182" y="89471"/>
                  </a:lnTo>
                  <a:lnTo>
                    <a:pt x="34366" y="124561"/>
                  </a:lnTo>
                  <a:lnTo>
                    <a:pt x="15748" y="163703"/>
                  </a:lnTo>
                  <a:lnTo>
                    <a:pt x="4064" y="206184"/>
                  </a:lnTo>
                  <a:lnTo>
                    <a:pt x="0" y="251294"/>
                  </a:lnTo>
                  <a:lnTo>
                    <a:pt x="4064" y="296418"/>
                  </a:lnTo>
                  <a:lnTo>
                    <a:pt x="15748" y="338899"/>
                  </a:lnTo>
                  <a:lnTo>
                    <a:pt x="34366" y="378040"/>
                  </a:lnTo>
                  <a:lnTo>
                    <a:pt x="59182" y="413118"/>
                  </a:lnTo>
                  <a:lnTo>
                    <a:pt x="89484" y="443420"/>
                  </a:lnTo>
                  <a:lnTo>
                    <a:pt x="124574" y="468236"/>
                  </a:lnTo>
                  <a:lnTo>
                    <a:pt x="163715" y="486854"/>
                  </a:lnTo>
                  <a:lnTo>
                    <a:pt x="206197" y="498538"/>
                  </a:lnTo>
                  <a:lnTo>
                    <a:pt x="251307" y="502602"/>
                  </a:lnTo>
                  <a:lnTo>
                    <a:pt x="296418" y="498538"/>
                  </a:lnTo>
                  <a:lnTo>
                    <a:pt x="338899" y="486854"/>
                  </a:lnTo>
                  <a:lnTo>
                    <a:pt x="378040" y="468236"/>
                  </a:lnTo>
                  <a:lnTo>
                    <a:pt x="413118" y="443420"/>
                  </a:lnTo>
                  <a:lnTo>
                    <a:pt x="443433" y="413118"/>
                  </a:lnTo>
                  <a:lnTo>
                    <a:pt x="468249" y="378040"/>
                  </a:lnTo>
                  <a:lnTo>
                    <a:pt x="486854" y="338899"/>
                  </a:lnTo>
                  <a:lnTo>
                    <a:pt x="498551" y="296418"/>
                  </a:lnTo>
                  <a:lnTo>
                    <a:pt x="502602" y="251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7298032" y="1005029"/>
            <a:ext cx="4838065" cy="9926955"/>
            <a:chOff x="7298032" y="1005029"/>
            <a:chExt cx="4838065" cy="9926955"/>
          </a:xfrm>
        </p:grpSpPr>
        <p:sp>
          <p:nvSpPr>
            <p:cNvPr id="129" name="object 129"/>
            <p:cNvSpPr/>
            <p:nvPr/>
          </p:nvSpPr>
          <p:spPr>
            <a:xfrm>
              <a:off x="7324384" y="103138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33802" y="199470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622743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636517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650193" y="101685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9" y="-31412"/>
                  </a:moveTo>
                  <a:lnTo>
                    <a:pt x="259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664057" y="101702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677874" y="101725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" y="-31412"/>
                  </a:moveTo>
                  <a:lnTo>
                    <a:pt x="22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691312" y="101755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5" y="-31412"/>
                  </a:moveTo>
                  <a:lnTo>
                    <a:pt x="155" y="314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704528" y="10179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578"/>
                  </a:lnTo>
                </a:path>
              </a:pathLst>
            </a:custGeom>
            <a:ln w="633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717803" y="101833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6" y="-31412"/>
                  </a:moveTo>
                  <a:lnTo>
                    <a:pt x="146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30909" y="10188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" y="-31412"/>
                  </a:moveTo>
                  <a:lnTo>
                    <a:pt x="20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43512" y="10193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5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724352" y="10168464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34" y="6743"/>
                  </a:moveTo>
                  <a:lnTo>
                    <a:pt x="63309" y="6743"/>
                  </a:lnTo>
                  <a:lnTo>
                    <a:pt x="6330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2153" y="63080"/>
                  </a:lnTo>
                  <a:lnTo>
                    <a:pt x="12153" y="69723"/>
                  </a:lnTo>
                  <a:lnTo>
                    <a:pt x="75234" y="69723"/>
                  </a:lnTo>
                  <a:lnTo>
                    <a:pt x="75234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779796" y="102139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759633" y="10190358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467" y="17221"/>
                  </a:moveTo>
                  <a:lnTo>
                    <a:pt x="74091" y="17221"/>
                  </a:lnTo>
                  <a:lnTo>
                    <a:pt x="74091" y="8267"/>
                  </a:lnTo>
                  <a:lnTo>
                    <a:pt x="63080" y="8267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807" y="63004"/>
                  </a:lnTo>
                  <a:lnTo>
                    <a:pt x="10807" y="71462"/>
                  </a:lnTo>
                  <a:lnTo>
                    <a:pt x="21399" y="71462"/>
                  </a:lnTo>
                  <a:lnTo>
                    <a:pt x="21399" y="80251"/>
                  </a:lnTo>
                  <a:lnTo>
                    <a:pt x="84467" y="80251"/>
                  </a:lnTo>
                  <a:lnTo>
                    <a:pt x="84467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822637" y="102484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800717" y="10226871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90" h="73659">
                  <a:moveTo>
                    <a:pt x="72136" y="10198"/>
                  </a:moveTo>
                  <a:lnTo>
                    <a:pt x="63030" y="10198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8978" y="63042"/>
                  </a:lnTo>
                  <a:lnTo>
                    <a:pt x="8978" y="73418"/>
                  </a:lnTo>
                  <a:lnTo>
                    <a:pt x="72136" y="73418"/>
                  </a:lnTo>
                  <a:lnTo>
                    <a:pt x="72136" y="1019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849736" y="102793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9"/>
                  </a:moveTo>
                  <a:lnTo>
                    <a:pt x="31533" y="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65209" y="10302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493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871969" y="10313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782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78258" y="10325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6"/>
                  </a:moveTo>
                  <a:lnTo>
                    <a:pt x="31487" y="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888919" y="103511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" y="-31412"/>
                  </a:moveTo>
                  <a:lnTo>
                    <a:pt x="21" y="315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893229" y="10363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4"/>
                  </a:moveTo>
                  <a:lnTo>
                    <a:pt x="31514" y="1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896976" y="10345811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0" y="0"/>
                  </a:moveTo>
                  <a:lnTo>
                    <a:pt x="0" y="62883"/>
                  </a:lnTo>
                </a:path>
                <a:path w="5715" h="90170">
                  <a:moveTo>
                    <a:pt x="5425" y="26770"/>
                  </a:moveTo>
                  <a:lnTo>
                    <a:pt x="5425" y="896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904076" y="104173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3"/>
                  </a:moveTo>
                  <a:lnTo>
                    <a:pt x="31447" y="1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905114" y="10399583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62950"/>
                  </a:lnTo>
                </a:path>
                <a:path h="90804">
                  <a:moveTo>
                    <a:pt x="0" y="27300"/>
                  </a:moveTo>
                  <a:lnTo>
                    <a:pt x="0" y="9024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904078" y="104717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9"/>
                  </a:moveTo>
                  <a:lnTo>
                    <a:pt x="31444" y="1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902399" y="1048538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1" y="-31412"/>
                  </a:moveTo>
                  <a:lnTo>
                    <a:pt x="1" y="3144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893255" y="105251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0"/>
                  </a:moveTo>
                  <a:lnTo>
                    <a:pt x="31468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872040" y="105754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4" y="-31412"/>
                  </a:moveTo>
                  <a:lnTo>
                    <a:pt x="34" y="3153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841202" y="106206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604"/>
                  </a:lnTo>
                </a:path>
              </a:pathLst>
            </a:custGeom>
            <a:ln w="629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812582" y="10599605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56" y="0"/>
                  </a:moveTo>
                  <a:lnTo>
                    <a:pt x="19656" y="62853"/>
                  </a:lnTo>
                </a:path>
                <a:path w="19684" h="82550">
                  <a:moveTo>
                    <a:pt x="0" y="19292"/>
                  </a:moveTo>
                  <a:lnTo>
                    <a:pt x="0" y="8214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801987" y="106591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6" y="-31412"/>
                  </a:moveTo>
                  <a:lnTo>
                    <a:pt x="106" y="31584"/>
                  </a:lnTo>
                </a:path>
              </a:pathLst>
            </a:custGeom>
            <a:ln w="6303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768068" y="10636151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4" y="0"/>
                  </a:moveTo>
                  <a:lnTo>
                    <a:pt x="23104" y="62835"/>
                  </a:lnTo>
                </a:path>
                <a:path w="23495" h="78104">
                  <a:moveTo>
                    <a:pt x="0" y="15152"/>
                  </a:moveTo>
                  <a:lnTo>
                    <a:pt x="0" y="779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755902" y="10689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5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743633" y="106955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04715" y="107102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4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64195" y="10682452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61" y="0"/>
                  </a:moveTo>
                  <a:lnTo>
                    <a:pt x="27261" y="62828"/>
                  </a:lnTo>
                </a:path>
                <a:path w="27304" h="68579">
                  <a:moveTo>
                    <a:pt x="0" y="5317"/>
                  </a:moveTo>
                  <a:lnTo>
                    <a:pt x="0" y="6815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50262" y="10720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1" y="-31412"/>
                  </a:moveTo>
                  <a:lnTo>
                    <a:pt x="191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636555" y="10721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608737" y="10721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594836" y="10720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8" y="-31412"/>
                  </a:moveTo>
                  <a:lnTo>
                    <a:pt x="198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554026" y="10682449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69" y="5322"/>
                  </a:moveTo>
                  <a:lnTo>
                    <a:pt x="27269" y="68156"/>
                  </a:lnTo>
                </a:path>
                <a:path w="27304" h="68579">
                  <a:moveTo>
                    <a:pt x="0" y="0"/>
                  </a:moveTo>
                  <a:lnTo>
                    <a:pt x="0" y="628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540536" y="107101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9" y="-31412"/>
                  </a:moveTo>
                  <a:lnTo>
                    <a:pt x="139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527503" y="1070596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" y="-31412"/>
                  </a:moveTo>
                  <a:lnTo>
                    <a:pt x="23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501767" y="106954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7" y="-31412"/>
                  </a:moveTo>
                  <a:lnTo>
                    <a:pt x="67" y="314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489266" y="106893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5" y="-31412"/>
                  </a:moveTo>
                  <a:lnTo>
                    <a:pt x="205" y="31627"/>
                  </a:lnTo>
                </a:path>
              </a:pathLst>
            </a:custGeom>
            <a:ln w="6323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477326" y="10682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401391" y="10618832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4" h="80645">
                  <a:moveTo>
                    <a:pt x="84416" y="17246"/>
                  </a:moveTo>
                  <a:lnTo>
                    <a:pt x="73609" y="17246"/>
                  </a:lnTo>
                  <a:lnTo>
                    <a:pt x="73609" y="8788"/>
                  </a:lnTo>
                  <a:lnTo>
                    <a:pt x="63030" y="8788"/>
                  </a:lnTo>
                  <a:lnTo>
                    <a:pt x="63030" y="0"/>
                  </a:lnTo>
                  <a:lnTo>
                    <a:pt x="0" y="0"/>
                  </a:lnTo>
                  <a:lnTo>
                    <a:pt x="0" y="63004"/>
                  </a:lnTo>
                  <a:lnTo>
                    <a:pt x="10375" y="63004"/>
                  </a:lnTo>
                  <a:lnTo>
                    <a:pt x="10375" y="71945"/>
                  </a:lnTo>
                  <a:lnTo>
                    <a:pt x="21386" y="71945"/>
                  </a:lnTo>
                  <a:lnTo>
                    <a:pt x="21386" y="80225"/>
                  </a:lnTo>
                  <a:lnTo>
                    <a:pt x="84416" y="80225"/>
                  </a:lnTo>
                  <a:lnTo>
                    <a:pt x="84416" y="17246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422818" y="106408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" y="-31412"/>
                  </a:moveTo>
                  <a:lnTo>
                    <a:pt x="15" y="3144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364142" y="10578458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19" y="21043"/>
                  </a:moveTo>
                  <a:lnTo>
                    <a:pt x="71666" y="21043"/>
                  </a:lnTo>
                  <a:lnTo>
                    <a:pt x="71666" y="10629"/>
                  </a:lnTo>
                  <a:lnTo>
                    <a:pt x="63068" y="10629"/>
                  </a:lnTo>
                  <a:lnTo>
                    <a:pt x="63068" y="0"/>
                  </a:lnTo>
                  <a:lnTo>
                    <a:pt x="0" y="0"/>
                  </a:lnTo>
                  <a:lnTo>
                    <a:pt x="0" y="63144"/>
                  </a:lnTo>
                  <a:lnTo>
                    <a:pt x="8445" y="63144"/>
                  </a:lnTo>
                  <a:lnTo>
                    <a:pt x="8445" y="73926"/>
                  </a:lnTo>
                  <a:lnTo>
                    <a:pt x="17576" y="73926"/>
                  </a:lnTo>
                  <a:lnTo>
                    <a:pt x="17576" y="84099"/>
                  </a:lnTo>
                  <a:lnTo>
                    <a:pt x="80619" y="84099"/>
                  </a:lnTo>
                  <a:lnTo>
                    <a:pt x="80619" y="210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387622" y="105987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518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380121" y="105871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3" y="-31412"/>
                  </a:moveTo>
                  <a:lnTo>
                    <a:pt x="113" y="31784"/>
                  </a:lnTo>
                </a:path>
              </a:pathLst>
            </a:custGeom>
            <a:ln w="6305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373253" y="10575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2004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367102" y="105631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770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361526" y="10550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" y="-31412"/>
                  </a:moveTo>
                  <a:lnTo>
                    <a:pt x="23" y="3152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356475" y="10537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9" y="-31412"/>
                  </a:moveTo>
                  <a:lnTo>
                    <a:pt x="69" y="31795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352104" y="1052492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1" y="-31412"/>
                  </a:moveTo>
                  <a:lnTo>
                    <a:pt x="101" y="32072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348455" y="105119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2"/>
                  </a:moveTo>
                  <a:lnTo>
                    <a:pt x="31527" y="2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345439" y="104987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9"/>
                  </a:moveTo>
                  <a:lnTo>
                    <a:pt x="31461" y="1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43052" y="104851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5"/>
                  </a:moveTo>
                  <a:lnTo>
                    <a:pt x="31482" y="2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41360" y="104715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47"/>
                  </a:moveTo>
                  <a:lnTo>
                    <a:pt x="31482" y="3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340364" y="104581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7"/>
                  </a:moveTo>
                  <a:lnTo>
                    <a:pt x="31433" y="1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340030" y="1044466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9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340364" y="104308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0"/>
                  </a:moveTo>
                  <a:lnTo>
                    <a:pt x="31433" y="2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41360" y="1041714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58"/>
                  </a:moveTo>
                  <a:lnTo>
                    <a:pt x="31484" y="3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343049" y="10403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60"/>
                  </a:moveTo>
                  <a:lnTo>
                    <a:pt x="31490" y="2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345431" y="103904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2"/>
                  </a:moveTo>
                  <a:lnTo>
                    <a:pt x="31478" y="1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348444" y="103769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959"/>
                  </a:lnTo>
                </a:path>
              </a:pathLst>
            </a:custGeom>
            <a:ln w="629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352091" y="103637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7" y="-31412"/>
                  </a:moveTo>
                  <a:lnTo>
                    <a:pt x="117" y="32171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356460" y="103510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7" y="-31412"/>
                  </a:moveTo>
                  <a:lnTo>
                    <a:pt x="87" y="31896"/>
                  </a:lnTo>
                </a:path>
              </a:pathLst>
            </a:custGeom>
            <a:ln w="630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61506" y="103384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0"/>
                  </a:moveTo>
                  <a:lnTo>
                    <a:pt x="31506" y="11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367061" y="103257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959"/>
                  </a:lnTo>
                </a:path>
              </a:pathLst>
            </a:custGeom>
            <a:ln w="630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373199" y="1031350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9" y="-31412"/>
                  </a:moveTo>
                  <a:lnTo>
                    <a:pt x="219" y="32217"/>
                  </a:lnTo>
                </a:path>
              </a:pathLst>
            </a:custGeom>
            <a:ln w="6326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380065" y="103018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1" y="-31412"/>
                  </a:moveTo>
                  <a:lnTo>
                    <a:pt x="171" y="31977"/>
                  </a:lnTo>
                </a:path>
              </a:pathLst>
            </a:custGeom>
            <a:ln w="631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356154" y="10247725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4" h="74929">
                  <a:moveTo>
                    <a:pt x="71132" y="0"/>
                  </a:moveTo>
                  <a:lnTo>
                    <a:pt x="7924" y="0"/>
                  </a:lnTo>
                  <a:lnTo>
                    <a:pt x="7924" y="11264"/>
                  </a:lnTo>
                  <a:lnTo>
                    <a:pt x="0" y="11264"/>
                  </a:lnTo>
                  <a:lnTo>
                    <a:pt x="0" y="74396"/>
                  </a:lnTo>
                  <a:lnTo>
                    <a:pt x="63030" y="74396"/>
                  </a:lnTo>
                  <a:lnTo>
                    <a:pt x="63030" y="63334"/>
                  </a:lnTo>
                  <a:lnTo>
                    <a:pt x="71132" y="63334"/>
                  </a:lnTo>
                  <a:lnTo>
                    <a:pt x="711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403929" y="1026834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66"/>
                  </a:moveTo>
                  <a:lnTo>
                    <a:pt x="273" y="330"/>
                  </a:lnTo>
                  <a:lnTo>
                    <a:pt x="557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381630" y="10207491"/>
              <a:ext cx="83185" cy="82550"/>
            </a:xfrm>
            <a:custGeom>
              <a:avLst/>
              <a:gdLst/>
              <a:ahLst/>
              <a:cxnLst/>
              <a:rect l="l" t="t" r="r" b="b"/>
              <a:pathLst>
                <a:path w="83184" h="82550">
                  <a:moveTo>
                    <a:pt x="82905" y="0"/>
                  </a:moveTo>
                  <a:lnTo>
                    <a:pt x="19659" y="0"/>
                  </a:lnTo>
                  <a:lnTo>
                    <a:pt x="19659" y="9499"/>
                  </a:lnTo>
                  <a:lnTo>
                    <a:pt x="9690" y="9499"/>
                  </a:lnTo>
                  <a:lnTo>
                    <a:pt x="9690" y="19278"/>
                  </a:lnTo>
                  <a:lnTo>
                    <a:pt x="0" y="19278"/>
                  </a:lnTo>
                  <a:lnTo>
                    <a:pt x="0" y="82537"/>
                  </a:lnTo>
                  <a:lnTo>
                    <a:pt x="63220" y="82537"/>
                  </a:lnTo>
                  <a:lnTo>
                    <a:pt x="63220" y="72529"/>
                  </a:lnTo>
                  <a:lnTo>
                    <a:pt x="72720" y="72529"/>
                  </a:lnTo>
                  <a:lnTo>
                    <a:pt x="72720" y="63207"/>
                  </a:lnTo>
                  <a:lnTo>
                    <a:pt x="82905" y="63207"/>
                  </a:lnTo>
                  <a:lnTo>
                    <a:pt x="8290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443069" y="10229955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4">
                  <a:moveTo>
                    <a:pt x="0" y="525"/>
                  </a:moveTo>
                  <a:lnTo>
                    <a:pt x="322" y="258"/>
                  </a:lnTo>
                  <a:lnTo>
                    <a:pt x="652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422651" y="10162368"/>
              <a:ext cx="111125" cy="91440"/>
            </a:xfrm>
            <a:custGeom>
              <a:avLst/>
              <a:gdLst/>
              <a:ahLst/>
              <a:cxnLst/>
              <a:rect l="l" t="t" r="r" b="b"/>
              <a:pathLst>
                <a:path w="111125" h="91440">
                  <a:moveTo>
                    <a:pt x="110820" y="0"/>
                  </a:moveTo>
                  <a:lnTo>
                    <a:pt x="47536" y="0"/>
                  </a:lnTo>
                  <a:lnTo>
                    <a:pt x="47536" y="6045"/>
                  </a:lnTo>
                  <a:lnTo>
                    <a:pt x="35052" y="6045"/>
                  </a:lnTo>
                  <a:lnTo>
                    <a:pt x="35052" y="12776"/>
                  </a:lnTo>
                  <a:lnTo>
                    <a:pt x="23126" y="12776"/>
                  </a:lnTo>
                  <a:lnTo>
                    <a:pt x="23126" y="20142"/>
                  </a:lnTo>
                  <a:lnTo>
                    <a:pt x="11480" y="20142"/>
                  </a:lnTo>
                  <a:lnTo>
                    <a:pt x="11480" y="27914"/>
                  </a:lnTo>
                  <a:lnTo>
                    <a:pt x="0" y="27914"/>
                  </a:lnTo>
                  <a:lnTo>
                    <a:pt x="0" y="91084"/>
                  </a:lnTo>
                  <a:lnTo>
                    <a:pt x="63296" y="91084"/>
                  </a:lnTo>
                  <a:lnTo>
                    <a:pt x="63296" y="83121"/>
                  </a:lnTo>
                  <a:lnTo>
                    <a:pt x="74561" y="83121"/>
                  </a:lnTo>
                  <a:lnTo>
                    <a:pt x="74561" y="75882"/>
                  </a:lnTo>
                  <a:lnTo>
                    <a:pt x="86410" y="75882"/>
                  </a:lnTo>
                  <a:lnTo>
                    <a:pt x="86410" y="69227"/>
                  </a:lnTo>
                  <a:lnTo>
                    <a:pt x="98577" y="69227"/>
                  </a:lnTo>
                  <a:lnTo>
                    <a:pt x="98577" y="63042"/>
                  </a:lnTo>
                  <a:lnTo>
                    <a:pt x="110820" y="63042"/>
                  </a:lnTo>
                  <a:lnTo>
                    <a:pt x="11082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514446" y="101883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6" y="-31412"/>
                  </a:moveTo>
                  <a:lnTo>
                    <a:pt x="106" y="314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495892" y="1014767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30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59"/>
                  </a:lnTo>
                  <a:lnTo>
                    <a:pt x="63271" y="67259"/>
                  </a:lnTo>
                  <a:lnTo>
                    <a:pt x="63271" y="63030"/>
                  </a:lnTo>
                  <a:lnTo>
                    <a:pt x="76530" y="63030"/>
                  </a:lnTo>
                  <a:lnTo>
                    <a:pt x="765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553816" y="101755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8" y="-31412"/>
                  </a:moveTo>
                  <a:lnTo>
                    <a:pt x="198" y="315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567542" y="101725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5" y="-31412"/>
                  </a:moveTo>
                  <a:lnTo>
                    <a:pt x="45" y="314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581143" y="101702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0" y="-31412"/>
                  </a:moveTo>
                  <a:lnTo>
                    <a:pt x="150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594759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1" y="-31412"/>
                  </a:moveTo>
                  <a:lnTo>
                    <a:pt x="271" y="314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608697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7" y="-31412"/>
                  </a:moveTo>
                  <a:lnTo>
                    <a:pt x="137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622740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150883" y="151963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4" y="52"/>
                  </a:lnTo>
                  <a:lnTo>
                    <a:pt x="567" y="105"/>
                  </a:lnTo>
                </a:path>
                <a:path w="50800" h="31750">
                  <a:moveTo>
                    <a:pt x="28360" y="10851"/>
                  </a:moveTo>
                  <a:lnTo>
                    <a:pt x="28593" y="10997"/>
                  </a:lnTo>
                  <a:lnTo>
                    <a:pt x="28824" y="11141"/>
                  </a:lnTo>
                </a:path>
                <a:path w="50800" h="31750">
                  <a:moveTo>
                    <a:pt x="50110" y="31010"/>
                  </a:moveTo>
                  <a:lnTo>
                    <a:pt x="50260" y="31219"/>
                  </a:lnTo>
                  <a:lnTo>
                    <a:pt x="50409" y="31427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212816" y="15770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3"/>
                  </a:moveTo>
                  <a:lnTo>
                    <a:pt x="10578" y="25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212816" y="16056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3"/>
                  </a:moveTo>
                  <a:lnTo>
                    <a:pt x="10579" y="253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9063288" y="1619610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06" y="12475"/>
                  </a:moveTo>
                  <a:lnTo>
                    <a:pt x="137856" y="12685"/>
                  </a:lnTo>
                  <a:lnTo>
                    <a:pt x="137704" y="12896"/>
                  </a:lnTo>
                </a:path>
                <a:path w="138429" h="45719">
                  <a:moveTo>
                    <a:pt x="116424" y="32760"/>
                  </a:moveTo>
                  <a:lnTo>
                    <a:pt x="116189" y="32907"/>
                  </a:lnTo>
                  <a:lnTo>
                    <a:pt x="115951" y="33055"/>
                  </a:lnTo>
                </a:path>
                <a:path w="138429" h="45719">
                  <a:moveTo>
                    <a:pt x="88169" y="43797"/>
                  </a:moveTo>
                  <a:lnTo>
                    <a:pt x="87880" y="43851"/>
                  </a:lnTo>
                  <a:lnTo>
                    <a:pt x="87588" y="43905"/>
                  </a:lnTo>
                </a:path>
                <a:path w="138429" h="45719">
                  <a:moveTo>
                    <a:pt x="72564" y="45260"/>
                  </a:moveTo>
                  <a:lnTo>
                    <a:pt x="72559" y="45260"/>
                  </a:lnTo>
                  <a:lnTo>
                    <a:pt x="72554" y="45260"/>
                  </a:lnTo>
                </a:path>
                <a:path w="138429" h="45719">
                  <a:moveTo>
                    <a:pt x="57535" y="43906"/>
                  </a:moveTo>
                  <a:lnTo>
                    <a:pt x="57238" y="43851"/>
                  </a:lnTo>
                  <a:lnTo>
                    <a:pt x="56940" y="43796"/>
                  </a:lnTo>
                </a:path>
                <a:path w="138429" h="45719">
                  <a:moveTo>
                    <a:pt x="42519" y="39685"/>
                  </a:moveTo>
                  <a:lnTo>
                    <a:pt x="42506" y="39680"/>
                  </a:lnTo>
                  <a:lnTo>
                    <a:pt x="42492" y="39674"/>
                  </a:lnTo>
                </a:path>
                <a:path w="138429" h="45719">
                  <a:moveTo>
                    <a:pt x="29192" y="33071"/>
                  </a:moveTo>
                  <a:lnTo>
                    <a:pt x="28929" y="32907"/>
                  </a:lnTo>
                  <a:lnTo>
                    <a:pt x="28665" y="32742"/>
                  </a:lnTo>
                </a:path>
                <a:path w="138429" h="45719">
                  <a:moveTo>
                    <a:pt x="17039" y="23801"/>
                  </a:moveTo>
                  <a:lnTo>
                    <a:pt x="17029" y="23792"/>
                  </a:lnTo>
                  <a:lnTo>
                    <a:pt x="17018" y="23782"/>
                  </a:lnTo>
                </a:path>
                <a:path w="138429" h="45719">
                  <a:moveTo>
                    <a:pt x="7437" y="12929"/>
                  </a:moveTo>
                  <a:lnTo>
                    <a:pt x="7262" y="12685"/>
                  </a:lnTo>
                  <a:lnTo>
                    <a:pt x="7087" y="12440"/>
                  </a:lnTo>
                </a:path>
                <a:path w="138429" h="45719">
                  <a:moveTo>
                    <a:pt x="11" y="25"/>
                  </a:moveTo>
                  <a:lnTo>
                    <a:pt x="5" y="1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58763" y="1605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9"/>
                  </a:moveTo>
                  <a:lnTo>
                    <a:pt x="10594" y="289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57316" y="159157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58763" y="15769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8"/>
                  </a:moveTo>
                  <a:lnTo>
                    <a:pt x="10593" y="28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63288" y="151963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04"/>
                  </a:moveTo>
                  <a:lnTo>
                    <a:pt x="5" y="43892"/>
                  </a:lnTo>
                  <a:lnTo>
                    <a:pt x="10" y="43880"/>
                  </a:lnTo>
                </a:path>
                <a:path w="57784" h="44450">
                  <a:moveTo>
                    <a:pt x="7088" y="31463"/>
                  </a:moveTo>
                  <a:lnTo>
                    <a:pt x="7262" y="31220"/>
                  </a:lnTo>
                  <a:lnTo>
                    <a:pt x="7435" y="30978"/>
                  </a:lnTo>
                </a:path>
                <a:path w="57784" h="44450">
                  <a:moveTo>
                    <a:pt x="17023" y="20118"/>
                  </a:moveTo>
                  <a:lnTo>
                    <a:pt x="17028" y="20113"/>
                  </a:lnTo>
                  <a:lnTo>
                    <a:pt x="17033" y="20108"/>
                  </a:lnTo>
                </a:path>
                <a:path w="57784" h="44450">
                  <a:moveTo>
                    <a:pt x="28669" y="11159"/>
                  </a:moveTo>
                  <a:lnTo>
                    <a:pt x="28929" y="10998"/>
                  </a:lnTo>
                  <a:lnTo>
                    <a:pt x="29186" y="10837"/>
                  </a:lnTo>
                </a:path>
                <a:path w="57784" h="44450">
                  <a:moveTo>
                    <a:pt x="42497" y="4228"/>
                  </a:moveTo>
                  <a:lnTo>
                    <a:pt x="42506" y="4224"/>
                  </a:lnTo>
                  <a:lnTo>
                    <a:pt x="42512" y="4222"/>
                  </a:lnTo>
                </a:path>
                <a:path w="57784" h="44450">
                  <a:moveTo>
                    <a:pt x="56946" y="107"/>
                  </a:moveTo>
                  <a:lnTo>
                    <a:pt x="57238" y="53"/>
                  </a:lnTo>
                  <a:lnTo>
                    <a:pt x="57528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345265" y="153398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753690" y="231930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753690" y="245542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753690" y="259154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8437304" y="2301365"/>
            <a:ext cx="1597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D1C12D"/>
                </a:solidFill>
                <a:latin typeface="Segoe UI"/>
                <a:cs typeface="Segoe UI"/>
              </a:rPr>
              <a:t>Hobby</a:t>
            </a:r>
            <a:r>
              <a:rPr sz="2050" spc="-75" dirty="0">
                <a:solidFill>
                  <a:srgbClr val="D1C12D"/>
                </a:solidFill>
                <a:latin typeface="Segoe UI"/>
                <a:cs typeface="Segoe UI"/>
              </a:rPr>
              <a:t> </a:t>
            </a:r>
            <a:r>
              <a:rPr sz="2050" spc="5" dirty="0">
                <a:solidFill>
                  <a:srgbClr val="6F6F6F"/>
                </a:solidFill>
                <a:latin typeface="Segoe UI"/>
                <a:cs typeface="Segoe UI"/>
              </a:rPr>
              <a:t>Match</a:t>
            </a:r>
            <a:endParaRPr sz="2050">
              <a:latin typeface="Segoe UI"/>
              <a:cs typeface="Segoe UI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7538875" y="2303594"/>
            <a:ext cx="4314825" cy="7455534"/>
            <a:chOff x="7538875" y="2303594"/>
            <a:chExt cx="4314825" cy="7455534"/>
          </a:xfrm>
        </p:grpSpPr>
        <p:sp>
          <p:nvSpPr>
            <p:cNvPr id="231" name="object 231"/>
            <p:cNvSpPr/>
            <p:nvPr/>
          </p:nvSpPr>
          <p:spPr>
            <a:xfrm>
              <a:off x="10644784" y="2303595"/>
              <a:ext cx="1029335" cy="419100"/>
            </a:xfrm>
            <a:custGeom>
              <a:avLst/>
              <a:gdLst/>
              <a:ahLst/>
              <a:cxnLst/>
              <a:rect l="l" t="t" r="r" b="b"/>
              <a:pathLst>
                <a:path w="1029334" h="419100">
                  <a:moveTo>
                    <a:pt x="365594" y="389077"/>
                  </a:moveTo>
                  <a:lnTo>
                    <a:pt x="291198" y="312077"/>
                  </a:lnTo>
                  <a:lnTo>
                    <a:pt x="271183" y="291363"/>
                  </a:lnTo>
                  <a:lnTo>
                    <a:pt x="286029" y="269341"/>
                  </a:lnTo>
                  <a:lnTo>
                    <a:pt x="297167" y="244830"/>
                  </a:lnTo>
                  <a:lnTo>
                    <a:pt x="304152" y="218262"/>
                  </a:lnTo>
                  <a:lnTo>
                    <a:pt x="306578" y="190080"/>
                  </a:lnTo>
                  <a:lnTo>
                    <a:pt x="298754" y="139979"/>
                  </a:lnTo>
                  <a:lnTo>
                    <a:pt x="278257" y="99021"/>
                  </a:lnTo>
                  <a:lnTo>
                    <a:pt x="278257" y="190080"/>
                  </a:lnTo>
                  <a:lnTo>
                    <a:pt x="268427" y="240372"/>
                  </a:lnTo>
                  <a:lnTo>
                    <a:pt x="241617" y="281482"/>
                  </a:lnTo>
                  <a:lnTo>
                    <a:pt x="201891" y="309232"/>
                  </a:lnTo>
                  <a:lnTo>
                    <a:pt x="153289" y="319417"/>
                  </a:lnTo>
                  <a:lnTo>
                    <a:pt x="104698" y="309232"/>
                  </a:lnTo>
                  <a:lnTo>
                    <a:pt x="64973" y="281482"/>
                  </a:lnTo>
                  <a:lnTo>
                    <a:pt x="38163" y="240372"/>
                  </a:lnTo>
                  <a:lnTo>
                    <a:pt x="28321" y="190080"/>
                  </a:lnTo>
                  <a:lnTo>
                    <a:pt x="38163" y="139776"/>
                  </a:lnTo>
                  <a:lnTo>
                    <a:pt x="64973" y="98653"/>
                  </a:lnTo>
                  <a:lnTo>
                    <a:pt x="104698" y="70904"/>
                  </a:lnTo>
                  <a:lnTo>
                    <a:pt x="153289" y="60731"/>
                  </a:lnTo>
                  <a:lnTo>
                    <a:pt x="201891" y="70904"/>
                  </a:lnTo>
                  <a:lnTo>
                    <a:pt x="241617" y="98653"/>
                  </a:lnTo>
                  <a:lnTo>
                    <a:pt x="268427" y="139776"/>
                  </a:lnTo>
                  <a:lnTo>
                    <a:pt x="278257" y="190080"/>
                  </a:lnTo>
                  <a:lnTo>
                    <a:pt x="278257" y="99021"/>
                  </a:lnTo>
                  <a:lnTo>
                    <a:pt x="276961" y="96431"/>
                  </a:lnTo>
                  <a:lnTo>
                    <a:pt x="243763" y="62064"/>
                  </a:lnTo>
                  <a:lnTo>
                    <a:pt x="241261" y="60731"/>
                  </a:lnTo>
                  <a:lnTo>
                    <a:pt x="201688" y="39522"/>
                  </a:lnTo>
                  <a:lnTo>
                    <a:pt x="153289" y="31419"/>
                  </a:lnTo>
                  <a:lnTo>
                    <a:pt x="104889" y="39522"/>
                  </a:lnTo>
                  <a:lnTo>
                    <a:pt x="62826" y="62064"/>
                  </a:lnTo>
                  <a:lnTo>
                    <a:pt x="29616" y="96431"/>
                  </a:lnTo>
                  <a:lnTo>
                    <a:pt x="7835" y="139979"/>
                  </a:lnTo>
                  <a:lnTo>
                    <a:pt x="0" y="190080"/>
                  </a:lnTo>
                  <a:lnTo>
                    <a:pt x="7835" y="240169"/>
                  </a:lnTo>
                  <a:lnTo>
                    <a:pt x="29616" y="283705"/>
                  </a:lnTo>
                  <a:lnTo>
                    <a:pt x="62826" y="318071"/>
                  </a:lnTo>
                  <a:lnTo>
                    <a:pt x="104889" y="340626"/>
                  </a:lnTo>
                  <a:lnTo>
                    <a:pt x="153289" y="348729"/>
                  </a:lnTo>
                  <a:lnTo>
                    <a:pt x="180530" y="346214"/>
                  </a:lnTo>
                  <a:lnTo>
                    <a:pt x="206197" y="338975"/>
                  </a:lnTo>
                  <a:lnTo>
                    <a:pt x="229882" y="327456"/>
                  </a:lnTo>
                  <a:lnTo>
                    <a:pt x="241007" y="319417"/>
                  </a:lnTo>
                  <a:lnTo>
                    <a:pt x="251155" y="312077"/>
                  </a:lnTo>
                  <a:lnTo>
                    <a:pt x="342798" y="406933"/>
                  </a:lnTo>
                  <a:lnTo>
                    <a:pt x="346430" y="408368"/>
                  </a:lnTo>
                  <a:lnTo>
                    <a:pt x="353669" y="408368"/>
                  </a:lnTo>
                  <a:lnTo>
                    <a:pt x="357301" y="406933"/>
                  </a:lnTo>
                  <a:lnTo>
                    <a:pt x="365594" y="398348"/>
                  </a:lnTo>
                  <a:lnTo>
                    <a:pt x="365594" y="389077"/>
                  </a:lnTo>
                  <a:close/>
                </a:path>
                <a:path w="1029334" h="419100">
                  <a:moveTo>
                    <a:pt x="1029322" y="341261"/>
                  </a:moveTo>
                  <a:lnTo>
                    <a:pt x="1026769" y="335724"/>
                  </a:lnTo>
                  <a:lnTo>
                    <a:pt x="1021575" y="333311"/>
                  </a:lnTo>
                  <a:lnTo>
                    <a:pt x="1019733" y="331889"/>
                  </a:lnTo>
                  <a:lnTo>
                    <a:pt x="991387" y="277037"/>
                  </a:lnTo>
                  <a:lnTo>
                    <a:pt x="987856" y="259003"/>
                  </a:lnTo>
                  <a:lnTo>
                    <a:pt x="987856" y="331889"/>
                  </a:lnTo>
                  <a:lnTo>
                    <a:pt x="912126" y="331889"/>
                  </a:lnTo>
                  <a:lnTo>
                    <a:pt x="901344" y="331889"/>
                  </a:lnTo>
                  <a:lnTo>
                    <a:pt x="901344" y="356476"/>
                  </a:lnTo>
                  <a:lnTo>
                    <a:pt x="898055" y="371208"/>
                  </a:lnTo>
                  <a:lnTo>
                    <a:pt x="889711" y="383209"/>
                  </a:lnTo>
                  <a:lnTo>
                    <a:pt x="877531" y="391299"/>
                  </a:lnTo>
                  <a:lnTo>
                    <a:pt x="862711" y="394258"/>
                  </a:lnTo>
                  <a:lnTo>
                    <a:pt x="847890" y="391299"/>
                  </a:lnTo>
                  <a:lnTo>
                    <a:pt x="835710" y="383209"/>
                  </a:lnTo>
                  <a:lnTo>
                    <a:pt x="827379" y="371208"/>
                  </a:lnTo>
                  <a:lnTo>
                    <a:pt x="824077" y="356476"/>
                  </a:lnTo>
                  <a:lnTo>
                    <a:pt x="901344" y="356476"/>
                  </a:lnTo>
                  <a:lnTo>
                    <a:pt x="901344" y="331889"/>
                  </a:lnTo>
                  <a:lnTo>
                    <a:pt x="737565" y="331889"/>
                  </a:lnTo>
                  <a:lnTo>
                    <a:pt x="739686" y="328587"/>
                  </a:lnTo>
                  <a:lnTo>
                    <a:pt x="741845" y="324840"/>
                  </a:lnTo>
                  <a:lnTo>
                    <a:pt x="762558" y="261785"/>
                  </a:lnTo>
                  <a:lnTo>
                    <a:pt x="768781" y="183311"/>
                  </a:lnTo>
                  <a:lnTo>
                    <a:pt x="776173" y="146697"/>
                  </a:lnTo>
                  <a:lnTo>
                    <a:pt x="796315" y="116776"/>
                  </a:lnTo>
                  <a:lnTo>
                    <a:pt x="826185" y="96583"/>
                  </a:lnTo>
                  <a:lnTo>
                    <a:pt x="862711" y="89179"/>
                  </a:lnTo>
                  <a:lnTo>
                    <a:pt x="899236" y="96583"/>
                  </a:lnTo>
                  <a:lnTo>
                    <a:pt x="929081" y="116776"/>
                  </a:lnTo>
                  <a:lnTo>
                    <a:pt x="949236" y="146685"/>
                  </a:lnTo>
                  <a:lnTo>
                    <a:pt x="956640" y="183311"/>
                  </a:lnTo>
                  <a:lnTo>
                    <a:pt x="958227" y="225259"/>
                  </a:lnTo>
                  <a:lnTo>
                    <a:pt x="962901" y="261975"/>
                  </a:lnTo>
                  <a:lnTo>
                    <a:pt x="981430" y="320611"/>
                  </a:lnTo>
                  <a:lnTo>
                    <a:pt x="987856" y="331889"/>
                  </a:lnTo>
                  <a:lnTo>
                    <a:pt x="987856" y="259003"/>
                  </a:lnTo>
                  <a:lnTo>
                    <a:pt x="985100" y="244906"/>
                  </a:lnTo>
                  <a:lnTo>
                    <a:pt x="982014" y="212737"/>
                  </a:lnTo>
                  <a:lnTo>
                    <a:pt x="975944" y="148336"/>
                  </a:lnTo>
                  <a:lnTo>
                    <a:pt x="939457" y="92938"/>
                  </a:lnTo>
                  <a:lnTo>
                    <a:pt x="911225" y="75018"/>
                  </a:lnTo>
                  <a:lnTo>
                    <a:pt x="911225" y="67043"/>
                  </a:lnTo>
                  <a:lnTo>
                    <a:pt x="911225" y="46659"/>
                  </a:lnTo>
                  <a:lnTo>
                    <a:pt x="907554" y="28524"/>
                  </a:lnTo>
                  <a:lnTo>
                    <a:pt x="904913" y="24587"/>
                  </a:lnTo>
                  <a:lnTo>
                    <a:pt x="897559" y="13690"/>
                  </a:lnTo>
                  <a:lnTo>
                    <a:pt x="886688" y="6350"/>
                  </a:lnTo>
                  <a:lnTo>
                    <a:pt x="886688" y="46659"/>
                  </a:lnTo>
                  <a:lnTo>
                    <a:pt x="886688" y="67043"/>
                  </a:lnTo>
                  <a:lnTo>
                    <a:pt x="878941" y="65443"/>
                  </a:lnTo>
                  <a:lnTo>
                    <a:pt x="870915" y="64604"/>
                  </a:lnTo>
                  <a:lnTo>
                    <a:pt x="854506" y="64604"/>
                  </a:lnTo>
                  <a:lnTo>
                    <a:pt x="846480" y="65443"/>
                  </a:lnTo>
                  <a:lnTo>
                    <a:pt x="838746" y="67043"/>
                  </a:lnTo>
                  <a:lnTo>
                    <a:pt x="838746" y="46659"/>
                  </a:lnTo>
                  <a:lnTo>
                    <a:pt x="840473" y="38074"/>
                  </a:lnTo>
                  <a:lnTo>
                    <a:pt x="845210" y="31064"/>
                  </a:lnTo>
                  <a:lnTo>
                    <a:pt x="852208" y="26327"/>
                  </a:lnTo>
                  <a:lnTo>
                    <a:pt x="860780" y="24587"/>
                  </a:lnTo>
                  <a:lnTo>
                    <a:pt x="864641" y="24587"/>
                  </a:lnTo>
                  <a:lnTo>
                    <a:pt x="873213" y="26327"/>
                  </a:lnTo>
                  <a:lnTo>
                    <a:pt x="880224" y="31064"/>
                  </a:lnTo>
                  <a:lnTo>
                    <a:pt x="884948" y="38074"/>
                  </a:lnTo>
                  <a:lnTo>
                    <a:pt x="886688" y="46659"/>
                  </a:lnTo>
                  <a:lnTo>
                    <a:pt x="886688" y="6350"/>
                  </a:lnTo>
                  <a:lnTo>
                    <a:pt x="882751" y="3683"/>
                  </a:lnTo>
                  <a:lnTo>
                    <a:pt x="864641" y="0"/>
                  </a:lnTo>
                  <a:lnTo>
                    <a:pt x="860780" y="0"/>
                  </a:lnTo>
                  <a:lnTo>
                    <a:pt x="842670" y="3683"/>
                  </a:lnTo>
                  <a:lnTo>
                    <a:pt x="827862" y="13690"/>
                  </a:lnTo>
                  <a:lnTo>
                    <a:pt x="817867" y="28524"/>
                  </a:lnTo>
                  <a:lnTo>
                    <a:pt x="814197" y="46659"/>
                  </a:lnTo>
                  <a:lnTo>
                    <a:pt x="814197" y="75018"/>
                  </a:lnTo>
                  <a:lnTo>
                    <a:pt x="785888" y="93002"/>
                  </a:lnTo>
                  <a:lnTo>
                    <a:pt x="763765" y="118059"/>
                  </a:lnTo>
                  <a:lnTo>
                    <a:pt x="749376" y="148666"/>
                  </a:lnTo>
                  <a:lnTo>
                    <a:pt x="744232" y="183311"/>
                  </a:lnTo>
                  <a:lnTo>
                    <a:pt x="743407" y="212737"/>
                  </a:lnTo>
                  <a:lnTo>
                    <a:pt x="740321" y="244906"/>
                  </a:lnTo>
                  <a:lnTo>
                    <a:pt x="723620" y="306387"/>
                  </a:lnTo>
                  <a:lnTo>
                    <a:pt x="698665" y="335711"/>
                  </a:lnTo>
                  <a:lnTo>
                    <a:pt x="696099" y="341261"/>
                  </a:lnTo>
                  <a:lnTo>
                    <a:pt x="698500" y="352564"/>
                  </a:lnTo>
                  <a:lnTo>
                    <a:pt x="703808" y="356476"/>
                  </a:lnTo>
                  <a:lnTo>
                    <a:pt x="799541" y="356476"/>
                  </a:lnTo>
                  <a:lnTo>
                    <a:pt x="804760" y="380758"/>
                  </a:lnTo>
                  <a:lnTo>
                    <a:pt x="818362" y="400583"/>
                  </a:lnTo>
                  <a:lnTo>
                    <a:pt x="838339" y="413943"/>
                  </a:lnTo>
                  <a:lnTo>
                    <a:pt x="862711" y="418846"/>
                  </a:lnTo>
                  <a:lnTo>
                    <a:pt x="887082" y="413943"/>
                  </a:lnTo>
                  <a:lnTo>
                    <a:pt x="907059" y="400583"/>
                  </a:lnTo>
                  <a:lnTo>
                    <a:pt x="911402" y="394258"/>
                  </a:lnTo>
                  <a:lnTo>
                    <a:pt x="920661" y="380758"/>
                  </a:lnTo>
                  <a:lnTo>
                    <a:pt x="925880" y="356476"/>
                  </a:lnTo>
                  <a:lnTo>
                    <a:pt x="1021613" y="356476"/>
                  </a:lnTo>
                  <a:lnTo>
                    <a:pt x="1026922" y="352564"/>
                  </a:lnTo>
                  <a:lnTo>
                    <a:pt x="1029322" y="34126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544270" y="355487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39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39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544272" y="355486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2349" y="9287675"/>
              <a:ext cx="103072" cy="103931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7847928" y="9287675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206145" y="126577"/>
                  </a:moveTo>
                  <a:lnTo>
                    <a:pt x="180377" y="126577"/>
                  </a:lnTo>
                  <a:lnTo>
                    <a:pt x="180377" y="38652"/>
                  </a:lnTo>
                  <a:lnTo>
                    <a:pt x="183419" y="23621"/>
                  </a:lnTo>
                  <a:lnTo>
                    <a:pt x="191711" y="11333"/>
                  </a:lnTo>
                  <a:lnTo>
                    <a:pt x="203998" y="3042"/>
                  </a:lnTo>
                  <a:lnTo>
                    <a:pt x="219029" y="0"/>
                  </a:lnTo>
                  <a:lnTo>
                    <a:pt x="401124" y="0"/>
                  </a:lnTo>
                  <a:lnTo>
                    <a:pt x="416155" y="3042"/>
                  </a:lnTo>
                  <a:lnTo>
                    <a:pt x="428443" y="11333"/>
                  </a:lnTo>
                  <a:lnTo>
                    <a:pt x="436734" y="23621"/>
                  </a:lnTo>
                  <a:lnTo>
                    <a:pt x="437169" y="25768"/>
                  </a:lnTo>
                  <a:lnTo>
                    <a:pt x="211925" y="25768"/>
                  </a:lnTo>
                  <a:lnTo>
                    <a:pt x="206145" y="31548"/>
                  </a:lnTo>
                  <a:lnTo>
                    <a:pt x="206145" y="126577"/>
                  </a:lnTo>
                  <a:close/>
                </a:path>
                <a:path w="440054" h="440054">
                  <a:moveTo>
                    <a:pt x="437169" y="181236"/>
                  </a:moveTo>
                  <a:lnTo>
                    <a:pt x="408229" y="181236"/>
                  </a:lnTo>
                  <a:lnTo>
                    <a:pt x="414008" y="175456"/>
                  </a:lnTo>
                  <a:lnTo>
                    <a:pt x="414008" y="31548"/>
                  </a:lnTo>
                  <a:lnTo>
                    <a:pt x="408229" y="25768"/>
                  </a:lnTo>
                  <a:lnTo>
                    <a:pt x="437169" y="25768"/>
                  </a:lnTo>
                  <a:lnTo>
                    <a:pt x="439777" y="38652"/>
                  </a:lnTo>
                  <a:lnTo>
                    <a:pt x="439653" y="168962"/>
                  </a:lnTo>
                  <a:lnTo>
                    <a:pt x="437169" y="181236"/>
                  </a:lnTo>
                  <a:close/>
                </a:path>
                <a:path w="440054" h="440054">
                  <a:moveTo>
                    <a:pt x="329272" y="140519"/>
                  </a:moveTo>
                  <a:lnTo>
                    <a:pt x="271653" y="140519"/>
                  </a:lnTo>
                  <a:lnTo>
                    <a:pt x="348471" y="102109"/>
                  </a:lnTo>
                  <a:lnTo>
                    <a:pt x="356211" y="104689"/>
                  </a:lnTo>
                  <a:lnTo>
                    <a:pt x="362576" y="117418"/>
                  </a:lnTo>
                  <a:lnTo>
                    <a:pt x="359997" y="125157"/>
                  </a:lnTo>
                  <a:lnTo>
                    <a:pt x="329272" y="140519"/>
                  </a:lnTo>
                  <a:close/>
                </a:path>
                <a:path w="440054" h="440054">
                  <a:moveTo>
                    <a:pt x="43167" y="284309"/>
                  </a:moveTo>
                  <a:lnTo>
                    <a:pt x="38652" y="284309"/>
                  </a:lnTo>
                  <a:lnTo>
                    <a:pt x="23621" y="281266"/>
                  </a:lnTo>
                  <a:lnTo>
                    <a:pt x="11333" y="272975"/>
                  </a:lnTo>
                  <a:lnTo>
                    <a:pt x="3042" y="260687"/>
                  </a:lnTo>
                  <a:lnTo>
                    <a:pt x="0" y="245656"/>
                  </a:lnTo>
                  <a:lnTo>
                    <a:pt x="0" y="168352"/>
                  </a:lnTo>
                  <a:lnTo>
                    <a:pt x="5070" y="143300"/>
                  </a:lnTo>
                  <a:lnTo>
                    <a:pt x="18889" y="122821"/>
                  </a:lnTo>
                  <a:lnTo>
                    <a:pt x="39369" y="109002"/>
                  </a:lnTo>
                  <a:lnTo>
                    <a:pt x="64420" y="103931"/>
                  </a:lnTo>
                  <a:lnTo>
                    <a:pt x="141725" y="103931"/>
                  </a:lnTo>
                  <a:lnTo>
                    <a:pt x="180377" y="126577"/>
                  </a:lnTo>
                  <a:lnTo>
                    <a:pt x="206145" y="126577"/>
                  </a:lnTo>
                  <a:lnTo>
                    <a:pt x="206145" y="129699"/>
                  </a:lnTo>
                  <a:lnTo>
                    <a:pt x="64420" y="129699"/>
                  </a:lnTo>
                  <a:lnTo>
                    <a:pt x="49389" y="132742"/>
                  </a:lnTo>
                  <a:lnTo>
                    <a:pt x="37102" y="141033"/>
                  </a:lnTo>
                  <a:lnTo>
                    <a:pt x="28810" y="153321"/>
                  </a:lnTo>
                  <a:lnTo>
                    <a:pt x="25768" y="168352"/>
                  </a:lnTo>
                  <a:lnTo>
                    <a:pt x="25767" y="252761"/>
                  </a:lnTo>
                  <a:lnTo>
                    <a:pt x="31547" y="258540"/>
                  </a:lnTo>
                  <a:lnTo>
                    <a:pt x="77303" y="258540"/>
                  </a:lnTo>
                  <a:lnTo>
                    <a:pt x="77303" y="282101"/>
                  </a:lnTo>
                  <a:lnTo>
                    <a:pt x="51536" y="282101"/>
                  </a:lnTo>
                  <a:lnTo>
                    <a:pt x="47505" y="283530"/>
                  </a:lnTo>
                  <a:lnTo>
                    <a:pt x="43167" y="284309"/>
                  </a:lnTo>
                  <a:close/>
                </a:path>
                <a:path w="440054" h="440054">
                  <a:moveTo>
                    <a:pt x="199146" y="176768"/>
                  </a:moveTo>
                  <a:lnTo>
                    <a:pt x="193154" y="175797"/>
                  </a:lnTo>
                  <a:lnTo>
                    <a:pt x="148399" y="131040"/>
                  </a:lnTo>
                  <a:lnTo>
                    <a:pt x="145164" y="129699"/>
                  </a:lnTo>
                  <a:lnTo>
                    <a:pt x="206145" y="129699"/>
                  </a:lnTo>
                  <a:lnTo>
                    <a:pt x="206145" y="144460"/>
                  </a:lnTo>
                  <a:lnTo>
                    <a:pt x="321391" y="144460"/>
                  </a:lnTo>
                  <a:lnTo>
                    <a:pt x="303064" y="153623"/>
                  </a:lnTo>
                  <a:lnTo>
                    <a:pt x="245431" y="153623"/>
                  </a:lnTo>
                  <a:lnTo>
                    <a:pt x="199146" y="176768"/>
                  </a:lnTo>
                  <a:close/>
                </a:path>
                <a:path w="440054" h="440054">
                  <a:moveTo>
                    <a:pt x="321391" y="144460"/>
                  </a:moveTo>
                  <a:lnTo>
                    <a:pt x="206145" y="144460"/>
                  </a:lnTo>
                  <a:lnTo>
                    <a:pt x="227509" y="133778"/>
                  </a:lnTo>
                  <a:lnTo>
                    <a:pt x="239262" y="130071"/>
                  </a:lnTo>
                  <a:lnTo>
                    <a:pt x="251075" y="130188"/>
                  </a:lnTo>
                  <a:lnTo>
                    <a:pt x="262141" y="133785"/>
                  </a:lnTo>
                  <a:lnTo>
                    <a:pt x="271653" y="140519"/>
                  </a:lnTo>
                  <a:lnTo>
                    <a:pt x="329272" y="140519"/>
                  </a:lnTo>
                  <a:lnTo>
                    <a:pt x="321391" y="144460"/>
                  </a:lnTo>
                  <a:close/>
                </a:path>
                <a:path w="440054" h="440054">
                  <a:moveTo>
                    <a:pt x="251843" y="208047"/>
                  </a:moveTo>
                  <a:lnTo>
                    <a:pt x="194206" y="208047"/>
                  </a:lnTo>
                  <a:lnTo>
                    <a:pt x="256934" y="176691"/>
                  </a:lnTo>
                  <a:lnTo>
                    <a:pt x="259509" y="168962"/>
                  </a:lnTo>
                  <a:lnTo>
                    <a:pt x="253137" y="156210"/>
                  </a:lnTo>
                  <a:lnTo>
                    <a:pt x="245431" y="153623"/>
                  </a:lnTo>
                  <a:lnTo>
                    <a:pt x="303064" y="153623"/>
                  </a:lnTo>
                  <a:lnTo>
                    <a:pt x="283173" y="163569"/>
                  </a:lnTo>
                  <a:lnTo>
                    <a:pt x="283883" y="169223"/>
                  </a:lnTo>
                  <a:lnTo>
                    <a:pt x="283326" y="175010"/>
                  </a:lnTo>
                  <a:lnTo>
                    <a:pt x="281471" y="180576"/>
                  </a:lnTo>
                  <a:lnTo>
                    <a:pt x="281233" y="181236"/>
                  </a:lnTo>
                  <a:lnTo>
                    <a:pt x="437169" y="181236"/>
                  </a:lnTo>
                  <a:lnTo>
                    <a:pt x="436734" y="183382"/>
                  </a:lnTo>
                  <a:lnTo>
                    <a:pt x="428427" y="195681"/>
                  </a:lnTo>
                  <a:lnTo>
                    <a:pt x="416155" y="203962"/>
                  </a:lnTo>
                  <a:lnTo>
                    <a:pt x="401124" y="207004"/>
                  </a:lnTo>
                  <a:lnTo>
                    <a:pt x="253929" y="207004"/>
                  </a:lnTo>
                  <a:lnTo>
                    <a:pt x="251843" y="208047"/>
                  </a:lnTo>
                  <a:close/>
                </a:path>
                <a:path w="440054" h="440054">
                  <a:moveTo>
                    <a:pt x="77303" y="258540"/>
                  </a:moveTo>
                  <a:lnTo>
                    <a:pt x="45755" y="258540"/>
                  </a:lnTo>
                  <a:lnTo>
                    <a:pt x="51535" y="252761"/>
                  </a:lnTo>
                  <a:lnTo>
                    <a:pt x="51535" y="161236"/>
                  </a:lnTo>
                  <a:lnTo>
                    <a:pt x="57304" y="155468"/>
                  </a:lnTo>
                  <a:lnTo>
                    <a:pt x="71535" y="155468"/>
                  </a:lnTo>
                  <a:lnTo>
                    <a:pt x="77303" y="161236"/>
                  </a:lnTo>
                  <a:lnTo>
                    <a:pt x="77303" y="258540"/>
                  </a:lnTo>
                  <a:close/>
                </a:path>
                <a:path w="440054" h="440054">
                  <a:moveTo>
                    <a:pt x="177769" y="414008"/>
                  </a:moveTo>
                  <a:lnTo>
                    <a:pt x="148828" y="414008"/>
                  </a:lnTo>
                  <a:lnTo>
                    <a:pt x="154608" y="408229"/>
                  </a:lnTo>
                  <a:lnTo>
                    <a:pt x="154608" y="204776"/>
                  </a:lnTo>
                  <a:lnTo>
                    <a:pt x="156940" y="197312"/>
                  </a:lnTo>
                  <a:lnTo>
                    <a:pt x="162632" y="192871"/>
                  </a:lnTo>
                  <a:lnTo>
                    <a:pt x="169811" y="192103"/>
                  </a:lnTo>
                  <a:lnTo>
                    <a:pt x="176604" y="195681"/>
                  </a:lnTo>
                  <a:lnTo>
                    <a:pt x="188203" y="207279"/>
                  </a:lnTo>
                  <a:lnTo>
                    <a:pt x="194206" y="208047"/>
                  </a:lnTo>
                  <a:lnTo>
                    <a:pt x="251843" y="208047"/>
                  </a:lnTo>
                  <a:lnTo>
                    <a:pt x="210548" y="228695"/>
                  </a:lnTo>
                  <a:lnTo>
                    <a:pt x="205572" y="230577"/>
                  </a:lnTo>
                  <a:lnTo>
                    <a:pt x="180377" y="230577"/>
                  </a:lnTo>
                  <a:lnTo>
                    <a:pt x="180377" y="401124"/>
                  </a:lnTo>
                  <a:lnTo>
                    <a:pt x="177769" y="414008"/>
                  </a:lnTo>
                  <a:close/>
                </a:path>
                <a:path w="440054" h="440054">
                  <a:moveTo>
                    <a:pt x="195629" y="232696"/>
                  </a:moveTo>
                  <a:lnTo>
                    <a:pt x="187924" y="232408"/>
                  </a:lnTo>
                  <a:lnTo>
                    <a:pt x="180377" y="230577"/>
                  </a:lnTo>
                  <a:lnTo>
                    <a:pt x="205572" y="230577"/>
                  </a:lnTo>
                  <a:lnTo>
                    <a:pt x="203250" y="231455"/>
                  </a:lnTo>
                  <a:lnTo>
                    <a:pt x="195629" y="232696"/>
                  </a:lnTo>
                  <a:close/>
                </a:path>
                <a:path w="440054" h="440054">
                  <a:moveTo>
                    <a:pt x="134619" y="414008"/>
                  </a:moveTo>
                  <a:lnTo>
                    <a:pt x="97292" y="414008"/>
                  </a:lnTo>
                  <a:lnTo>
                    <a:pt x="103071" y="408229"/>
                  </a:lnTo>
                  <a:lnTo>
                    <a:pt x="103071" y="264309"/>
                  </a:lnTo>
                  <a:lnTo>
                    <a:pt x="108840" y="258540"/>
                  </a:lnTo>
                  <a:lnTo>
                    <a:pt x="123071" y="258540"/>
                  </a:lnTo>
                  <a:lnTo>
                    <a:pt x="128840" y="264309"/>
                  </a:lnTo>
                  <a:lnTo>
                    <a:pt x="128840" y="408229"/>
                  </a:lnTo>
                  <a:lnTo>
                    <a:pt x="134619" y="414008"/>
                  </a:lnTo>
                  <a:close/>
                </a:path>
                <a:path w="440054" h="440054">
                  <a:moveTo>
                    <a:pt x="90188" y="439777"/>
                  </a:moveTo>
                  <a:lnTo>
                    <a:pt x="75157" y="436734"/>
                  </a:lnTo>
                  <a:lnTo>
                    <a:pt x="62870" y="428443"/>
                  </a:lnTo>
                  <a:lnTo>
                    <a:pt x="54578" y="416155"/>
                  </a:lnTo>
                  <a:lnTo>
                    <a:pt x="51536" y="401124"/>
                  </a:lnTo>
                  <a:lnTo>
                    <a:pt x="51536" y="282101"/>
                  </a:lnTo>
                  <a:lnTo>
                    <a:pt x="77303" y="282101"/>
                  </a:lnTo>
                  <a:lnTo>
                    <a:pt x="77303" y="408229"/>
                  </a:lnTo>
                  <a:lnTo>
                    <a:pt x="83083" y="414008"/>
                  </a:lnTo>
                  <a:lnTo>
                    <a:pt x="177769" y="414008"/>
                  </a:lnTo>
                  <a:lnTo>
                    <a:pt x="177335" y="416155"/>
                  </a:lnTo>
                  <a:lnTo>
                    <a:pt x="169043" y="428443"/>
                  </a:lnTo>
                  <a:lnTo>
                    <a:pt x="166867" y="429911"/>
                  </a:lnTo>
                  <a:lnTo>
                    <a:pt x="115956" y="429911"/>
                  </a:lnTo>
                  <a:lnTo>
                    <a:pt x="110434" y="434039"/>
                  </a:lnTo>
                  <a:lnTo>
                    <a:pt x="104215" y="437143"/>
                  </a:lnTo>
                  <a:lnTo>
                    <a:pt x="97425" y="439097"/>
                  </a:lnTo>
                  <a:lnTo>
                    <a:pt x="90188" y="439777"/>
                  </a:lnTo>
                  <a:close/>
                </a:path>
                <a:path w="440054" h="440054">
                  <a:moveTo>
                    <a:pt x="141725" y="439777"/>
                  </a:moveTo>
                  <a:lnTo>
                    <a:pt x="134488" y="439097"/>
                  </a:lnTo>
                  <a:lnTo>
                    <a:pt x="127698" y="437143"/>
                  </a:lnTo>
                  <a:lnTo>
                    <a:pt x="121479" y="434039"/>
                  </a:lnTo>
                  <a:lnTo>
                    <a:pt x="115956" y="429911"/>
                  </a:lnTo>
                  <a:lnTo>
                    <a:pt x="166867" y="429911"/>
                  </a:lnTo>
                  <a:lnTo>
                    <a:pt x="156755" y="436734"/>
                  </a:lnTo>
                  <a:lnTo>
                    <a:pt x="141725" y="439777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894089" y="9287681"/>
              <a:ext cx="2591435" cy="471805"/>
            </a:xfrm>
            <a:custGeom>
              <a:avLst/>
              <a:gdLst/>
              <a:ahLst/>
              <a:cxnLst/>
              <a:rect l="l" t="t" r="r" b="b"/>
              <a:pathLst>
                <a:path w="2591434" h="471804">
                  <a:moveTo>
                    <a:pt x="462572" y="214464"/>
                  </a:moveTo>
                  <a:lnTo>
                    <a:pt x="429869" y="172618"/>
                  </a:lnTo>
                  <a:lnTo>
                    <a:pt x="429869" y="209435"/>
                  </a:lnTo>
                  <a:lnTo>
                    <a:pt x="392112" y="209435"/>
                  </a:lnTo>
                  <a:lnTo>
                    <a:pt x="384594" y="209435"/>
                  </a:lnTo>
                  <a:lnTo>
                    <a:pt x="378498" y="215531"/>
                  </a:lnTo>
                  <a:lnTo>
                    <a:pt x="378498" y="412559"/>
                  </a:lnTo>
                  <a:lnTo>
                    <a:pt x="291934" y="412559"/>
                  </a:lnTo>
                  <a:lnTo>
                    <a:pt x="291934" y="311099"/>
                  </a:lnTo>
                  <a:lnTo>
                    <a:pt x="291934" y="289979"/>
                  </a:lnTo>
                  <a:lnTo>
                    <a:pt x="285838" y="283883"/>
                  </a:lnTo>
                  <a:lnTo>
                    <a:pt x="176720" y="283883"/>
                  </a:lnTo>
                  <a:lnTo>
                    <a:pt x="170637" y="289979"/>
                  </a:lnTo>
                  <a:lnTo>
                    <a:pt x="170637" y="412559"/>
                  </a:lnTo>
                  <a:lnTo>
                    <a:pt x="84061" y="412559"/>
                  </a:lnTo>
                  <a:lnTo>
                    <a:pt x="84061" y="215531"/>
                  </a:lnTo>
                  <a:lnTo>
                    <a:pt x="77965" y="209435"/>
                  </a:lnTo>
                  <a:lnTo>
                    <a:pt x="32689" y="209435"/>
                  </a:lnTo>
                  <a:lnTo>
                    <a:pt x="231279" y="28486"/>
                  </a:lnTo>
                  <a:lnTo>
                    <a:pt x="302895" y="93738"/>
                  </a:lnTo>
                  <a:lnTo>
                    <a:pt x="308648" y="94665"/>
                  </a:lnTo>
                  <a:lnTo>
                    <a:pt x="318503" y="90322"/>
                  </a:lnTo>
                  <a:lnTo>
                    <a:pt x="321678" y="85432"/>
                  </a:lnTo>
                  <a:lnTo>
                    <a:pt x="321678" y="55283"/>
                  </a:lnTo>
                  <a:lnTo>
                    <a:pt x="388556" y="55283"/>
                  </a:lnTo>
                  <a:lnTo>
                    <a:pt x="388556" y="169608"/>
                  </a:lnTo>
                  <a:lnTo>
                    <a:pt x="390169" y="173253"/>
                  </a:lnTo>
                  <a:lnTo>
                    <a:pt x="429869" y="209435"/>
                  </a:lnTo>
                  <a:lnTo>
                    <a:pt x="429869" y="172618"/>
                  </a:lnTo>
                  <a:lnTo>
                    <a:pt x="415772" y="159766"/>
                  </a:lnTo>
                  <a:lnTo>
                    <a:pt x="415772" y="55283"/>
                  </a:lnTo>
                  <a:lnTo>
                    <a:pt x="415772" y="49237"/>
                  </a:lnTo>
                  <a:lnTo>
                    <a:pt x="415772" y="34163"/>
                  </a:lnTo>
                  <a:lnTo>
                    <a:pt x="409676" y="28067"/>
                  </a:lnTo>
                  <a:lnTo>
                    <a:pt x="300558" y="28067"/>
                  </a:lnTo>
                  <a:lnTo>
                    <a:pt x="294462" y="34163"/>
                  </a:lnTo>
                  <a:lnTo>
                    <a:pt x="294462" y="49237"/>
                  </a:lnTo>
                  <a:lnTo>
                    <a:pt x="271691" y="28486"/>
                  </a:lnTo>
                  <a:lnTo>
                    <a:pt x="247256" y="6223"/>
                  </a:lnTo>
                  <a:lnTo>
                    <a:pt x="239699" y="1562"/>
                  </a:lnTo>
                  <a:lnTo>
                    <a:pt x="231279" y="0"/>
                  </a:lnTo>
                  <a:lnTo>
                    <a:pt x="222859" y="1562"/>
                  </a:lnTo>
                  <a:lnTo>
                    <a:pt x="7708" y="195389"/>
                  </a:lnTo>
                  <a:lnTo>
                    <a:pt x="0" y="214464"/>
                  </a:lnTo>
                  <a:lnTo>
                    <a:pt x="1562" y="221488"/>
                  </a:lnTo>
                  <a:lnTo>
                    <a:pt x="5143" y="227749"/>
                  </a:lnTo>
                  <a:lnTo>
                    <a:pt x="10261" y="232524"/>
                  </a:lnTo>
                  <a:lnTo>
                    <a:pt x="16573" y="235572"/>
                  </a:lnTo>
                  <a:lnTo>
                    <a:pt x="23685" y="236651"/>
                  </a:lnTo>
                  <a:lnTo>
                    <a:pt x="56845" y="236651"/>
                  </a:lnTo>
                  <a:lnTo>
                    <a:pt x="56845" y="433679"/>
                  </a:lnTo>
                  <a:lnTo>
                    <a:pt x="62941" y="439775"/>
                  </a:lnTo>
                  <a:lnTo>
                    <a:pt x="191757" y="439775"/>
                  </a:lnTo>
                  <a:lnTo>
                    <a:pt x="197840" y="433679"/>
                  </a:lnTo>
                  <a:lnTo>
                    <a:pt x="197840" y="412559"/>
                  </a:lnTo>
                  <a:lnTo>
                    <a:pt x="197840" y="311099"/>
                  </a:lnTo>
                  <a:lnTo>
                    <a:pt x="264718" y="311099"/>
                  </a:lnTo>
                  <a:lnTo>
                    <a:pt x="264718" y="433679"/>
                  </a:lnTo>
                  <a:lnTo>
                    <a:pt x="270814" y="439775"/>
                  </a:lnTo>
                  <a:lnTo>
                    <a:pt x="399618" y="439775"/>
                  </a:lnTo>
                  <a:lnTo>
                    <a:pt x="405714" y="433679"/>
                  </a:lnTo>
                  <a:lnTo>
                    <a:pt x="405714" y="412559"/>
                  </a:lnTo>
                  <a:lnTo>
                    <a:pt x="405714" y="236651"/>
                  </a:lnTo>
                  <a:lnTo>
                    <a:pt x="438873" y="236651"/>
                  </a:lnTo>
                  <a:lnTo>
                    <a:pt x="445998" y="235572"/>
                  </a:lnTo>
                  <a:lnTo>
                    <a:pt x="452297" y="232524"/>
                  </a:lnTo>
                  <a:lnTo>
                    <a:pt x="457428" y="227749"/>
                  </a:lnTo>
                  <a:lnTo>
                    <a:pt x="460997" y="221488"/>
                  </a:lnTo>
                  <a:lnTo>
                    <a:pt x="462572" y="214464"/>
                  </a:lnTo>
                  <a:close/>
                </a:path>
                <a:path w="2591434" h="471804">
                  <a:moveTo>
                    <a:pt x="1397927" y="92608"/>
                  </a:moveTo>
                  <a:lnTo>
                    <a:pt x="1133652" y="92608"/>
                  </a:lnTo>
                  <a:lnTo>
                    <a:pt x="1126578" y="94030"/>
                  </a:lnTo>
                  <a:lnTo>
                    <a:pt x="1120800" y="97929"/>
                  </a:lnTo>
                  <a:lnTo>
                    <a:pt x="1116901" y="103720"/>
                  </a:lnTo>
                  <a:lnTo>
                    <a:pt x="1115466" y="110782"/>
                  </a:lnTo>
                  <a:lnTo>
                    <a:pt x="1116850" y="117767"/>
                  </a:lnTo>
                  <a:lnTo>
                    <a:pt x="1120825" y="123609"/>
                  </a:lnTo>
                  <a:lnTo>
                    <a:pt x="1126667" y="127584"/>
                  </a:lnTo>
                  <a:lnTo>
                    <a:pt x="1133652" y="128968"/>
                  </a:lnTo>
                  <a:lnTo>
                    <a:pt x="1397927" y="128968"/>
                  </a:lnTo>
                  <a:lnTo>
                    <a:pt x="1397927" y="92608"/>
                  </a:lnTo>
                  <a:close/>
                </a:path>
                <a:path w="2591434" h="471804">
                  <a:moveTo>
                    <a:pt x="1454899" y="19862"/>
                  </a:moveTo>
                  <a:lnTo>
                    <a:pt x="1133652" y="19862"/>
                  </a:lnTo>
                  <a:lnTo>
                    <a:pt x="1115771" y="21615"/>
                  </a:lnTo>
                  <a:lnTo>
                    <a:pt x="1069365" y="46482"/>
                  </a:lnTo>
                  <a:lnTo>
                    <a:pt x="1046416" y="84366"/>
                  </a:lnTo>
                  <a:lnTo>
                    <a:pt x="1044194" y="125615"/>
                  </a:lnTo>
                  <a:lnTo>
                    <a:pt x="1059853" y="163436"/>
                  </a:lnTo>
                  <a:lnTo>
                    <a:pt x="1090612" y="191071"/>
                  </a:lnTo>
                  <a:lnTo>
                    <a:pt x="1133652" y="201701"/>
                  </a:lnTo>
                  <a:lnTo>
                    <a:pt x="1454899" y="201701"/>
                  </a:lnTo>
                  <a:lnTo>
                    <a:pt x="1454899" y="165341"/>
                  </a:lnTo>
                  <a:lnTo>
                    <a:pt x="1133652" y="165341"/>
                  </a:lnTo>
                  <a:lnTo>
                    <a:pt x="1122921" y="164287"/>
                  </a:lnTo>
                  <a:lnTo>
                    <a:pt x="1112761" y="161213"/>
                  </a:lnTo>
                  <a:lnTo>
                    <a:pt x="1103401" y="156197"/>
                  </a:lnTo>
                  <a:lnTo>
                    <a:pt x="1095070" y="149364"/>
                  </a:lnTo>
                  <a:lnTo>
                    <a:pt x="1079881" y="120472"/>
                  </a:lnTo>
                  <a:lnTo>
                    <a:pt x="1083437" y="90030"/>
                  </a:lnTo>
                  <a:lnTo>
                    <a:pt x="1102461" y="65963"/>
                  </a:lnTo>
                  <a:lnTo>
                    <a:pt x="1133652" y="56235"/>
                  </a:lnTo>
                  <a:lnTo>
                    <a:pt x="1454899" y="56235"/>
                  </a:lnTo>
                  <a:lnTo>
                    <a:pt x="1454899" y="19862"/>
                  </a:lnTo>
                  <a:close/>
                </a:path>
                <a:path w="2591434" h="471804">
                  <a:moveTo>
                    <a:pt x="1477924" y="310807"/>
                  </a:moveTo>
                  <a:lnTo>
                    <a:pt x="1213662" y="310807"/>
                  </a:lnTo>
                  <a:lnTo>
                    <a:pt x="1206588" y="312242"/>
                  </a:lnTo>
                  <a:lnTo>
                    <a:pt x="1200810" y="316141"/>
                  </a:lnTo>
                  <a:lnTo>
                    <a:pt x="1196911" y="321919"/>
                  </a:lnTo>
                  <a:lnTo>
                    <a:pt x="1195476" y="328993"/>
                  </a:lnTo>
                  <a:lnTo>
                    <a:pt x="1196860" y="335978"/>
                  </a:lnTo>
                  <a:lnTo>
                    <a:pt x="1200835" y="341820"/>
                  </a:lnTo>
                  <a:lnTo>
                    <a:pt x="1206677" y="345795"/>
                  </a:lnTo>
                  <a:lnTo>
                    <a:pt x="1213662" y="347179"/>
                  </a:lnTo>
                  <a:lnTo>
                    <a:pt x="1477924" y="347179"/>
                  </a:lnTo>
                  <a:lnTo>
                    <a:pt x="1477924" y="310807"/>
                  </a:lnTo>
                  <a:close/>
                </a:path>
                <a:path w="2591434" h="471804">
                  <a:moveTo>
                    <a:pt x="1534909" y="238074"/>
                  </a:moveTo>
                  <a:lnTo>
                    <a:pt x="1213662" y="238074"/>
                  </a:lnTo>
                  <a:lnTo>
                    <a:pt x="1195781" y="239814"/>
                  </a:lnTo>
                  <a:lnTo>
                    <a:pt x="1149375" y="264693"/>
                  </a:lnTo>
                  <a:lnTo>
                    <a:pt x="1126426" y="302577"/>
                  </a:lnTo>
                  <a:lnTo>
                    <a:pt x="1124191" y="343827"/>
                  </a:lnTo>
                  <a:lnTo>
                    <a:pt x="1139863" y="381647"/>
                  </a:lnTo>
                  <a:lnTo>
                    <a:pt x="1170622" y="409270"/>
                  </a:lnTo>
                  <a:lnTo>
                    <a:pt x="1213662" y="419912"/>
                  </a:lnTo>
                  <a:lnTo>
                    <a:pt x="1534909" y="419912"/>
                  </a:lnTo>
                  <a:lnTo>
                    <a:pt x="1534909" y="383540"/>
                  </a:lnTo>
                  <a:lnTo>
                    <a:pt x="1213662" y="383540"/>
                  </a:lnTo>
                  <a:lnTo>
                    <a:pt x="1202931" y="382498"/>
                  </a:lnTo>
                  <a:lnTo>
                    <a:pt x="1192771" y="379412"/>
                  </a:lnTo>
                  <a:lnTo>
                    <a:pt x="1183411" y="374408"/>
                  </a:lnTo>
                  <a:lnTo>
                    <a:pt x="1175080" y="367563"/>
                  </a:lnTo>
                  <a:lnTo>
                    <a:pt x="1159891" y="338683"/>
                  </a:lnTo>
                  <a:lnTo>
                    <a:pt x="1163447" y="308229"/>
                  </a:lnTo>
                  <a:lnTo>
                    <a:pt x="1182471" y="284175"/>
                  </a:lnTo>
                  <a:lnTo>
                    <a:pt x="1213662" y="274434"/>
                  </a:lnTo>
                  <a:lnTo>
                    <a:pt x="1534909" y="274434"/>
                  </a:lnTo>
                  <a:lnTo>
                    <a:pt x="1534909" y="238074"/>
                  </a:lnTo>
                  <a:close/>
                </a:path>
                <a:path w="2591434" h="471804">
                  <a:moveTo>
                    <a:pt x="2197252" y="284264"/>
                  </a:moveTo>
                  <a:lnTo>
                    <a:pt x="2192972" y="279984"/>
                  </a:lnTo>
                  <a:lnTo>
                    <a:pt x="2182418" y="279984"/>
                  </a:lnTo>
                  <a:lnTo>
                    <a:pt x="2178139" y="284264"/>
                  </a:lnTo>
                  <a:lnTo>
                    <a:pt x="2178139" y="294817"/>
                  </a:lnTo>
                  <a:lnTo>
                    <a:pt x="2182418" y="299097"/>
                  </a:lnTo>
                  <a:lnTo>
                    <a:pt x="2187702" y="299097"/>
                  </a:lnTo>
                  <a:lnTo>
                    <a:pt x="2192972" y="299097"/>
                  </a:lnTo>
                  <a:lnTo>
                    <a:pt x="2197252" y="294817"/>
                  </a:lnTo>
                  <a:lnTo>
                    <a:pt x="2197252" y="284264"/>
                  </a:lnTo>
                  <a:close/>
                </a:path>
                <a:path w="2591434" h="471804">
                  <a:moveTo>
                    <a:pt x="2355964" y="341630"/>
                  </a:moveTo>
                  <a:lnTo>
                    <a:pt x="2351684" y="337350"/>
                  </a:lnTo>
                  <a:lnTo>
                    <a:pt x="2346401" y="337350"/>
                  </a:lnTo>
                  <a:lnTo>
                    <a:pt x="2182418" y="337350"/>
                  </a:lnTo>
                  <a:lnTo>
                    <a:pt x="2178139" y="341630"/>
                  </a:lnTo>
                  <a:lnTo>
                    <a:pt x="2178139" y="352183"/>
                  </a:lnTo>
                  <a:lnTo>
                    <a:pt x="2182418" y="356463"/>
                  </a:lnTo>
                  <a:lnTo>
                    <a:pt x="2351684" y="356463"/>
                  </a:lnTo>
                  <a:lnTo>
                    <a:pt x="2355964" y="352183"/>
                  </a:lnTo>
                  <a:lnTo>
                    <a:pt x="2355964" y="341630"/>
                  </a:lnTo>
                  <a:close/>
                </a:path>
                <a:path w="2591434" h="471804">
                  <a:moveTo>
                    <a:pt x="2355964" y="284264"/>
                  </a:moveTo>
                  <a:lnTo>
                    <a:pt x="2351684" y="279984"/>
                  </a:lnTo>
                  <a:lnTo>
                    <a:pt x="2346401" y="279984"/>
                  </a:lnTo>
                  <a:lnTo>
                    <a:pt x="2220658" y="279984"/>
                  </a:lnTo>
                  <a:lnTo>
                    <a:pt x="2216378" y="284264"/>
                  </a:lnTo>
                  <a:lnTo>
                    <a:pt x="2216378" y="294817"/>
                  </a:lnTo>
                  <a:lnTo>
                    <a:pt x="2220658" y="299097"/>
                  </a:lnTo>
                  <a:lnTo>
                    <a:pt x="2351684" y="299097"/>
                  </a:lnTo>
                  <a:lnTo>
                    <a:pt x="2355964" y="294817"/>
                  </a:lnTo>
                  <a:lnTo>
                    <a:pt x="2355964" y="284264"/>
                  </a:lnTo>
                  <a:close/>
                </a:path>
                <a:path w="2591434" h="471804">
                  <a:moveTo>
                    <a:pt x="2355964" y="131305"/>
                  </a:moveTo>
                  <a:lnTo>
                    <a:pt x="2351671" y="127012"/>
                  </a:lnTo>
                  <a:lnTo>
                    <a:pt x="2346401" y="127012"/>
                  </a:lnTo>
                  <a:lnTo>
                    <a:pt x="2341118" y="127012"/>
                  </a:lnTo>
                  <a:lnTo>
                    <a:pt x="2336838" y="131305"/>
                  </a:lnTo>
                  <a:lnTo>
                    <a:pt x="2336838" y="141859"/>
                  </a:lnTo>
                  <a:lnTo>
                    <a:pt x="2341118" y="146138"/>
                  </a:lnTo>
                  <a:lnTo>
                    <a:pt x="2351671" y="146138"/>
                  </a:lnTo>
                  <a:lnTo>
                    <a:pt x="2355964" y="141859"/>
                  </a:lnTo>
                  <a:lnTo>
                    <a:pt x="2355964" y="131305"/>
                  </a:lnTo>
                  <a:close/>
                </a:path>
                <a:path w="2591434" h="471804">
                  <a:moveTo>
                    <a:pt x="2514663" y="131292"/>
                  </a:moveTo>
                  <a:lnTo>
                    <a:pt x="2510383" y="127012"/>
                  </a:lnTo>
                  <a:lnTo>
                    <a:pt x="2505100" y="127012"/>
                  </a:lnTo>
                  <a:lnTo>
                    <a:pt x="2379357" y="127012"/>
                  </a:lnTo>
                  <a:lnTo>
                    <a:pt x="2375077" y="131292"/>
                  </a:lnTo>
                  <a:lnTo>
                    <a:pt x="2375077" y="141859"/>
                  </a:lnTo>
                  <a:lnTo>
                    <a:pt x="2379357" y="146138"/>
                  </a:lnTo>
                  <a:lnTo>
                    <a:pt x="2510383" y="146138"/>
                  </a:lnTo>
                  <a:lnTo>
                    <a:pt x="2514663" y="141859"/>
                  </a:lnTo>
                  <a:lnTo>
                    <a:pt x="2514663" y="131292"/>
                  </a:lnTo>
                  <a:close/>
                </a:path>
                <a:path w="2591434" h="471804">
                  <a:moveTo>
                    <a:pt x="2591143" y="174815"/>
                  </a:moveTo>
                  <a:lnTo>
                    <a:pt x="2581833" y="128003"/>
                  </a:lnTo>
                  <a:lnTo>
                    <a:pt x="2571915" y="112547"/>
                  </a:lnTo>
                  <a:lnTo>
                    <a:pt x="2571915" y="174294"/>
                  </a:lnTo>
                  <a:lnTo>
                    <a:pt x="2571800" y="176961"/>
                  </a:lnTo>
                  <a:lnTo>
                    <a:pt x="2563342" y="217373"/>
                  </a:lnTo>
                  <a:lnTo>
                    <a:pt x="2538387" y="254762"/>
                  </a:lnTo>
                  <a:lnTo>
                    <a:pt x="2537282" y="255905"/>
                  </a:lnTo>
                  <a:lnTo>
                    <a:pt x="2536482" y="257289"/>
                  </a:lnTo>
                  <a:lnTo>
                    <a:pt x="2536050" y="258813"/>
                  </a:lnTo>
                  <a:lnTo>
                    <a:pt x="2533383" y="273405"/>
                  </a:lnTo>
                  <a:lnTo>
                    <a:pt x="2533523" y="288010"/>
                  </a:lnTo>
                  <a:lnTo>
                    <a:pt x="2536393" y="302247"/>
                  </a:lnTo>
                  <a:lnTo>
                    <a:pt x="2541879" y="315709"/>
                  </a:lnTo>
                  <a:lnTo>
                    <a:pt x="2529903" y="311797"/>
                  </a:lnTo>
                  <a:lnTo>
                    <a:pt x="2496286" y="287324"/>
                  </a:lnTo>
                  <a:lnTo>
                    <a:pt x="2492070" y="286346"/>
                  </a:lnTo>
                  <a:lnTo>
                    <a:pt x="2447239" y="297548"/>
                  </a:lnTo>
                  <a:lnTo>
                    <a:pt x="2432062" y="298869"/>
                  </a:lnTo>
                  <a:lnTo>
                    <a:pt x="2427147" y="272262"/>
                  </a:lnTo>
                  <a:lnTo>
                    <a:pt x="2416746" y="247091"/>
                  </a:lnTo>
                  <a:lnTo>
                    <a:pt x="2413317" y="242036"/>
                  </a:lnTo>
                  <a:lnTo>
                    <a:pt x="2413317" y="308660"/>
                  </a:lnTo>
                  <a:lnTo>
                    <a:pt x="2406002" y="347903"/>
                  </a:lnTo>
                  <a:lnTo>
                    <a:pt x="2385618" y="382016"/>
                  </a:lnTo>
                  <a:lnTo>
                    <a:pt x="2354554" y="408940"/>
                  </a:lnTo>
                  <a:lnTo>
                    <a:pt x="2315197" y="426605"/>
                  </a:lnTo>
                  <a:lnTo>
                    <a:pt x="2269921" y="432943"/>
                  </a:lnTo>
                  <a:lnTo>
                    <a:pt x="2252586" y="432142"/>
                  </a:lnTo>
                  <a:lnTo>
                    <a:pt x="2235162" y="429882"/>
                  </a:lnTo>
                  <a:lnTo>
                    <a:pt x="2218740" y="426326"/>
                  </a:lnTo>
                  <a:lnTo>
                    <a:pt x="2204415" y="421665"/>
                  </a:lnTo>
                  <a:lnTo>
                    <a:pt x="2200732" y="420192"/>
                  </a:lnTo>
                  <a:lnTo>
                    <a:pt x="2196515" y="421157"/>
                  </a:lnTo>
                  <a:lnTo>
                    <a:pt x="2162899" y="445643"/>
                  </a:lnTo>
                  <a:lnTo>
                    <a:pt x="2150922" y="449554"/>
                  </a:lnTo>
                  <a:lnTo>
                    <a:pt x="2156396" y="436092"/>
                  </a:lnTo>
                  <a:lnTo>
                    <a:pt x="2159266" y="421855"/>
                  </a:lnTo>
                  <a:lnTo>
                    <a:pt x="2154415" y="388607"/>
                  </a:lnTo>
                  <a:lnTo>
                    <a:pt x="2140000" y="370801"/>
                  </a:lnTo>
                  <a:lnTo>
                    <a:pt x="2129459" y="351218"/>
                  </a:lnTo>
                  <a:lnTo>
                    <a:pt x="2122982" y="330339"/>
                  </a:lnTo>
                  <a:lnTo>
                    <a:pt x="2120773" y="308660"/>
                  </a:lnTo>
                  <a:lnTo>
                    <a:pt x="2128520" y="269862"/>
                  </a:lnTo>
                  <a:lnTo>
                    <a:pt x="2149983" y="235813"/>
                  </a:lnTo>
                  <a:lnTo>
                    <a:pt x="2182495" y="208724"/>
                  </a:lnTo>
                  <a:lnTo>
                    <a:pt x="2223363" y="190842"/>
                  </a:lnTo>
                  <a:lnTo>
                    <a:pt x="2269921" y="184378"/>
                  </a:lnTo>
                  <a:lnTo>
                    <a:pt x="2314143" y="190474"/>
                  </a:lnTo>
                  <a:lnTo>
                    <a:pt x="2353373" y="207619"/>
                  </a:lnTo>
                  <a:lnTo>
                    <a:pt x="2384831" y="234162"/>
                  </a:lnTo>
                  <a:lnTo>
                    <a:pt x="2405735" y="268401"/>
                  </a:lnTo>
                  <a:lnTo>
                    <a:pt x="2413317" y="308660"/>
                  </a:lnTo>
                  <a:lnTo>
                    <a:pt x="2413317" y="242036"/>
                  </a:lnTo>
                  <a:lnTo>
                    <a:pt x="2401087" y="223964"/>
                  </a:lnTo>
                  <a:lnTo>
                    <a:pt x="2380399" y="203504"/>
                  </a:lnTo>
                  <a:lnTo>
                    <a:pt x="2510383" y="203504"/>
                  </a:lnTo>
                  <a:lnTo>
                    <a:pt x="2514663" y="199224"/>
                  </a:lnTo>
                  <a:lnTo>
                    <a:pt x="2514663" y="188658"/>
                  </a:lnTo>
                  <a:lnTo>
                    <a:pt x="2510383" y="184378"/>
                  </a:lnTo>
                  <a:lnTo>
                    <a:pt x="2351024" y="184378"/>
                  </a:lnTo>
                  <a:lnTo>
                    <a:pt x="2334285" y="176961"/>
                  </a:lnTo>
                  <a:lnTo>
                    <a:pt x="2316721" y="171323"/>
                  </a:lnTo>
                  <a:lnTo>
                    <a:pt x="2298522" y="167500"/>
                  </a:lnTo>
                  <a:lnTo>
                    <a:pt x="2279878" y="165544"/>
                  </a:lnTo>
                  <a:lnTo>
                    <a:pt x="2293924" y="120484"/>
                  </a:lnTo>
                  <a:lnTo>
                    <a:pt x="2325141" y="83959"/>
                  </a:lnTo>
                  <a:lnTo>
                    <a:pt x="2369464" y="59474"/>
                  </a:lnTo>
                  <a:lnTo>
                    <a:pt x="2422880" y="50533"/>
                  </a:lnTo>
                  <a:lnTo>
                    <a:pt x="2469438" y="56997"/>
                  </a:lnTo>
                  <a:lnTo>
                    <a:pt x="2510307" y="74879"/>
                  </a:lnTo>
                  <a:lnTo>
                    <a:pt x="2542806" y="101968"/>
                  </a:lnTo>
                  <a:lnTo>
                    <a:pt x="2564269" y="136017"/>
                  </a:lnTo>
                  <a:lnTo>
                    <a:pt x="2571915" y="174294"/>
                  </a:lnTo>
                  <a:lnTo>
                    <a:pt x="2571915" y="112547"/>
                  </a:lnTo>
                  <a:lnTo>
                    <a:pt x="2518930" y="57962"/>
                  </a:lnTo>
                  <a:lnTo>
                    <a:pt x="2473109" y="38354"/>
                  </a:lnTo>
                  <a:lnTo>
                    <a:pt x="2422880" y="31407"/>
                  </a:lnTo>
                  <a:lnTo>
                    <a:pt x="2373490" y="38176"/>
                  </a:lnTo>
                  <a:lnTo>
                    <a:pt x="2330183" y="57086"/>
                  </a:lnTo>
                  <a:lnTo>
                    <a:pt x="2295360" y="86017"/>
                  </a:lnTo>
                  <a:lnTo>
                    <a:pt x="2271407" y="122847"/>
                  </a:lnTo>
                  <a:lnTo>
                    <a:pt x="2260701" y="165506"/>
                  </a:lnTo>
                  <a:lnTo>
                    <a:pt x="2212683" y="174294"/>
                  </a:lnTo>
                  <a:lnTo>
                    <a:pt x="2169312" y="194640"/>
                  </a:lnTo>
                  <a:lnTo>
                    <a:pt x="2134031" y="224917"/>
                  </a:lnTo>
                  <a:lnTo>
                    <a:pt x="2110321" y="263474"/>
                  </a:lnTo>
                  <a:lnTo>
                    <a:pt x="2101646" y="308660"/>
                  </a:lnTo>
                  <a:lnTo>
                    <a:pt x="2104097" y="333438"/>
                  </a:lnTo>
                  <a:lnTo>
                    <a:pt x="2111273" y="357289"/>
                  </a:lnTo>
                  <a:lnTo>
                    <a:pt x="2122957" y="379679"/>
                  </a:lnTo>
                  <a:lnTo>
                    <a:pt x="2138934" y="400088"/>
                  </a:lnTo>
                  <a:lnTo>
                    <a:pt x="2140559" y="414909"/>
                  </a:lnTo>
                  <a:lnTo>
                    <a:pt x="2138426" y="429463"/>
                  </a:lnTo>
                  <a:lnTo>
                    <a:pt x="2132698" y="443014"/>
                  </a:lnTo>
                  <a:lnTo>
                    <a:pt x="2123579" y="454875"/>
                  </a:lnTo>
                  <a:lnTo>
                    <a:pt x="2120836" y="457606"/>
                  </a:lnTo>
                  <a:lnTo>
                    <a:pt x="2120023" y="461721"/>
                  </a:lnTo>
                  <a:lnTo>
                    <a:pt x="2122982" y="468858"/>
                  </a:lnTo>
                  <a:lnTo>
                    <a:pt x="2126462" y="471195"/>
                  </a:lnTo>
                  <a:lnTo>
                    <a:pt x="2130336" y="471195"/>
                  </a:lnTo>
                  <a:lnTo>
                    <a:pt x="2169769" y="463486"/>
                  </a:lnTo>
                  <a:lnTo>
                    <a:pt x="2203399" y="441655"/>
                  </a:lnTo>
                  <a:lnTo>
                    <a:pt x="2218626" y="446024"/>
                  </a:lnTo>
                  <a:lnTo>
                    <a:pt x="2235289" y="449300"/>
                  </a:lnTo>
                  <a:lnTo>
                    <a:pt x="2252624" y="451358"/>
                  </a:lnTo>
                  <a:lnTo>
                    <a:pt x="2269921" y="452069"/>
                  </a:lnTo>
                  <a:lnTo>
                    <a:pt x="2319299" y="445300"/>
                  </a:lnTo>
                  <a:lnTo>
                    <a:pt x="2327656" y="441655"/>
                  </a:lnTo>
                  <a:lnTo>
                    <a:pt x="2347607" y="432943"/>
                  </a:lnTo>
                  <a:lnTo>
                    <a:pt x="2362593" y="426402"/>
                  </a:lnTo>
                  <a:lnTo>
                    <a:pt x="2397417" y="397484"/>
                  </a:lnTo>
                  <a:lnTo>
                    <a:pt x="2421382" y="360654"/>
                  </a:lnTo>
                  <a:lnTo>
                    <a:pt x="2432088" y="318008"/>
                  </a:lnTo>
                  <a:lnTo>
                    <a:pt x="2447175" y="316826"/>
                  </a:lnTo>
                  <a:lnTo>
                    <a:pt x="2462072" y="314680"/>
                  </a:lnTo>
                  <a:lnTo>
                    <a:pt x="2476309" y="311645"/>
                  </a:lnTo>
                  <a:lnTo>
                    <a:pt x="2489403" y="307809"/>
                  </a:lnTo>
                  <a:lnTo>
                    <a:pt x="2505214" y="320370"/>
                  </a:lnTo>
                  <a:lnTo>
                    <a:pt x="2523032" y="329641"/>
                  </a:lnTo>
                  <a:lnTo>
                    <a:pt x="2542286" y="335381"/>
                  </a:lnTo>
                  <a:lnTo>
                    <a:pt x="2562466" y="337350"/>
                  </a:lnTo>
                  <a:lnTo>
                    <a:pt x="2566327" y="337350"/>
                  </a:lnTo>
                  <a:lnTo>
                    <a:pt x="2569819" y="335013"/>
                  </a:lnTo>
                  <a:lnTo>
                    <a:pt x="2572778" y="327875"/>
                  </a:lnTo>
                  <a:lnTo>
                    <a:pt x="2571953" y="323761"/>
                  </a:lnTo>
                  <a:lnTo>
                    <a:pt x="2569222" y="321030"/>
                  </a:lnTo>
                  <a:lnTo>
                    <a:pt x="2565133" y="315709"/>
                  </a:lnTo>
                  <a:lnTo>
                    <a:pt x="2560104" y="309168"/>
                  </a:lnTo>
                  <a:lnTo>
                    <a:pt x="2554376" y="295617"/>
                  </a:lnTo>
                  <a:lnTo>
                    <a:pt x="2552230" y="281063"/>
                  </a:lnTo>
                  <a:lnTo>
                    <a:pt x="2553855" y="266242"/>
                  </a:lnTo>
                  <a:lnTo>
                    <a:pt x="2569832" y="245833"/>
                  </a:lnTo>
                  <a:lnTo>
                    <a:pt x="2581529" y="223443"/>
                  </a:lnTo>
                  <a:lnTo>
                    <a:pt x="2588704" y="199593"/>
                  </a:lnTo>
                  <a:lnTo>
                    <a:pt x="2591143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237"/>
          <p:cNvSpPr txBox="1"/>
          <p:nvPr/>
        </p:nvSpPr>
        <p:spPr>
          <a:xfrm>
            <a:off x="7746226" y="973569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8918964" y="9746164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10018407" y="973569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1034083" y="9746164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7924231" y="3128565"/>
            <a:ext cx="30708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12314" algn="l"/>
              </a:tabLst>
            </a:pPr>
            <a:r>
              <a:rPr sz="2050" spc="305" dirty="0">
                <a:solidFill>
                  <a:srgbClr val="919191"/>
                </a:solidFill>
                <a:latin typeface="Tahoma"/>
                <a:cs typeface="Tahoma"/>
              </a:rPr>
              <a:t>M</a:t>
            </a:r>
            <a:r>
              <a:rPr sz="2050" spc="40" dirty="0">
                <a:solidFill>
                  <a:srgbClr val="919191"/>
                </a:solidFill>
                <a:latin typeface="Tahoma"/>
                <a:cs typeface="Tahoma"/>
              </a:rPr>
              <a:t>y</a:t>
            </a:r>
            <a:r>
              <a:rPr sz="2050" spc="-165" dirty="0">
                <a:solidFill>
                  <a:srgbClr val="919191"/>
                </a:solidFill>
                <a:latin typeface="Tahoma"/>
                <a:cs typeface="Tahoma"/>
              </a:rPr>
              <a:t> </a:t>
            </a:r>
            <a:r>
              <a:rPr sz="2050" spc="1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r>
              <a:rPr sz="2050" spc="55" dirty="0">
                <a:solidFill>
                  <a:srgbClr val="919191"/>
                </a:solidFill>
                <a:latin typeface="Tahoma"/>
                <a:cs typeface="Tahoma"/>
              </a:rPr>
              <a:t>o</a:t>
            </a:r>
            <a:r>
              <a:rPr sz="2050" spc="15" dirty="0">
                <a:solidFill>
                  <a:srgbClr val="919191"/>
                </a:solidFill>
                <a:latin typeface="Tahoma"/>
                <a:cs typeface="Tahoma"/>
              </a:rPr>
              <a:t>bbie</a:t>
            </a:r>
            <a:r>
              <a:rPr sz="20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2050" dirty="0">
                <a:solidFill>
                  <a:srgbClr val="919191"/>
                </a:solidFill>
                <a:latin typeface="Tahoma"/>
                <a:cs typeface="Tahoma"/>
              </a:rPr>
              <a:t>	</a:t>
            </a:r>
            <a:r>
              <a:rPr sz="2050" spc="-55" dirty="0">
                <a:solidFill>
                  <a:srgbClr val="242323"/>
                </a:solidFill>
                <a:latin typeface="Tahoma"/>
                <a:cs typeface="Tahoma"/>
              </a:rPr>
              <a:t>R</a:t>
            </a:r>
            <a:r>
              <a:rPr sz="2050" spc="5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r>
              <a:rPr sz="2050" dirty="0">
                <a:solidFill>
                  <a:srgbClr val="242323"/>
                </a:solidFill>
                <a:latin typeface="Tahoma"/>
                <a:cs typeface="Tahoma"/>
              </a:rPr>
              <a:t>ques</a:t>
            </a:r>
            <a:r>
              <a:rPr sz="2050" spc="50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r>
              <a:rPr sz="2050" spc="-25" dirty="0">
                <a:solidFill>
                  <a:srgbClr val="242323"/>
                </a:solidFill>
                <a:latin typeface="Tahoma"/>
                <a:cs typeface="Tahoma"/>
              </a:rPr>
              <a:t>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7758926" y="3518035"/>
            <a:ext cx="3863975" cy="911225"/>
            <a:chOff x="7758926" y="3518035"/>
            <a:chExt cx="3863975" cy="911225"/>
          </a:xfrm>
        </p:grpSpPr>
        <p:sp>
          <p:nvSpPr>
            <p:cNvPr id="243" name="object 243"/>
            <p:cNvSpPr/>
            <p:nvPr/>
          </p:nvSpPr>
          <p:spPr>
            <a:xfrm>
              <a:off x="9502328" y="3554865"/>
              <a:ext cx="2031364" cy="0"/>
            </a:xfrm>
            <a:custGeom>
              <a:avLst/>
              <a:gdLst/>
              <a:ahLst/>
              <a:cxnLst/>
              <a:rect l="l" t="t" r="r" b="b"/>
              <a:pathLst>
                <a:path w="2031365">
                  <a:moveTo>
                    <a:pt x="0" y="0"/>
                  </a:moveTo>
                  <a:lnTo>
                    <a:pt x="2031351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758926" y="3821873"/>
              <a:ext cx="3863975" cy="607695"/>
            </a:xfrm>
            <a:custGeom>
              <a:avLst/>
              <a:gdLst/>
              <a:ahLst/>
              <a:cxnLst/>
              <a:rect l="l" t="t" r="r" b="b"/>
              <a:pathLst>
                <a:path w="3863975" h="607695">
                  <a:moveTo>
                    <a:pt x="3863756" y="607311"/>
                  </a:moveTo>
                  <a:lnTo>
                    <a:pt x="0" y="607311"/>
                  </a:lnTo>
                  <a:lnTo>
                    <a:pt x="0" y="0"/>
                  </a:lnTo>
                  <a:lnTo>
                    <a:pt x="3863756" y="0"/>
                  </a:lnTo>
                  <a:lnTo>
                    <a:pt x="3863756" y="607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935684" y="3981062"/>
              <a:ext cx="379730" cy="288925"/>
            </a:xfrm>
            <a:custGeom>
              <a:avLst/>
              <a:gdLst/>
              <a:ahLst/>
              <a:cxnLst/>
              <a:rect l="l" t="t" r="r" b="b"/>
              <a:pathLst>
                <a:path w="379729" h="288925">
                  <a:moveTo>
                    <a:pt x="379374" y="269367"/>
                  </a:moveTo>
                  <a:lnTo>
                    <a:pt x="376288" y="257556"/>
                  </a:lnTo>
                  <a:lnTo>
                    <a:pt x="370255" y="254025"/>
                  </a:lnTo>
                  <a:lnTo>
                    <a:pt x="364363" y="255562"/>
                  </a:lnTo>
                  <a:lnTo>
                    <a:pt x="311556" y="265226"/>
                  </a:lnTo>
                  <a:lnTo>
                    <a:pt x="265722" y="266344"/>
                  </a:lnTo>
                  <a:lnTo>
                    <a:pt x="224586" y="261823"/>
                  </a:lnTo>
                  <a:lnTo>
                    <a:pt x="147231" y="247396"/>
                  </a:lnTo>
                  <a:lnTo>
                    <a:pt x="106451" y="243268"/>
                  </a:lnTo>
                  <a:lnTo>
                    <a:pt x="61226" y="245046"/>
                  </a:lnTo>
                  <a:lnTo>
                    <a:pt x="9271" y="255625"/>
                  </a:lnTo>
                  <a:lnTo>
                    <a:pt x="3403" y="257289"/>
                  </a:lnTo>
                  <a:lnTo>
                    <a:pt x="0" y="263398"/>
                  </a:lnTo>
                  <a:lnTo>
                    <a:pt x="3327" y="275132"/>
                  </a:lnTo>
                  <a:lnTo>
                    <a:pt x="9436" y="278536"/>
                  </a:lnTo>
                  <a:lnTo>
                    <a:pt x="15303" y="276872"/>
                  </a:lnTo>
                  <a:lnTo>
                    <a:pt x="65151" y="266890"/>
                  </a:lnTo>
                  <a:lnTo>
                    <a:pt x="108788" y="265544"/>
                  </a:lnTo>
                  <a:lnTo>
                    <a:pt x="148539" y="269938"/>
                  </a:lnTo>
                  <a:lnTo>
                    <a:pt x="225615" y="284416"/>
                  </a:lnTo>
                  <a:lnTo>
                    <a:pt x="267589" y="288709"/>
                  </a:lnTo>
                  <a:lnTo>
                    <a:pt x="314921" y="287185"/>
                  </a:lnTo>
                  <a:lnTo>
                    <a:pt x="369938" y="276936"/>
                  </a:lnTo>
                  <a:lnTo>
                    <a:pt x="375831" y="275399"/>
                  </a:lnTo>
                  <a:lnTo>
                    <a:pt x="379374" y="269367"/>
                  </a:lnTo>
                  <a:close/>
                </a:path>
                <a:path w="379729" h="288925">
                  <a:moveTo>
                    <a:pt x="379374" y="217830"/>
                  </a:moveTo>
                  <a:lnTo>
                    <a:pt x="378688" y="215226"/>
                  </a:lnTo>
                  <a:lnTo>
                    <a:pt x="376288" y="206019"/>
                  </a:lnTo>
                  <a:lnTo>
                    <a:pt x="370255" y="202488"/>
                  </a:lnTo>
                  <a:lnTo>
                    <a:pt x="320446" y="212674"/>
                  </a:lnTo>
                  <a:lnTo>
                    <a:pt x="281571" y="215226"/>
                  </a:lnTo>
                  <a:lnTo>
                    <a:pt x="280885" y="214109"/>
                  </a:lnTo>
                  <a:lnTo>
                    <a:pt x="249555" y="163626"/>
                  </a:lnTo>
                  <a:lnTo>
                    <a:pt x="266319" y="177088"/>
                  </a:lnTo>
                  <a:lnTo>
                    <a:pt x="286283" y="182143"/>
                  </a:lnTo>
                  <a:lnTo>
                    <a:pt x="306565" y="178676"/>
                  </a:lnTo>
                  <a:lnTo>
                    <a:pt x="324269" y="166585"/>
                  </a:lnTo>
                  <a:lnTo>
                    <a:pt x="326542" y="163626"/>
                  </a:lnTo>
                  <a:lnTo>
                    <a:pt x="329285" y="160083"/>
                  </a:lnTo>
                  <a:lnTo>
                    <a:pt x="330238" y="158838"/>
                  </a:lnTo>
                  <a:lnTo>
                    <a:pt x="334530" y="150202"/>
                  </a:lnTo>
                  <a:lnTo>
                    <a:pt x="337032" y="140893"/>
                  </a:lnTo>
                  <a:lnTo>
                    <a:pt x="337693" y="131140"/>
                  </a:lnTo>
                  <a:lnTo>
                    <a:pt x="328752" y="105244"/>
                  </a:lnTo>
                  <a:lnTo>
                    <a:pt x="327952" y="102908"/>
                  </a:lnTo>
                  <a:lnTo>
                    <a:pt x="315620" y="93802"/>
                  </a:lnTo>
                  <a:lnTo>
                    <a:pt x="315620" y="131813"/>
                  </a:lnTo>
                  <a:lnTo>
                    <a:pt x="313931" y="142189"/>
                  </a:lnTo>
                  <a:lnTo>
                    <a:pt x="308178" y="151447"/>
                  </a:lnTo>
                  <a:lnTo>
                    <a:pt x="299288" y="157759"/>
                  </a:lnTo>
                  <a:lnTo>
                    <a:pt x="289039" y="160083"/>
                  </a:lnTo>
                  <a:lnTo>
                    <a:pt x="278663" y="158381"/>
                  </a:lnTo>
                  <a:lnTo>
                    <a:pt x="270637" y="153403"/>
                  </a:lnTo>
                  <a:lnTo>
                    <a:pt x="269405" y="152641"/>
                  </a:lnTo>
                  <a:lnTo>
                    <a:pt x="263105" y="143751"/>
                  </a:lnTo>
                  <a:lnTo>
                    <a:pt x="260781" y="133502"/>
                  </a:lnTo>
                  <a:lnTo>
                    <a:pt x="262470" y="123126"/>
                  </a:lnTo>
                  <a:lnTo>
                    <a:pt x="268211" y="113868"/>
                  </a:lnTo>
                  <a:lnTo>
                    <a:pt x="277114" y="107556"/>
                  </a:lnTo>
                  <a:lnTo>
                    <a:pt x="287362" y="105244"/>
                  </a:lnTo>
                  <a:lnTo>
                    <a:pt x="297738" y="106934"/>
                  </a:lnTo>
                  <a:lnTo>
                    <a:pt x="306984" y="112674"/>
                  </a:lnTo>
                  <a:lnTo>
                    <a:pt x="313296" y="121564"/>
                  </a:lnTo>
                  <a:lnTo>
                    <a:pt x="315620" y="131813"/>
                  </a:lnTo>
                  <a:lnTo>
                    <a:pt x="315620" y="93802"/>
                  </a:lnTo>
                  <a:lnTo>
                    <a:pt x="305612" y="86398"/>
                  </a:lnTo>
                  <a:lnTo>
                    <a:pt x="277926" y="84150"/>
                  </a:lnTo>
                  <a:lnTo>
                    <a:pt x="252133" y="98729"/>
                  </a:lnTo>
                  <a:lnTo>
                    <a:pt x="243522" y="111264"/>
                  </a:lnTo>
                  <a:lnTo>
                    <a:pt x="239229" y="125222"/>
                  </a:lnTo>
                  <a:lnTo>
                    <a:pt x="239318" y="140131"/>
                  </a:lnTo>
                  <a:lnTo>
                    <a:pt x="243217" y="153403"/>
                  </a:lnTo>
                  <a:lnTo>
                    <a:pt x="199415" y="82804"/>
                  </a:lnTo>
                  <a:lnTo>
                    <a:pt x="264426" y="64033"/>
                  </a:lnTo>
                  <a:lnTo>
                    <a:pt x="277431" y="56769"/>
                  </a:lnTo>
                  <a:lnTo>
                    <a:pt x="285572" y="45085"/>
                  </a:lnTo>
                  <a:lnTo>
                    <a:pt x="288023" y="31051"/>
                  </a:lnTo>
                  <a:lnTo>
                    <a:pt x="285153" y="21094"/>
                  </a:lnTo>
                  <a:lnTo>
                    <a:pt x="283895" y="16725"/>
                  </a:lnTo>
                  <a:lnTo>
                    <a:pt x="276948" y="8077"/>
                  </a:lnTo>
                  <a:lnTo>
                    <a:pt x="267944" y="2476"/>
                  </a:lnTo>
                  <a:lnTo>
                    <a:pt x="267944" y="33451"/>
                  </a:lnTo>
                  <a:lnTo>
                    <a:pt x="264820" y="40932"/>
                  </a:lnTo>
                  <a:lnTo>
                    <a:pt x="172250" y="67652"/>
                  </a:lnTo>
                  <a:lnTo>
                    <a:pt x="169100" y="75844"/>
                  </a:lnTo>
                  <a:lnTo>
                    <a:pt x="254889" y="214109"/>
                  </a:lnTo>
                  <a:lnTo>
                    <a:pt x="254114" y="214007"/>
                  </a:lnTo>
                  <a:lnTo>
                    <a:pt x="217728" y="209143"/>
                  </a:lnTo>
                  <a:lnTo>
                    <a:pt x="182245" y="202260"/>
                  </a:lnTo>
                  <a:lnTo>
                    <a:pt x="146481" y="195745"/>
                  </a:lnTo>
                  <a:lnTo>
                    <a:pt x="108483" y="191884"/>
                  </a:lnTo>
                  <a:lnTo>
                    <a:pt x="180911" y="146939"/>
                  </a:lnTo>
                  <a:lnTo>
                    <a:pt x="182499" y="140131"/>
                  </a:lnTo>
                  <a:lnTo>
                    <a:pt x="143713" y="77622"/>
                  </a:lnTo>
                  <a:lnTo>
                    <a:pt x="141058" y="69634"/>
                  </a:lnTo>
                  <a:lnTo>
                    <a:pt x="142201" y="61696"/>
                  </a:lnTo>
                  <a:lnTo>
                    <a:pt x="146685" y="55029"/>
                  </a:lnTo>
                  <a:lnTo>
                    <a:pt x="154000" y="50876"/>
                  </a:lnTo>
                  <a:lnTo>
                    <a:pt x="257187" y="21094"/>
                  </a:lnTo>
                  <a:lnTo>
                    <a:pt x="262191" y="23164"/>
                  </a:lnTo>
                  <a:lnTo>
                    <a:pt x="267944" y="33451"/>
                  </a:lnTo>
                  <a:lnTo>
                    <a:pt x="267944" y="2476"/>
                  </a:lnTo>
                  <a:lnTo>
                    <a:pt x="267817" y="2387"/>
                  </a:lnTo>
                  <a:lnTo>
                    <a:pt x="257327" y="0"/>
                  </a:lnTo>
                  <a:lnTo>
                    <a:pt x="246303" y="1244"/>
                  </a:lnTo>
                  <a:lnTo>
                    <a:pt x="147878" y="29654"/>
                  </a:lnTo>
                  <a:lnTo>
                    <a:pt x="131559" y="38900"/>
                  </a:lnTo>
                  <a:lnTo>
                    <a:pt x="121589" y="53746"/>
                  </a:lnTo>
                  <a:lnTo>
                    <a:pt x="119037" y="71462"/>
                  </a:lnTo>
                  <a:lnTo>
                    <a:pt x="124942" y="89268"/>
                  </a:lnTo>
                  <a:lnTo>
                    <a:pt x="154698" y="137210"/>
                  </a:lnTo>
                  <a:lnTo>
                    <a:pt x="64516" y="193205"/>
                  </a:lnTo>
                  <a:lnTo>
                    <a:pt x="23888" y="200253"/>
                  </a:lnTo>
                  <a:lnTo>
                    <a:pt x="0" y="211861"/>
                  </a:lnTo>
                  <a:lnTo>
                    <a:pt x="3327" y="223596"/>
                  </a:lnTo>
                  <a:lnTo>
                    <a:pt x="9448" y="226999"/>
                  </a:lnTo>
                  <a:lnTo>
                    <a:pt x="15303" y="225336"/>
                  </a:lnTo>
                  <a:lnTo>
                    <a:pt x="65151" y="215353"/>
                  </a:lnTo>
                  <a:lnTo>
                    <a:pt x="108788" y="214007"/>
                  </a:lnTo>
                  <a:lnTo>
                    <a:pt x="148539" y="218401"/>
                  </a:lnTo>
                  <a:lnTo>
                    <a:pt x="185000" y="225336"/>
                  </a:lnTo>
                  <a:lnTo>
                    <a:pt x="225615" y="232879"/>
                  </a:lnTo>
                  <a:lnTo>
                    <a:pt x="267589" y="237172"/>
                  </a:lnTo>
                  <a:lnTo>
                    <a:pt x="314921" y="235648"/>
                  </a:lnTo>
                  <a:lnTo>
                    <a:pt x="369938" y="225399"/>
                  </a:lnTo>
                  <a:lnTo>
                    <a:pt x="375831" y="223862"/>
                  </a:lnTo>
                  <a:lnTo>
                    <a:pt x="379374" y="217830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7758926" y="3821873"/>
            <a:ext cx="3863975" cy="6076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20"/>
              </a:spcBef>
            </a:pPr>
            <a:r>
              <a:rPr sz="2050" spc="-5" dirty="0">
                <a:solidFill>
                  <a:srgbClr val="373737"/>
                </a:solidFill>
                <a:latin typeface="Tahoma"/>
                <a:cs typeface="Tahoma"/>
              </a:rPr>
              <a:t>Swimming</a:t>
            </a:r>
            <a:endParaRPr sz="2050">
              <a:latin typeface="Tahoma"/>
              <a:cs typeface="Tahoma"/>
            </a:endParaRPr>
          </a:p>
          <a:p>
            <a:pPr marL="709930">
              <a:lnSpc>
                <a:spcPct val="100000"/>
              </a:lnSpc>
              <a:spcBef>
                <a:spcPts val="40"/>
              </a:spcBef>
            </a:pPr>
            <a:r>
              <a:rPr sz="1200" spc="60" dirty="0">
                <a:solidFill>
                  <a:srgbClr val="373737"/>
                </a:solidFill>
                <a:latin typeface="Tahoma"/>
                <a:cs typeface="Tahoma"/>
              </a:rPr>
              <a:t>10</a:t>
            </a:r>
            <a:r>
              <a:rPr sz="1200" spc="-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Tahoma"/>
                <a:cs typeface="Tahoma"/>
              </a:rPr>
              <a:t>Requests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11137372" y="3976867"/>
            <a:ext cx="584835" cy="4912995"/>
            <a:chOff x="11137372" y="3976867"/>
            <a:chExt cx="584835" cy="4912995"/>
          </a:xfrm>
        </p:grpSpPr>
        <p:sp>
          <p:nvSpPr>
            <p:cNvPr id="248" name="object 248"/>
            <p:cNvSpPr/>
            <p:nvPr/>
          </p:nvSpPr>
          <p:spPr>
            <a:xfrm>
              <a:off x="11219548" y="83871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381787" y="245948"/>
                  </a:moveTo>
                  <a:lnTo>
                    <a:pt x="377456" y="241630"/>
                  </a:lnTo>
                  <a:lnTo>
                    <a:pt x="372122" y="241630"/>
                  </a:lnTo>
                  <a:lnTo>
                    <a:pt x="260959" y="241630"/>
                  </a:lnTo>
                  <a:lnTo>
                    <a:pt x="260959" y="129971"/>
                  </a:lnTo>
                  <a:lnTo>
                    <a:pt x="256641" y="125653"/>
                  </a:lnTo>
                  <a:lnTo>
                    <a:pt x="245960" y="125653"/>
                  </a:lnTo>
                  <a:lnTo>
                    <a:pt x="241630" y="129971"/>
                  </a:lnTo>
                  <a:lnTo>
                    <a:pt x="241630" y="241630"/>
                  </a:lnTo>
                  <a:lnTo>
                    <a:pt x="125145" y="241630"/>
                  </a:lnTo>
                  <a:lnTo>
                    <a:pt x="120815" y="245948"/>
                  </a:lnTo>
                  <a:lnTo>
                    <a:pt x="120815" y="256641"/>
                  </a:lnTo>
                  <a:lnTo>
                    <a:pt x="125145" y="260959"/>
                  </a:lnTo>
                  <a:lnTo>
                    <a:pt x="241630" y="260959"/>
                  </a:lnTo>
                  <a:lnTo>
                    <a:pt x="241630" y="382295"/>
                  </a:lnTo>
                  <a:lnTo>
                    <a:pt x="245960" y="386613"/>
                  </a:lnTo>
                  <a:lnTo>
                    <a:pt x="256641" y="386613"/>
                  </a:lnTo>
                  <a:lnTo>
                    <a:pt x="260959" y="382295"/>
                  </a:lnTo>
                  <a:lnTo>
                    <a:pt x="260959" y="260959"/>
                  </a:lnTo>
                  <a:lnTo>
                    <a:pt x="377456" y="260959"/>
                  </a:lnTo>
                  <a:lnTo>
                    <a:pt x="381787" y="256641"/>
                  </a:lnTo>
                  <a:lnTo>
                    <a:pt x="381787" y="245948"/>
                  </a:lnTo>
                  <a:close/>
                </a:path>
                <a:path w="502920" h="502920">
                  <a:moveTo>
                    <a:pt x="502602" y="251294"/>
                  </a:moveTo>
                  <a:lnTo>
                    <a:pt x="498551" y="206184"/>
                  </a:lnTo>
                  <a:lnTo>
                    <a:pt x="486854" y="163703"/>
                  </a:lnTo>
                  <a:lnTo>
                    <a:pt x="483273" y="156184"/>
                  </a:lnTo>
                  <a:lnTo>
                    <a:pt x="483273" y="251294"/>
                  </a:lnTo>
                  <a:lnTo>
                    <a:pt x="478548" y="297992"/>
                  </a:lnTo>
                  <a:lnTo>
                    <a:pt x="465010" y="341503"/>
                  </a:lnTo>
                  <a:lnTo>
                    <a:pt x="443598" y="380898"/>
                  </a:lnTo>
                  <a:lnTo>
                    <a:pt x="415251" y="415251"/>
                  </a:lnTo>
                  <a:lnTo>
                    <a:pt x="380898" y="443598"/>
                  </a:lnTo>
                  <a:lnTo>
                    <a:pt x="341503" y="465010"/>
                  </a:lnTo>
                  <a:lnTo>
                    <a:pt x="297992" y="478548"/>
                  </a:lnTo>
                  <a:lnTo>
                    <a:pt x="251294" y="483273"/>
                  </a:lnTo>
                  <a:lnTo>
                    <a:pt x="204609" y="478548"/>
                  </a:lnTo>
                  <a:lnTo>
                    <a:pt x="161099" y="465010"/>
                  </a:lnTo>
                  <a:lnTo>
                    <a:pt x="121691" y="443598"/>
                  </a:lnTo>
                  <a:lnTo>
                    <a:pt x="87350" y="415251"/>
                  </a:lnTo>
                  <a:lnTo>
                    <a:pt x="59004" y="380898"/>
                  </a:lnTo>
                  <a:lnTo>
                    <a:pt x="37592" y="341503"/>
                  </a:lnTo>
                  <a:lnTo>
                    <a:pt x="24053" y="297992"/>
                  </a:lnTo>
                  <a:lnTo>
                    <a:pt x="19329" y="251294"/>
                  </a:lnTo>
                  <a:lnTo>
                    <a:pt x="24053" y="204609"/>
                  </a:lnTo>
                  <a:lnTo>
                    <a:pt x="37592" y="161099"/>
                  </a:lnTo>
                  <a:lnTo>
                    <a:pt x="59004" y="121691"/>
                  </a:lnTo>
                  <a:lnTo>
                    <a:pt x="87350" y="87350"/>
                  </a:lnTo>
                  <a:lnTo>
                    <a:pt x="121691" y="59004"/>
                  </a:lnTo>
                  <a:lnTo>
                    <a:pt x="161099" y="37592"/>
                  </a:lnTo>
                  <a:lnTo>
                    <a:pt x="204609" y="24053"/>
                  </a:lnTo>
                  <a:lnTo>
                    <a:pt x="251294" y="19329"/>
                  </a:lnTo>
                  <a:lnTo>
                    <a:pt x="297992" y="24053"/>
                  </a:lnTo>
                  <a:lnTo>
                    <a:pt x="341503" y="37592"/>
                  </a:lnTo>
                  <a:lnTo>
                    <a:pt x="380898" y="59004"/>
                  </a:lnTo>
                  <a:lnTo>
                    <a:pt x="415251" y="87350"/>
                  </a:lnTo>
                  <a:lnTo>
                    <a:pt x="443598" y="121691"/>
                  </a:lnTo>
                  <a:lnTo>
                    <a:pt x="465010" y="161099"/>
                  </a:lnTo>
                  <a:lnTo>
                    <a:pt x="478548" y="204609"/>
                  </a:lnTo>
                  <a:lnTo>
                    <a:pt x="483273" y="251294"/>
                  </a:lnTo>
                  <a:lnTo>
                    <a:pt x="483273" y="156184"/>
                  </a:lnTo>
                  <a:lnTo>
                    <a:pt x="443420" y="89471"/>
                  </a:lnTo>
                  <a:lnTo>
                    <a:pt x="413118" y="59169"/>
                  </a:lnTo>
                  <a:lnTo>
                    <a:pt x="378040" y="34353"/>
                  </a:lnTo>
                  <a:lnTo>
                    <a:pt x="346430" y="19329"/>
                  </a:lnTo>
                  <a:lnTo>
                    <a:pt x="338899" y="15748"/>
                  </a:lnTo>
                  <a:lnTo>
                    <a:pt x="296418" y="4051"/>
                  </a:lnTo>
                  <a:lnTo>
                    <a:pt x="251294" y="0"/>
                  </a:lnTo>
                  <a:lnTo>
                    <a:pt x="206184" y="4051"/>
                  </a:lnTo>
                  <a:lnTo>
                    <a:pt x="163703" y="15748"/>
                  </a:lnTo>
                  <a:lnTo>
                    <a:pt x="124561" y="34353"/>
                  </a:lnTo>
                  <a:lnTo>
                    <a:pt x="89484" y="59169"/>
                  </a:lnTo>
                  <a:lnTo>
                    <a:pt x="59182" y="89471"/>
                  </a:lnTo>
                  <a:lnTo>
                    <a:pt x="34353" y="124561"/>
                  </a:lnTo>
                  <a:lnTo>
                    <a:pt x="15748" y="163703"/>
                  </a:lnTo>
                  <a:lnTo>
                    <a:pt x="4051" y="206184"/>
                  </a:lnTo>
                  <a:lnTo>
                    <a:pt x="0" y="251294"/>
                  </a:lnTo>
                  <a:lnTo>
                    <a:pt x="4051" y="296418"/>
                  </a:lnTo>
                  <a:lnTo>
                    <a:pt x="15748" y="338899"/>
                  </a:lnTo>
                  <a:lnTo>
                    <a:pt x="34353" y="378040"/>
                  </a:lnTo>
                  <a:lnTo>
                    <a:pt x="59182" y="413118"/>
                  </a:lnTo>
                  <a:lnTo>
                    <a:pt x="89484" y="443420"/>
                  </a:lnTo>
                  <a:lnTo>
                    <a:pt x="124561" y="468236"/>
                  </a:lnTo>
                  <a:lnTo>
                    <a:pt x="163703" y="486854"/>
                  </a:lnTo>
                  <a:lnTo>
                    <a:pt x="206184" y="498538"/>
                  </a:lnTo>
                  <a:lnTo>
                    <a:pt x="251294" y="502602"/>
                  </a:lnTo>
                  <a:lnTo>
                    <a:pt x="296418" y="498538"/>
                  </a:lnTo>
                  <a:lnTo>
                    <a:pt x="338899" y="486854"/>
                  </a:lnTo>
                  <a:lnTo>
                    <a:pt x="378040" y="468236"/>
                  </a:lnTo>
                  <a:lnTo>
                    <a:pt x="413118" y="443420"/>
                  </a:lnTo>
                  <a:lnTo>
                    <a:pt x="443420" y="413118"/>
                  </a:lnTo>
                  <a:lnTo>
                    <a:pt x="468236" y="378040"/>
                  </a:lnTo>
                  <a:lnTo>
                    <a:pt x="486854" y="338899"/>
                  </a:lnTo>
                  <a:lnTo>
                    <a:pt x="498551" y="296418"/>
                  </a:lnTo>
                  <a:lnTo>
                    <a:pt x="502602" y="251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1142738" y="3986199"/>
              <a:ext cx="262255" cy="290195"/>
            </a:xfrm>
            <a:custGeom>
              <a:avLst/>
              <a:gdLst/>
              <a:ahLst/>
              <a:cxnLst/>
              <a:rect l="l" t="t" r="r" b="b"/>
              <a:pathLst>
                <a:path w="262254" h="290195">
                  <a:moveTo>
                    <a:pt x="0" y="0"/>
                  </a:moveTo>
                  <a:lnTo>
                    <a:pt x="262109" y="157491"/>
                  </a:lnTo>
                  <a:lnTo>
                    <a:pt x="4045" y="29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1137372" y="3976867"/>
              <a:ext cx="278765" cy="307975"/>
            </a:xfrm>
            <a:custGeom>
              <a:avLst/>
              <a:gdLst/>
              <a:ahLst/>
              <a:cxnLst/>
              <a:rect l="l" t="t" r="r" b="b"/>
              <a:pathLst>
                <a:path w="278765" h="307975">
                  <a:moveTo>
                    <a:pt x="0" y="0"/>
                  </a:moveTo>
                  <a:lnTo>
                    <a:pt x="278234" y="167180"/>
                  </a:lnTo>
                  <a:lnTo>
                    <a:pt x="4294" y="307972"/>
                  </a:lnTo>
                  <a:lnTo>
                    <a:pt x="3968" y="284594"/>
                  </a:lnTo>
                  <a:lnTo>
                    <a:pt x="14528" y="290939"/>
                  </a:lnTo>
                  <a:lnTo>
                    <a:pt x="256716" y="166466"/>
                  </a:lnTo>
                  <a:lnTo>
                    <a:pt x="171" y="12318"/>
                  </a:lnTo>
                  <a:lnTo>
                    <a:pt x="0" y="0"/>
                  </a:lnTo>
                  <a:close/>
                </a:path>
                <a:path w="278765" h="307975">
                  <a:moveTo>
                    <a:pt x="171" y="12318"/>
                  </a:moveTo>
                  <a:lnTo>
                    <a:pt x="10732" y="18664"/>
                  </a:lnTo>
                  <a:lnTo>
                    <a:pt x="14528" y="290939"/>
                  </a:lnTo>
                  <a:lnTo>
                    <a:pt x="3968" y="284594"/>
                  </a:lnTo>
                  <a:lnTo>
                    <a:pt x="171" y="1231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13831864" y="1005029"/>
            <a:ext cx="4838065" cy="9926955"/>
            <a:chOff x="13831864" y="1005029"/>
            <a:chExt cx="4838065" cy="9926955"/>
          </a:xfrm>
        </p:grpSpPr>
        <p:sp>
          <p:nvSpPr>
            <p:cNvPr id="252" name="object 252"/>
            <p:cNvSpPr/>
            <p:nvPr/>
          </p:nvSpPr>
          <p:spPr>
            <a:xfrm>
              <a:off x="13858216" y="103138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4067634" y="199470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4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156576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170346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184019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7" y="-31412"/>
                  </a:moveTo>
                  <a:lnTo>
                    <a:pt x="267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197883" y="101702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211699" y="101725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9" y="-31412"/>
                  </a:moveTo>
                  <a:lnTo>
                    <a:pt x="29" y="314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225141" y="101755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9" y="-31412"/>
                  </a:moveTo>
                  <a:lnTo>
                    <a:pt x="159" y="3149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238359" y="101790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0" y="-31412"/>
                  </a:moveTo>
                  <a:lnTo>
                    <a:pt x="280" y="31579"/>
                  </a:lnTo>
                </a:path>
              </a:pathLst>
            </a:custGeom>
            <a:ln w="633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251629" y="10183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4" y="-31412"/>
                  </a:moveTo>
                  <a:lnTo>
                    <a:pt x="154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264722" y="101883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1" y="-31412"/>
                  </a:moveTo>
                  <a:lnTo>
                    <a:pt x="41" y="314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245916" y="10162406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15" y="12801"/>
                  </a:moveTo>
                  <a:lnTo>
                    <a:pt x="75577" y="12801"/>
                  </a:lnTo>
                  <a:lnTo>
                    <a:pt x="75577" y="6057"/>
                  </a:lnTo>
                  <a:lnTo>
                    <a:pt x="63119" y="6057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55" y="62966"/>
                  </a:lnTo>
                  <a:lnTo>
                    <a:pt x="12255" y="69138"/>
                  </a:lnTo>
                  <a:lnTo>
                    <a:pt x="24422" y="69138"/>
                  </a:lnTo>
                  <a:lnTo>
                    <a:pt x="24422" y="75780"/>
                  </a:lnTo>
                  <a:lnTo>
                    <a:pt x="87515" y="75780"/>
                  </a:lnTo>
                  <a:lnTo>
                    <a:pt x="87515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313602" y="102139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9" y="-31412"/>
                  </a:moveTo>
                  <a:lnTo>
                    <a:pt x="39" y="314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293427" y="10190321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56" y="17208"/>
                  </a:moveTo>
                  <a:lnTo>
                    <a:pt x="74180" y="17208"/>
                  </a:lnTo>
                  <a:lnTo>
                    <a:pt x="74180" y="8267"/>
                  </a:lnTo>
                  <a:lnTo>
                    <a:pt x="63157" y="8267"/>
                  </a:lnTo>
                  <a:lnTo>
                    <a:pt x="63157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0795" y="63080"/>
                  </a:lnTo>
                  <a:lnTo>
                    <a:pt x="10795" y="71539"/>
                  </a:lnTo>
                  <a:lnTo>
                    <a:pt x="21386" y="71539"/>
                  </a:lnTo>
                  <a:lnTo>
                    <a:pt x="21386" y="80340"/>
                  </a:lnTo>
                  <a:lnTo>
                    <a:pt x="84556" y="80340"/>
                  </a:lnTo>
                  <a:lnTo>
                    <a:pt x="84556" y="1720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356419" y="102484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5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334524" y="10226833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19" y="20993"/>
                  </a:moveTo>
                  <a:lnTo>
                    <a:pt x="72199" y="20993"/>
                  </a:lnTo>
                  <a:lnTo>
                    <a:pt x="72199" y="10198"/>
                  </a:lnTo>
                  <a:lnTo>
                    <a:pt x="63093" y="10198"/>
                  </a:lnTo>
                  <a:lnTo>
                    <a:pt x="63093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8966" y="63119"/>
                  </a:lnTo>
                  <a:lnTo>
                    <a:pt x="8966" y="73507"/>
                  </a:lnTo>
                  <a:lnTo>
                    <a:pt x="17576" y="73507"/>
                  </a:lnTo>
                  <a:lnTo>
                    <a:pt x="17576" y="84124"/>
                  </a:lnTo>
                  <a:lnTo>
                    <a:pt x="80619" y="84124"/>
                  </a:lnTo>
                  <a:lnTo>
                    <a:pt x="80619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391604" y="102904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5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398966" y="103018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793"/>
                  </a:lnTo>
                </a:path>
              </a:pathLst>
            </a:custGeom>
            <a:ln w="630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405731" y="103135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0" y="-31412"/>
                  </a:moveTo>
                  <a:lnTo>
                    <a:pt x="170" y="32037"/>
                  </a:lnTo>
                </a:path>
              </a:pathLst>
            </a:custGeom>
            <a:ln w="631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412030" y="103258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812"/>
                  </a:lnTo>
                </a:path>
              </a:pathLst>
            </a:custGeom>
            <a:ln w="6301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417731" y="103384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4"/>
                  </a:moveTo>
                  <a:lnTo>
                    <a:pt x="31484" y="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422710" y="103510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9"/>
                  </a:moveTo>
                  <a:lnTo>
                    <a:pt x="31535" y="1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427026" y="10363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4" y="-31412"/>
                  </a:moveTo>
                  <a:lnTo>
                    <a:pt x="84" y="31961"/>
                  </a:lnTo>
                </a:path>
              </a:pathLst>
            </a:custGeom>
            <a:ln w="6299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430771" y="103771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6"/>
                  </a:moveTo>
                  <a:lnTo>
                    <a:pt x="31483" y="1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36220" y="104039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1"/>
                  </a:moveTo>
                  <a:lnTo>
                    <a:pt x="31439" y="9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437903" y="104172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5"/>
                  </a:moveTo>
                  <a:lnTo>
                    <a:pt x="31457" y="2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438939" y="104309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7"/>
                  </a:moveTo>
                  <a:lnTo>
                    <a:pt x="31426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439289" y="1044464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5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438939" y="104582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4"/>
                  </a:moveTo>
                  <a:lnTo>
                    <a:pt x="31425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437904" y="104716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5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436224" y="104853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32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430787" y="105120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455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427052" y="105250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0"/>
                  </a:moveTo>
                  <a:lnTo>
                    <a:pt x="31536" y="2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422746" y="105380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0"/>
                  </a:moveTo>
                  <a:lnTo>
                    <a:pt x="31470" y="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412089" y="105632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7"/>
                  </a:moveTo>
                  <a:lnTo>
                    <a:pt x="31498" y="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6405802" y="105753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3" y="-31412"/>
                  </a:moveTo>
                  <a:lnTo>
                    <a:pt x="103" y="31793"/>
                  </a:lnTo>
                </a:path>
              </a:pathLst>
            </a:custGeom>
            <a:ln w="630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6399041" y="105872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2"/>
                  </a:moveTo>
                  <a:lnTo>
                    <a:pt x="31500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6383596" y="106099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7" y="-31412"/>
                  </a:moveTo>
                  <a:lnTo>
                    <a:pt x="37" y="3151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6374994" y="106205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0" y="-31412"/>
                  </a:moveTo>
                  <a:lnTo>
                    <a:pt x="120" y="31701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6366030" y="106309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5" y="-31412"/>
                  </a:moveTo>
                  <a:lnTo>
                    <a:pt x="45" y="315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346340" y="106502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9" y="-31412"/>
                  </a:moveTo>
                  <a:lnTo>
                    <a:pt x="69" y="315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335766" y="106590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1672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301897" y="10636117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18" y="0"/>
                  </a:moveTo>
                  <a:lnTo>
                    <a:pt x="23118" y="62885"/>
                  </a:lnTo>
                </a:path>
                <a:path w="23494" h="78104">
                  <a:moveTo>
                    <a:pt x="0" y="15183"/>
                  </a:moveTo>
                  <a:lnTo>
                    <a:pt x="0" y="780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289729" y="106893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5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277462" y="106955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" y="-31412"/>
                  </a:moveTo>
                  <a:lnTo>
                    <a:pt x="7" y="314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238545" y="107102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4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198028" y="10682451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61" y="0"/>
                  </a:moveTo>
                  <a:lnTo>
                    <a:pt x="27261" y="62829"/>
                  </a:lnTo>
                </a:path>
                <a:path w="27305" h="68579">
                  <a:moveTo>
                    <a:pt x="0" y="5316"/>
                  </a:moveTo>
                  <a:lnTo>
                    <a:pt x="0" y="6815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184089" y="107208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9" y="-31412"/>
                  </a:moveTo>
                  <a:lnTo>
                    <a:pt x="199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170384" y="10721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6142574" y="107218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6128672" y="10720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5" y="-31412"/>
                  </a:moveTo>
                  <a:lnTo>
                    <a:pt x="195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6087854" y="10682445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3" y="5325"/>
                  </a:moveTo>
                  <a:lnTo>
                    <a:pt x="27273" y="68159"/>
                  </a:lnTo>
                </a:path>
                <a:path w="27305" h="68579">
                  <a:moveTo>
                    <a:pt x="0" y="0"/>
                  </a:moveTo>
                  <a:lnTo>
                    <a:pt x="0" y="628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6074345" y="107101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0" y="-31412"/>
                  </a:moveTo>
                  <a:lnTo>
                    <a:pt x="160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6061313" y="10705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7" y="-31412"/>
                  </a:moveTo>
                  <a:lnTo>
                    <a:pt x="47" y="3144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6035600" y="106954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4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6023116" y="106893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8" y="-31412"/>
                  </a:moveTo>
                  <a:lnTo>
                    <a:pt x="188" y="31610"/>
                  </a:lnTo>
                </a:path>
              </a:pathLst>
            </a:custGeom>
            <a:ln w="6320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6011188" y="106826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1" y="-31412"/>
                  </a:moveTo>
                  <a:lnTo>
                    <a:pt x="71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5988089" y="106675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6" y="-31412"/>
                  </a:moveTo>
                  <a:lnTo>
                    <a:pt x="46" y="3148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5977071" y="106590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3" y="-31412"/>
                  </a:moveTo>
                  <a:lnTo>
                    <a:pt x="153" y="31659"/>
                  </a:lnTo>
                </a:path>
              </a:pathLst>
            </a:custGeom>
            <a:ln w="631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5966683" y="106502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8" y="-31412"/>
                  </a:moveTo>
                  <a:lnTo>
                    <a:pt x="58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5890012" y="10567346"/>
              <a:ext cx="88900" cy="95250"/>
            </a:xfrm>
            <a:custGeom>
              <a:avLst/>
              <a:gdLst/>
              <a:ahLst/>
              <a:cxnLst/>
              <a:rect l="l" t="t" r="r" b="b"/>
              <a:pathLst>
                <a:path w="88900" h="95250">
                  <a:moveTo>
                    <a:pt x="88544" y="32194"/>
                  </a:moveTo>
                  <a:lnTo>
                    <a:pt x="79616" y="32194"/>
                  </a:lnTo>
                  <a:lnTo>
                    <a:pt x="79616" y="21767"/>
                  </a:lnTo>
                  <a:lnTo>
                    <a:pt x="71043" y="21767"/>
                  </a:lnTo>
                  <a:lnTo>
                    <a:pt x="71043" y="11099"/>
                  </a:lnTo>
                  <a:lnTo>
                    <a:pt x="62979" y="11099"/>
                  </a:lnTo>
                  <a:lnTo>
                    <a:pt x="62979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7962" y="63042"/>
                  </a:lnTo>
                  <a:lnTo>
                    <a:pt x="7962" y="74269"/>
                  </a:lnTo>
                  <a:lnTo>
                    <a:pt x="16421" y="74269"/>
                  </a:lnTo>
                  <a:lnTo>
                    <a:pt x="16421" y="85026"/>
                  </a:lnTo>
                  <a:lnTo>
                    <a:pt x="25577" y="85026"/>
                  </a:lnTo>
                  <a:lnTo>
                    <a:pt x="25577" y="95173"/>
                  </a:lnTo>
                  <a:lnTo>
                    <a:pt x="88544" y="95173"/>
                  </a:lnTo>
                  <a:lnTo>
                    <a:pt x="88544" y="3219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5913956" y="105871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0" y="-31412"/>
                  </a:moveTo>
                  <a:lnTo>
                    <a:pt x="110" y="31776"/>
                  </a:lnTo>
                </a:path>
              </a:pathLst>
            </a:custGeom>
            <a:ln w="6304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5907103" y="105752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939"/>
                  </a:lnTo>
                </a:path>
              </a:pathLst>
            </a:custGeom>
            <a:ln w="631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5900962" y="105632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0"/>
                  </a:moveTo>
                  <a:lnTo>
                    <a:pt x="31529" y="1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5890337" y="105380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1"/>
                  </a:moveTo>
                  <a:lnTo>
                    <a:pt x="31492" y="1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5885957" y="10524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933"/>
                  </a:lnTo>
                </a:path>
              </a:pathLst>
            </a:custGeom>
            <a:ln w="629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5882304" y="105120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53"/>
                  </a:moveTo>
                  <a:lnTo>
                    <a:pt x="31491" y="1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5879289" y="104988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" y="-31412"/>
                  </a:moveTo>
                  <a:lnTo>
                    <a:pt x="4" y="314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5876896" y="104852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6"/>
                  </a:moveTo>
                  <a:lnTo>
                    <a:pt x="31455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5875199" y="104716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72"/>
                  </a:moveTo>
                  <a:lnTo>
                    <a:pt x="31467" y="2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874199" y="104582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4"/>
                  </a:moveTo>
                  <a:lnTo>
                    <a:pt x="31425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874199" y="104309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7"/>
                  </a:moveTo>
                  <a:lnTo>
                    <a:pt x="31426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5875198" y="104172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83"/>
                  </a:moveTo>
                  <a:lnTo>
                    <a:pt x="31469" y="2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5876893" y="104038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1"/>
                  </a:moveTo>
                  <a:lnTo>
                    <a:pt x="31463" y="1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5879282" y="103905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5"/>
                  </a:moveTo>
                  <a:lnTo>
                    <a:pt x="31439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5882291" y="103770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2"/>
                  </a:moveTo>
                  <a:lnTo>
                    <a:pt x="31522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885936" y="1036382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3" y="-31412"/>
                  </a:moveTo>
                  <a:lnTo>
                    <a:pt x="103" y="32084"/>
                  </a:lnTo>
                </a:path>
              </a:pathLst>
            </a:custGeom>
            <a:ln w="6303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5890307" y="103510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2" y="-31412"/>
                  </a:moveTo>
                  <a:lnTo>
                    <a:pt x="72" y="31813"/>
                  </a:lnTo>
                </a:path>
              </a:pathLst>
            </a:custGeom>
            <a:ln w="6297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5895359" y="103384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" y="-31412"/>
                  </a:moveTo>
                  <a:lnTo>
                    <a:pt x="25" y="315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5900914" y="10325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872"/>
                  </a:lnTo>
                </a:path>
              </a:pathLst>
            </a:custGeom>
            <a:ln w="630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5907047" y="1031353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03" y="-31412"/>
                  </a:moveTo>
                  <a:lnTo>
                    <a:pt x="203" y="32160"/>
                  </a:lnTo>
                </a:path>
              </a:pathLst>
            </a:custGeom>
            <a:ln w="6323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5913900" y="10301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9" y="-31412"/>
                  </a:moveTo>
                  <a:lnTo>
                    <a:pt x="169" y="31970"/>
                  </a:lnTo>
                </a:path>
              </a:pathLst>
            </a:custGeom>
            <a:ln w="631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5889973" y="10247725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45" y="0"/>
                  </a:moveTo>
                  <a:lnTo>
                    <a:pt x="7937" y="0"/>
                  </a:lnTo>
                  <a:lnTo>
                    <a:pt x="7937" y="11239"/>
                  </a:lnTo>
                  <a:lnTo>
                    <a:pt x="0" y="11239"/>
                  </a:lnTo>
                  <a:lnTo>
                    <a:pt x="0" y="74422"/>
                  </a:lnTo>
                  <a:lnTo>
                    <a:pt x="63068" y="74422"/>
                  </a:lnTo>
                  <a:lnTo>
                    <a:pt x="63068" y="63334"/>
                  </a:lnTo>
                  <a:lnTo>
                    <a:pt x="71145" y="63334"/>
                  </a:lnTo>
                  <a:lnTo>
                    <a:pt x="7114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5937774" y="102683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0" y="634"/>
                  </a:moveTo>
                  <a:lnTo>
                    <a:pt x="261" y="314"/>
                  </a:lnTo>
                  <a:lnTo>
                    <a:pt x="530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5946914" y="102582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3" y="-31412"/>
                  </a:moveTo>
                  <a:lnTo>
                    <a:pt x="163" y="31768"/>
                  </a:lnTo>
                </a:path>
              </a:pathLst>
            </a:custGeom>
            <a:ln w="631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5956618" y="102484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0" y="-31412"/>
                  </a:moveTo>
                  <a:lnTo>
                    <a:pt x="50" y="315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5935160" y="10190321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56" y="0"/>
                  </a:moveTo>
                  <a:lnTo>
                    <a:pt x="21386" y="0"/>
                  </a:lnTo>
                  <a:lnTo>
                    <a:pt x="21386" y="8267"/>
                  </a:lnTo>
                  <a:lnTo>
                    <a:pt x="10375" y="8267"/>
                  </a:lnTo>
                  <a:lnTo>
                    <a:pt x="10375" y="17208"/>
                  </a:lnTo>
                  <a:lnTo>
                    <a:pt x="0" y="17208"/>
                  </a:lnTo>
                  <a:lnTo>
                    <a:pt x="0" y="80327"/>
                  </a:lnTo>
                  <a:lnTo>
                    <a:pt x="63157" y="80327"/>
                  </a:lnTo>
                  <a:lnTo>
                    <a:pt x="63157" y="71539"/>
                  </a:lnTo>
                  <a:lnTo>
                    <a:pt x="73748" y="71539"/>
                  </a:lnTo>
                  <a:lnTo>
                    <a:pt x="73748" y="63080"/>
                  </a:lnTo>
                  <a:lnTo>
                    <a:pt x="84556" y="63080"/>
                  </a:lnTo>
                  <a:lnTo>
                    <a:pt x="8455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5999433" y="102139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5979648" y="10162380"/>
              <a:ext cx="88265" cy="76200"/>
            </a:xfrm>
            <a:custGeom>
              <a:avLst/>
              <a:gdLst/>
              <a:ahLst/>
              <a:cxnLst/>
              <a:rect l="l" t="t" r="r" b="b"/>
              <a:pathLst>
                <a:path w="88265" h="76200">
                  <a:moveTo>
                    <a:pt x="87642" y="0"/>
                  </a:moveTo>
                  <a:lnTo>
                    <a:pt x="24384" y="0"/>
                  </a:lnTo>
                  <a:lnTo>
                    <a:pt x="24384" y="6045"/>
                  </a:lnTo>
                  <a:lnTo>
                    <a:pt x="11925" y="6045"/>
                  </a:lnTo>
                  <a:lnTo>
                    <a:pt x="11925" y="12788"/>
                  </a:lnTo>
                  <a:lnTo>
                    <a:pt x="0" y="12788"/>
                  </a:lnTo>
                  <a:lnTo>
                    <a:pt x="0" y="75844"/>
                  </a:lnTo>
                  <a:lnTo>
                    <a:pt x="63220" y="75844"/>
                  </a:lnTo>
                  <a:lnTo>
                    <a:pt x="63220" y="69202"/>
                  </a:lnTo>
                  <a:lnTo>
                    <a:pt x="75387" y="69202"/>
                  </a:lnTo>
                  <a:lnTo>
                    <a:pt x="75387" y="63030"/>
                  </a:lnTo>
                  <a:lnTo>
                    <a:pt x="87642" y="63030"/>
                  </a:lnTo>
                  <a:lnTo>
                    <a:pt x="8764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6048277" y="101883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8" y="-31412"/>
                  </a:moveTo>
                  <a:lnTo>
                    <a:pt x="108" y="315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6029712" y="1014767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55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71"/>
                  </a:lnTo>
                  <a:lnTo>
                    <a:pt x="63296" y="67271"/>
                  </a:lnTo>
                  <a:lnTo>
                    <a:pt x="63296" y="63030"/>
                  </a:lnTo>
                  <a:lnTo>
                    <a:pt x="76555" y="63030"/>
                  </a:lnTo>
                  <a:lnTo>
                    <a:pt x="76555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6087638" y="101755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7" y="-31412"/>
                  </a:moveTo>
                  <a:lnTo>
                    <a:pt x="207" y="315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6101374" y="101725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6" y="-31412"/>
                  </a:moveTo>
                  <a:lnTo>
                    <a:pt x="46" y="3143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6114976" y="101702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9" y="-31412"/>
                  </a:moveTo>
                  <a:lnTo>
                    <a:pt x="149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6128595" y="101685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8" y="-31412"/>
                  </a:moveTo>
                  <a:lnTo>
                    <a:pt x="268" y="314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6142535" y="10167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6156575" y="101672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5684721" y="1519634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9" y="51"/>
                  </a:lnTo>
                  <a:lnTo>
                    <a:pt x="553" y="102"/>
                  </a:lnTo>
                </a:path>
                <a:path w="50800" h="31750">
                  <a:moveTo>
                    <a:pt x="28373" y="10862"/>
                  </a:moveTo>
                  <a:lnTo>
                    <a:pt x="28588" y="10996"/>
                  </a:lnTo>
                  <a:lnTo>
                    <a:pt x="28798" y="11127"/>
                  </a:lnTo>
                </a:path>
                <a:path w="50800" h="31750">
                  <a:moveTo>
                    <a:pt x="50117" y="31025"/>
                  </a:moveTo>
                  <a:lnTo>
                    <a:pt x="50255" y="31218"/>
                  </a:lnTo>
                  <a:lnTo>
                    <a:pt x="50391" y="31408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5746654" y="15770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7"/>
                  </a:moveTo>
                  <a:lnTo>
                    <a:pt x="10567" y="22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5746654" y="16056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25"/>
                  </a:moveTo>
                  <a:lnTo>
                    <a:pt x="10566" y="22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5597102" y="1619569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0" y="12536"/>
                  </a:moveTo>
                  <a:lnTo>
                    <a:pt x="137874" y="12726"/>
                  </a:lnTo>
                  <a:lnTo>
                    <a:pt x="137736" y="12919"/>
                  </a:lnTo>
                </a:path>
                <a:path w="138430" h="45719">
                  <a:moveTo>
                    <a:pt x="116424" y="32813"/>
                  </a:moveTo>
                  <a:lnTo>
                    <a:pt x="116207" y="32948"/>
                  </a:lnTo>
                  <a:lnTo>
                    <a:pt x="115986" y="33086"/>
                  </a:lnTo>
                </a:path>
                <a:path w="138430" h="45719">
                  <a:moveTo>
                    <a:pt x="88180" y="43840"/>
                  </a:moveTo>
                  <a:lnTo>
                    <a:pt x="87898" y="43893"/>
                  </a:lnTo>
                  <a:lnTo>
                    <a:pt x="87611" y="43946"/>
                  </a:lnTo>
                </a:path>
                <a:path w="138430" h="45719">
                  <a:moveTo>
                    <a:pt x="72582" y="45301"/>
                  </a:moveTo>
                  <a:lnTo>
                    <a:pt x="72577" y="45301"/>
                  </a:lnTo>
                  <a:lnTo>
                    <a:pt x="72572" y="45301"/>
                  </a:lnTo>
                </a:path>
                <a:path w="138430" h="45719">
                  <a:moveTo>
                    <a:pt x="57560" y="43949"/>
                  </a:moveTo>
                  <a:lnTo>
                    <a:pt x="57257" y="43893"/>
                  </a:lnTo>
                  <a:lnTo>
                    <a:pt x="56948" y="43835"/>
                  </a:lnTo>
                </a:path>
                <a:path w="138430" h="45719">
                  <a:moveTo>
                    <a:pt x="42556" y="39734"/>
                  </a:moveTo>
                  <a:lnTo>
                    <a:pt x="42525" y="39722"/>
                  </a:lnTo>
                  <a:lnTo>
                    <a:pt x="42486" y="39706"/>
                  </a:lnTo>
                </a:path>
                <a:path w="138430" h="45719">
                  <a:moveTo>
                    <a:pt x="29228" y="33123"/>
                  </a:moveTo>
                  <a:lnTo>
                    <a:pt x="28948" y="32948"/>
                  </a:lnTo>
                  <a:lnTo>
                    <a:pt x="28663" y="32771"/>
                  </a:lnTo>
                </a:path>
                <a:path w="138430" h="45719">
                  <a:moveTo>
                    <a:pt x="17076" y="23860"/>
                  </a:moveTo>
                  <a:lnTo>
                    <a:pt x="17047" y="23833"/>
                  </a:lnTo>
                  <a:lnTo>
                    <a:pt x="17016" y="23804"/>
                  </a:lnTo>
                </a:path>
                <a:path w="138430" h="45719">
                  <a:moveTo>
                    <a:pt x="7480" y="13004"/>
                  </a:moveTo>
                  <a:lnTo>
                    <a:pt x="7281" y="12726"/>
                  </a:lnTo>
                  <a:lnTo>
                    <a:pt x="7080" y="12445"/>
                  </a:lnTo>
                </a:path>
                <a:path w="138430" h="45719">
                  <a:moveTo>
                    <a:pt x="47" y="107"/>
                  </a:moveTo>
                  <a:lnTo>
                    <a:pt x="24" y="5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5592589" y="16055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7"/>
                  </a:moveTo>
                  <a:lnTo>
                    <a:pt x="10606" y="317"/>
                  </a:lnTo>
                </a:path>
              </a:pathLst>
            </a:custGeom>
            <a:ln w="215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5591148" y="159155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31"/>
                  </a:move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5592589" y="15769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6"/>
                  </a:moveTo>
                  <a:lnTo>
                    <a:pt x="10605" y="316"/>
                  </a:lnTo>
                </a:path>
              </a:pathLst>
            </a:custGeom>
            <a:ln w="21574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5597102" y="1519631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47"/>
                  </a:moveTo>
                  <a:lnTo>
                    <a:pt x="23" y="43893"/>
                  </a:lnTo>
                  <a:lnTo>
                    <a:pt x="46" y="43841"/>
                  </a:lnTo>
                </a:path>
                <a:path w="57784" h="44450">
                  <a:moveTo>
                    <a:pt x="7081" y="31500"/>
                  </a:moveTo>
                  <a:lnTo>
                    <a:pt x="7280" y="31221"/>
                  </a:lnTo>
                  <a:lnTo>
                    <a:pt x="7477" y="30946"/>
                  </a:lnTo>
                </a:path>
                <a:path w="57784" h="44450">
                  <a:moveTo>
                    <a:pt x="17020" y="20139"/>
                  </a:moveTo>
                  <a:lnTo>
                    <a:pt x="17047" y="20114"/>
                  </a:lnTo>
                  <a:lnTo>
                    <a:pt x="17071" y="20092"/>
                  </a:lnTo>
                </a:path>
                <a:path w="57784" h="44450">
                  <a:moveTo>
                    <a:pt x="28674" y="11169"/>
                  </a:moveTo>
                  <a:lnTo>
                    <a:pt x="28947" y="10999"/>
                  </a:lnTo>
                  <a:lnTo>
                    <a:pt x="29217" y="10830"/>
                  </a:lnTo>
                </a:path>
                <a:path w="57784" h="44450">
                  <a:moveTo>
                    <a:pt x="42502" y="4234"/>
                  </a:moveTo>
                  <a:lnTo>
                    <a:pt x="42524" y="4225"/>
                  </a:lnTo>
                  <a:lnTo>
                    <a:pt x="42542" y="4219"/>
                  </a:lnTo>
                </a:path>
                <a:path w="57784" h="44450">
                  <a:moveTo>
                    <a:pt x="56955" y="110"/>
                  </a:moveTo>
                  <a:lnTo>
                    <a:pt x="57256" y="54"/>
                  </a:lnTo>
                  <a:lnTo>
                    <a:pt x="57552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5879097" y="153398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358"/>
          <p:cNvSpPr txBox="1">
            <a:spLocks noGrp="1"/>
          </p:cNvSpPr>
          <p:nvPr>
            <p:ph type="title"/>
          </p:nvPr>
        </p:nvSpPr>
        <p:spPr>
          <a:xfrm>
            <a:off x="1453223" y="0"/>
            <a:ext cx="1548828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S</a:t>
            </a:r>
            <a:r>
              <a:rPr spc="-90" dirty="0"/>
              <a:t>c</a:t>
            </a:r>
            <a:r>
              <a:rPr spc="-475" dirty="0"/>
              <a:t>r</a:t>
            </a:r>
            <a:r>
              <a:rPr spc="-290" dirty="0"/>
              <a:t>ee</a:t>
            </a:r>
            <a:r>
              <a:rPr spc="-245" dirty="0"/>
              <a:t>n</a:t>
            </a:r>
            <a:r>
              <a:rPr spc="-455" dirty="0"/>
              <a:t> </a:t>
            </a:r>
            <a:r>
              <a:rPr spc="-450" dirty="0"/>
              <a:t>f</a:t>
            </a:r>
            <a:r>
              <a:rPr spc="-160" dirty="0"/>
              <a:t>o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275" dirty="0"/>
              <a:t>w</a:t>
            </a:r>
            <a:r>
              <a:rPr spc="-220" dirty="0"/>
              <a:t>h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-275" dirty="0"/>
              <a:t>w</a:t>
            </a:r>
            <a:r>
              <a:rPr spc="-260" dirty="0"/>
              <a:t>a</a:t>
            </a:r>
            <a:r>
              <a:rPr spc="-245" dirty="0"/>
              <a:t>n</a:t>
            </a:r>
            <a:r>
              <a:rPr spc="-535" dirty="0"/>
              <a:t>t</a:t>
            </a:r>
            <a:r>
              <a:rPr spc="280" dirty="0"/>
              <a:t>s</a:t>
            </a:r>
            <a:r>
              <a:rPr spc="-455" dirty="0"/>
              <a:t> </a:t>
            </a:r>
            <a:r>
              <a:rPr spc="-515" dirty="0"/>
              <a:t>t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-575" dirty="0"/>
              <a:t>T</a:t>
            </a:r>
            <a:r>
              <a:rPr spc="-290" dirty="0"/>
              <a:t>e</a:t>
            </a:r>
            <a:r>
              <a:rPr spc="-260" dirty="0"/>
              <a:t>a</a:t>
            </a:r>
            <a:r>
              <a:rPr spc="-90" dirty="0"/>
              <a:t>c</a:t>
            </a:r>
            <a:r>
              <a:rPr spc="-220" dirty="0"/>
              <a:t>h</a:t>
            </a:r>
            <a:r>
              <a:rPr u="none" spc="-455" dirty="0"/>
              <a:t> </a:t>
            </a:r>
            <a:r>
              <a:rPr spc="-280" dirty="0"/>
              <a:t>(</a:t>
            </a:r>
            <a:r>
              <a:rPr u="none" spc="-160" dirty="0"/>
              <a:t>H</a:t>
            </a:r>
            <a:r>
              <a:rPr u="none" spc="-260" dirty="0"/>
              <a:t>a</a:t>
            </a:r>
            <a:r>
              <a:rPr u="none" spc="-475" dirty="0"/>
              <a:t>r</a:t>
            </a:r>
            <a:r>
              <a:rPr u="none" spc="-290" dirty="0"/>
              <a:t>ee</a:t>
            </a:r>
            <a:r>
              <a:rPr u="none" spc="280" dirty="0"/>
              <a:t>s</a:t>
            </a:r>
            <a:r>
              <a:rPr u="none" spc="-220" dirty="0"/>
              <a:t>h</a:t>
            </a:r>
            <a:r>
              <a:rPr u="none" spc="-455" dirty="0"/>
              <a:t> </a:t>
            </a:r>
            <a:r>
              <a:rPr u="none" spc="-210" dirty="0"/>
              <a:t>p</a:t>
            </a:r>
            <a:r>
              <a:rPr spc="-220" dirty="0"/>
              <a:t>h</a:t>
            </a:r>
            <a:r>
              <a:rPr spc="-260" dirty="0"/>
              <a:t>a</a:t>
            </a:r>
            <a:r>
              <a:rPr spc="-495" dirty="0"/>
              <a:t>l</a:t>
            </a:r>
            <a:r>
              <a:rPr u="none" spc="-280" dirty="0"/>
              <a:t>)</a:t>
            </a:r>
          </a:p>
        </p:txBody>
      </p:sp>
      <p:sp>
        <p:nvSpPr>
          <p:cNvPr id="359" name="object 359"/>
          <p:cNvSpPr/>
          <p:nvPr/>
        </p:nvSpPr>
        <p:spPr>
          <a:xfrm>
            <a:off x="12766151" y="806258"/>
            <a:ext cx="2637790" cy="52705"/>
          </a:xfrm>
          <a:custGeom>
            <a:avLst/>
            <a:gdLst/>
            <a:ahLst/>
            <a:cxnLst/>
            <a:rect l="l" t="t" r="r" b="b"/>
            <a:pathLst>
              <a:path w="2637790" h="52705">
                <a:moveTo>
                  <a:pt x="2637652" y="52354"/>
                </a:moveTo>
                <a:lnTo>
                  <a:pt x="0" y="52354"/>
                </a:lnTo>
                <a:lnTo>
                  <a:pt x="0" y="0"/>
                </a:lnTo>
                <a:lnTo>
                  <a:pt x="2637652" y="0"/>
                </a:lnTo>
                <a:lnTo>
                  <a:pt x="2637652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6830735" y="806258"/>
            <a:ext cx="98425" cy="52705"/>
          </a:xfrm>
          <a:custGeom>
            <a:avLst/>
            <a:gdLst/>
            <a:ahLst/>
            <a:cxnLst/>
            <a:rect l="l" t="t" r="r" b="b"/>
            <a:pathLst>
              <a:path w="98425" h="52705">
                <a:moveTo>
                  <a:pt x="97889" y="52354"/>
                </a:moveTo>
                <a:lnTo>
                  <a:pt x="0" y="52354"/>
                </a:lnTo>
                <a:lnTo>
                  <a:pt x="0" y="0"/>
                </a:lnTo>
                <a:lnTo>
                  <a:pt x="97889" y="0"/>
                </a:lnTo>
                <a:lnTo>
                  <a:pt x="97889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 txBox="1"/>
          <p:nvPr/>
        </p:nvSpPr>
        <p:spPr>
          <a:xfrm>
            <a:off x="14960666" y="2318499"/>
            <a:ext cx="126936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75" dirty="0">
                <a:latin typeface="Trebuchet MS"/>
                <a:cs typeface="Trebuchet MS"/>
              </a:rPr>
              <a:t>Swimming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362" name="object 362"/>
          <p:cNvGrpSpPr/>
          <p:nvPr/>
        </p:nvGrpSpPr>
        <p:grpSpPr>
          <a:xfrm>
            <a:off x="13654034" y="2416452"/>
            <a:ext cx="5057775" cy="7520940"/>
            <a:chOff x="13654034" y="2416452"/>
            <a:chExt cx="5057775" cy="7520940"/>
          </a:xfrm>
        </p:grpSpPr>
        <p:sp>
          <p:nvSpPr>
            <p:cNvPr id="363" name="object 363"/>
            <p:cNvSpPr/>
            <p:nvPr/>
          </p:nvSpPr>
          <p:spPr>
            <a:xfrm>
              <a:off x="14401970" y="2416452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27973" y="0"/>
                  </a:moveTo>
                  <a:lnTo>
                    <a:pt x="151237" y="23264"/>
                  </a:lnTo>
                  <a:lnTo>
                    <a:pt x="62982" y="111519"/>
                  </a:lnTo>
                  <a:lnTo>
                    <a:pt x="263251" y="111519"/>
                  </a:lnTo>
                  <a:lnTo>
                    <a:pt x="263251" y="144426"/>
                  </a:lnTo>
                  <a:lnTo>
                    <a:pt x="62982" y="144426"/>
                  </a:lnTo>
                  <a:lnTo>
                    <a:pt x="151237" y="232681"/>
                  </a:lnTo>
                  <a:lnTo>
                    <a:pt x="127973" y="255946"/>
                  </a:lnTo>
                  <a:lnTo>
                    <a:pt x="0" y="127973"/>
                  </a:lnTo>
                  <a:lnTo>
                    <a:pt x="127973" y="0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4093811" y="3026085"/>
              <a:ext cx="4283075" cy="6911340"/>
            </a:xfrm>
            <a:custGeom>
              <a:avLst/>
              <a:gdLst/>
              <a:ahLst/>
              <a:cxnLst/>
              <a:rect l="l" t="t" r="r" b="b"/>
              <a:pathLst>
                <a:path w="4283075" h="6911340">
                  <a:moveTo>
                    <a:pt x="4059777" y="6910784"/>
                  </a:moveTo>
                  <a:lnTo>
                    <a:pt x="222814" y="6910784"/>
                  </a:lnTo>
                  <a:lnTo>
                    <a:pt x="215288" y="6910414"/>
                  </a:lnTo>
                  <a:lnTo>
                    <a:pt x="170709" y="6903054"/>
                  </a:lnTo>
                  <a:lnTo>
                    <a:pt x="128422" y="6887139"/>
                  </a:lnTo>
                  <a:lnTo>
                    <a:pt x="90052" y="6863281"/>
                  </a:lnTo>
                  <a:lnTo>
                    <a:pt x="57075" y="6832394"/>
                  </a:lnTo>
                  <a:lnTo>
                    <a:pt x="30757" y="6795668"/>
                  </a:lnTo>
                  <a:lnTo>
                    <a:pt x="12109" y="6754514"/>
                  </a:lnTo>
                  <a:lnTo>
                    <a:pt x="1848" y="6710512"/>
                  </a:lnTo>
                  <a:lnTo>
                    <a:pt x="0" y="6687969"/>
                  </a:lnTo>
                  <a:lnTo>
                    <a:pt x="0" y="6680424"/>
                  </a:lnTo>
                  <a:lnTo>
                    <a:pt x="0" y="222814"/>
                  </a:lnTo>
                  <a:lnTo>
                    <a:pt x="5898" y="178018"/>
                  </a:lnTo>
                  <a:lnTo>
                    <a:pt x="20422" y="135234"/>
                  </a:lnTo>
                  <a:lnTo>
                    <a:pt x="43014" y="96105"/>
                  </a:lnTo>
                  <a:lnTo>
                    <a:pt x="72805" y="62135"/>
                  </a:lnTo>
                  <a:lnTo>
                    <a:pt x="108651" y="34631"/>
                  </a:lnTo>
                  <a:lnTo>
                    <a:pt x="149174" y="14647"/>
                  </a:lnTo>
                  <a:lnTo>
                    <a:pt x="192818" y="2954"/>
                  </a:lnTo>
                  <a:lnTo>
                    <a:pt x="222814" y="0"/>
                  </a:lnTo>
                  <a:lnTo>
                    <a:pt x="4059777" y="0"/>
                  </a:lnTo>
                  <a:lnTo>
                    <a:pt x="4104572" y="5898"/>
                  </a:lnTo>
                  <a:lnTo>
                    <a:pt x="4147357" y="20422"/>
                  </a:lnTo>
                  <a:lnTo>
                    <a:pt x="4186486" y="43014"/>
                  </a:lnTo>
                  <a:lnTo>
                    <a:pt x="4220455" y="72805"/>
                  </a:lnTo>
                  <a:lnTo>
                    <a:pt x="4247960" y="108651"/>
                  </a:lnTo>
                  <a:lnTo>
                    <a:pt x="4267943" y="149174"/>
                  </a:lnTo>
                  <a:lnTo>
                    <a:pt x="4279637" y="192818"/>
                  </a:lnTo>
                  <a:lnTo>
                    <a:pt x="4282592" y="222814"/>
                  </a:lnTo>
                  <a:lnTo>
                    <a:pt x="4282592" y="6687969"/>
                  </a:lnTo>
                  <a:lnTo>
                    <a:pt x="4276693" y="6732765"/>
                  </a:lnTo>
                  <a:lnTo>
                    <a:pt x="4262169" y="6775549"/>
                  </a:lnTo>
                  <a:lnTo>
                    <a:pt x="4239577" y="6814678"/>
                  </a:lnTo>
                  <a:lnTo>
                    <a:pt x="4209786" y="6848647"/>
                  </a:lnTo>
                  <a:lnTo>
                    <a:pt x="4173940" y="6876152"/>
                  </a:lnTo>
                  <a:lnTo>
                    <a:pt x="4133416" y="6896135"/>
                  </a:lnTo>
                  <a:lnTo>
                    <a:pt x="4089773" y="6907829"/>
                  </a:lnTo>
                  <a:lnTo>
                    <a:pt x="4067303" y="6910414"/>
                  </a:lnTo>
                  <a:lnTo>
                    <a:pt x="4059777" y="691078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54034" y="2764313"/>
              <a:ext cx="5057437" cy="2554896"/>
            </a:xfrm>
            <a:prstGeom prst="rect">
              <a:avLst/>
            </a:prstGeom>
          </p:spPr>
        </p:pic>
        <p:sp>
          <p:nvSpPr>
            <p:cNvPr id="366" name="object 366"/>
            <p:cNvSpPr/>
            <p:nvPr/>
          </p:nvSpPr>
          <p:spPr>
            <a:xfrm>
              <a:off x="14240404" y="3266916"/>
              <a:ext cx="4031615" cy="1529080"/>
            </a:xfrm>
            <a:custGeom>
              <a:avLst/>
              <a:gdLst/>
              <a:ahLst/>
              <a:cxnLst/>
              <a:rect l="l" t="t" r="r" b="b"/>
              <a:pathLst>
                <a:path w="4031615" h="1529079">
                  <a:moveTo>
                    <a:pt x="3913890" y="1528749"/>
                  </a:moveTo>
                  <a:lnTo>
                    <a:pt x="117400" y="1528749"/>
                  </a:lnTo>
                  <a:lnTo>
                    <a:pt x="109229" y="1527944"/>
                  </a:lnTo>
                  <a:lnTo>
                    <a:pt x="69943" y="1516027"/>
                  </a:lnTo>
                  <a:lnTo>
                    <a:pt x="30968" y="1486112"/>
                  </a:lnTo>
                  <a:lnTo>
                    <a:pt x="6407" y="1443560"/>
                  </a:lnTo>
                  <a:lnTo>
                    <a:pt x="0" y="1411348"/>
                  </a:lnTo>
                  <a:lnTo>
                    <a:pt x="0" y="1403098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411348"/>
                  </a:lnTo>
                  <a:lnTo>
                    <a:pt x="4018568" y="1458805"/>
                  </a:lnTo>
                  <a:lnTo>
                    <a:pt x="3988654" y="1497780"/>
                  </a:lnTo>
                  <a:lnTo>
                    <a:pt x="3946101" y="1522341"/>
                  </a:lnTo>
                  <a:lnTo>
                    <a:pt x="3922061" y="1527944"/>
                  </a:lnTo>
                  <a:lnTo>
                    <a:pt x="3913890" y="15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7" name="object 3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3923" y="2973731"/>
              <a:ext cx="1507807" cy="1507807"/>
            </a:xfrm>
            <a:prstGeom prst="rect">
              <a:avLst/>
            </a:prstGeom>
          </p:spPr>
        </p:pic>
        <p:sp>
          <p:nvSpPr>
            <p:cNvPr id="368" name="object 368"/>
            <p:cNvSpPr/>
            <p:nvPr/>
          </p:nvSpPr>
          <p:spPr>
            <a:xfrm>
              <a:off x="14460292" y="3476333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9" name="object 3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3118" y="3539159"/>
              <a:ext cx="356010" cy="356010"/>
            </a:xfrm>
            <a:prstGeom prst="rect">
              <a:avLst/>
            </a:prstGeom>
          </p:spPr>
        </p:pic>
        <p:sp>
          <p:nvSpPr>
            <p:cNvPr id="370" name="object 370"/>
            <p:cNvSpPr/>
            <p:nvPr/>
          </p:nvSpPr>
          <p:spPr>
            <a:xfrm>
              <a:off x="16020454" y="4125528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4601649" y="4130764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2" name="object 372"/>
          <p:cNvSpPr txBox="1"/>
          <p:nvPr/>
        </p:nvSpPr>
        <p:spPr>
          <a:xfrm>
            <a:off x="14929253" y="3501709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13654034" y="3599661"/>
            <a:ext cx="5057775" cy="3531235"/>
            <a:chOff x="13654034" y="3599661"/>
            <a:chExt cx="5057775" cy="3531235"/>
          </a:xfrm>
        </p:grpSpPr>
        <p:sp>
          <p:nvSpPr>
            <p:cNvPr id="374" name="object 374"/>
            <p:cNvSpPr/>
            <p:nvPr/>
          </p:nvSpPr>
          <p:spPr>
            <a:xfrm>
              <a:off x="17616528" y="3599661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5" name="object 3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4034" y="4575776"/>
              <a:ext cx="5057437" cy="2554896"/>
            </a:xfrm>
            <a:prstGeom prst="rect">
              <a:avLst/>
            </a:prstGeom>
          </p:spPr>
        </p:pic>
        <p:sp>
          <p:nvSpPr>
            <p:cNvPr id="376" name="object 376"/>
            <p:cNvSpPr/>
            <p:nvPr/>
          </p:nvSpPr>
          <p:spPr>
            <a:xfrm>
              <a:off x="14240404" y="5078379"/>
              <a:ext cx="4031615" cy="1529080"/>
            </a:xfrm>
            <a:custGeom>
              <a:avLst/>
              <a:gdLst/>
              <a:ahLst/>
              <a:cxnLst/>
              <a:rect l="l" t="t" r="r" b="b"/>
              <a:pathLst>
                <a:path w="4031615" h="1529079">
                  <a:moveTo>
                    <a:pt x="3913890" y="1528749"/>
                  </a:moveTo>
                  <a:lnTo>
                    <a:pt x="117400" y="1528749"/>
                  </a:lnTo>
                  <a:lnTo>
                    <a:pt x="109229" y="1527944"/>
                  </a:lnTo>
                  <a:lnTo>
                    <a:pt x="69943" y="1516027"/>
                  </a:lnTo>
                  <a:lnTo>
                    <a:pt x="30968" y="1486112"/>
                  </a:lnTo>
                  <a:lnTo>
                    <a:pt x="6407" y="1443560"/>
                  </a:lnTo>
                  <a:lnTo>
                    <a:pt x="0" y="1411348"/>
                  </a:lnTo>
                  <a:lnTo>
                    <a:pt x="0" y="1403098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411348"/>
                  </a:lnTo>
                  <a:lnTo>
                    <a:pt x="4018568" y="1458805"/>
                  </a:lnTo>
                  <a:lnTo>
                    <a:pt x="3988654" y="1497780"/>
                  </a:lnTo>
                  <a:lnTo>
                    <a:pt x="3946101" y="1522341"/>
                  </a:lnTo>
                  <a:lnTo>
                    <a:pt x="3922061" y="1527944"/>
                  </a:lnTo>
                  <a:lnTo>
                    <a:pt x="3913890" y="15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7" name="object 3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73923" y="4785194"/>
              <a:ext cx="1507807" cy="1507807"/>
            </a:xfrm>
            <a:prstGeom prst="rect">
              <a:avLst/>
            </a:prstGeom>
          </p:spPr>
        </p:pic>
        <p:sp>
          <p:nvSpPr>
            <p:cNvPr id="378" name="object 378"/>
            <p:cNvSpPr/>
            <p:nvPr/>
          </p:nvSpPr>
          <p:spPr>
            <a:xfrm>
              <a:off x="14460292" y="528779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9" name="object 3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23118" y="5350622"/>
              <a:ext cx="356010" cy="356010"/>
            </a:xfrm>
            <a:prstGeom prst="rect">
              <a:avLst/>
            </a:prstGeom>
          </p:spPr>
        </p:pic>
        <p:sp>
          <p:nvSpPr>
            <p:cNvPr id="380" name="object 380"/>
            <p:cNvSpPr/>
            <p:nvPr/>
          </p:nvSpPr>
          <p:spPr>
            <a:xfrm>
              <a:off x="16020454" y="5936992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4601649" y="5942227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2" name="object 382"/>
          <p:cNvSpPr txBox="1"/>
          <p:nvPr/>
        </p:nvSpPr>
        <p:spPr>
          <a:xfrm>
            <a:off x="14929253" y="5313172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83" name="object 383"/>
          <p:cNvGrpSpPr/>
          <p:nvPr/>
        </p:nvGrpSpPr>
        <p:grpSpPr>
          <a:xfrm>
            <a:off x="13654034" y="5411124"/>
            <a:ext cx="5057775" cy="3531235"/>
            <a:chOff x="13654034" y="5411124"/>
            <a:chExt cx="5057775" cy="3531235"/>
          </a:xfrm>
        </p:grpSpPr>
        <p:sp>
          <p:nvSpPr>
            <p:cNvPr id="384" name="object 384"/>
            <p:cNvSpPr/>
            <p:nvPr/>
          </p:nvSpPr>
          <p:spPr>
            <a:xfrm>
              <a:off x="17616528" y="5411124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39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5" name="object 3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54034" y="6387240"/>
              <a:ext cx="5057437" cy="2554896"/>
            </a:xfrm>
            <a:prstGeom prst="rect">
              <a:avLst/>
            </a:prstGeom>
          </p:spPr>
        </p:pic>
        <p:sp>
          <p:nvSpPr>
            <p:cNvPr id="386" name="object 386"/>
            <p:cNvSpPr/>
            <p:nvPr/>
          </p:nvSpPr>
          <p:spPr>
            <a:xfrm>
              <a:off x="14240404" y="6889842"/>
              <a:ext cx="4031615" cy="1529080"/>
            </a:xfrm>
            <a:custGeom>
              <a:avLst/>
              <a:gdLst/>
              <a:ahLst/>
              <a:cxnLst/>
              <a:rect l="l" t="t" r="r" b="b"/>
              <a:pathLst>
                <a:path w="4031615" h="1529079">
                  <a:moveTo>
                    <a:pt x="3913890" y="1528749"/>
                  </a:moveTo>
                  <a:lnTo>
                    <a:pt x="117400" y="1528749"/>
                  </a:lnTo>
                  <a:lnTo>
                    <a:pt x="109229" y="1527944"/>
                  </a:lnTo>
                  <a:lnTo>
                    <a:pt x="69943" y="1516027"/>
                  </a:lnTo>
                  <a:lnTo>
                    <a:pt x="30968" y="1486112"/>
                  </a:lnTo>
                  <a:lnTo>
                    <a:pt x="6407" y="1443560"/>
                  </a:lnTo>
                  <a:lnTo>
                    <a:pt x="0" y="1411348"/>
                  </a:lnTo>
                  <a:lnTo>
                    <a:pt x="0" y="1403098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7400"/>
                  </a:lnTo>
                  <a:lnTo>
                    <a:pt x="4031290" y="1411348"/>
                  </a:lnTo>
                  <a:lnTo>
                    <a:pt x="4018568" y="1458805"/>
                  </a:lnTo>
                  <a:lnTo>
                    <a:pt x="3988654" y="1497780"/>
                  </a:lnTo>
                  <a:lnTo>
                    <a:pt x="3946101" y="1522341"/>
                  </a:lnTo>
                  <a:lnTo>
                    <a:pt x="3922061" y="1527944"/>
                  </a:lnTo>
                  <a:lnTo>
                    <a:pt x="3913890" y="15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7" name="object 3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73923" y="6596657"/>
              <a:ext cx="1507807" cy="1507807"/>
            </a:xfrm>
            <a:prstGeom prst="rect">
              <a:avLst/>
            </a:prstGeom>
          </p:spPr>
        </p:pic>
        <p:sp>
          <p:nvSpPr>
            <p:cNvPr id="388" name="object 388"/>
            <p:cNvSpPr/>
            <p:nvPr/>
          </p:nvSpPr>
          <p:spPr>
            <a:xfrm>
              <a:off x="14460292" y="7099260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5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9" name="object 3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23118" y="7162085"/>
              <a:ext cx="356010" cy="356010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16020454" y="7748455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90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4601649" y="7753690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2" name="object 392"/>
          <p:cNvSpPr txBox="1"/>
          <p:nvPr/>
        </p:nvSpPr>
        <p:spPr>
          <a:xfrm>
            <a:off x="14929253" y="7124636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93" name="object 393"/>
          <p:cNvGrpSpPr/>
          <p:nvPr/>
        </p:nvGrpSpPr>
        <p:grpSpPr>
          <a:xfrm>
            <a:off x="14093811" y="7222587"/>
            <a:ext cx="4283075" cy="2714625"/>
            <a:chOff x="14093811" y="7222587"/>
            <a:chExt cx="4283075" cy="2714625"/>
          </a:xfrm>
        </p:grpSpPr>
        <p:sp>
          <p:nvSpPr>
            <p:cNvPr id="394" name="object 394"/>
            <p:cNvSpPr/>
            <p:nvPr/>
          </p:nvSpPr>
          <p:spPr>
            <a:xfrm>
              <a:off x="17616528" y="7222587"/>
              <a:ext cx="263525" cy="256540"/>
            </a:xfrm>
            <a:custGeom>
              <a:avLst/>
              <a:gdLst/>
              <a:ahLst/>
              <a:cxnLst/>
              <a:rect l="l" t="t" r="r" b="b"/>
              <a:pathLst>
                <a:path w="263525" h="256540">
                  <a:moveTo>
                    <a:pt x="135278" y="255946"/>
                  </a:moveTo>
                  <a:lnTo>
                    <a:pt x="112013" y="232681"/>
                  </a:lnTo>
                  <a:lnTo>
                    <a:pt x="200268" y="144426"/>
                  </a:lnTo>
                  <a:lnTo>
                    <a:pt x="0" y="144426"/>
                  </a:lnTo>
                  <a:lnTo>
                    <a:pt x="0" y="111519"/>
                  </a:lnTo>
                  <a:lnTo>
                    <a:pt x="200268" y="111519"/>
                  </a:lnTo>
                  <a:lnTo>
                    <a:pt x="112013" y="23264"/>
                  </a:lnTo>
                  <a:lnTo>
                    <a:pt x="135278" y="0"/>
                  </a:lnTo>
                  <a:lnTo>
                    <a:pt x="263251" y="127973"/>
                  </a:lnTo>
                  <a:lnTo>
                    <a:pt x="135278" y="255946"/>
                  </a:lnTo>
                  <a:close/>
                </a:path>
              </a:pathLst>
            </a:custGeom>
            <a:solidFill>
              <a:srgbClr val="3F6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39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93811" y="8198703"/>
              <a:ext cx="4282592" cy="1738167"/>
            </a:xfrm>
            <a:prstGeom prst="rect">
              <a:avLst/>
            </a:prstGeom>
          </p:spPr>
        </p:pic>
        <p:sp>
          <p:nvSpPr>
            <p:cNvPr id="396" name="object 396"/>
            <p:cNvSpPr/>
            <p:nvPr/>
          </p:nvSpPr>
          <p:spPr>
            <a:xfrm>
              <a:off x="14240403" y="8701305"/>
              <a:ext cx="4031615" cy="1235710"/>
            </a:xfrm>
            <a:custGeom>
              <a:avLst/>
              <a:gdLst/>
              <a:ahLst/>
              <a:cxnLst/>
              <a:rect l="l" t="t" r="r" b="b"/>
              <a:pathLst>
                <a:path w="4031615" h="1235709">
                  <a:moveTo>
                    <a:pt x="3905640" y="1235564"/>
                  </a:moveTo>
                  <a:lnTo>
                    <a:pt x="83767" y="1235564"/>
                  </a:lnTo>
                  <a:lnTo>
                    <a:pt x="72451" y="1235287"/>
                  </a:lnTo>
                  <a:lnTo>
                    <a:pt x="27779" y="1228657"/>
                  </a:lnTo>
                  <a:lnTo>
                    <a:pt x="0" y="1219722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913890" y="0"/>
                  </a:lnTo>
                  <a:lnTo>
                    <a:pt x="3961346" y="12721"/>
                  </a:lnTo>
                  <a:lnTo>
                    <a:pt x="4000322" y="42636"/>
                  </a:lnTo>
                  <a:lnTo>
                    <a:pt x="4024882" y="85188"/>
                  </a:lnTo>
                  <a:lnTo>
                    <a:pt x="4031290" y="1198215"/>
                  </a:lnTo>
                  <a:lnTo>
                    <a:pt x="4024056" y="1202797"/>
                  </a:lnTo>
                  <a:lnTo>
                    <a:pt x="3983231" y="1222103"/>
                  </a:lnTo>
                  <a:lnTo>
                    <a:pt x="3939426" y="1233074"/>
                  </a:lnTo>
                  <a:lnTo>
                    <a:pt x="3905640" y="1235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7" name="object 39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93811" y="8408120"/>
              <a:ext cx="1287919" cy="1507807"/>
            </a:xfrm>
            <a:prstGeom prst="rect">
              <a:avLst/>
            </a:prstGeom>
          </p:spPr>
        </p:pic>
        <p:sp>
          <p:nvSpPr>
            <p:cNvPr id="398" name="object 398"/>
            <p:cNvSpPr/>
            <p:nvPr/>
          </p:nvSpPr>
          <p:spPr>
            <a:xfrm>
              <a:off x="14460292" y="8910723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5">
                  <a:moveTo>
                    <a:pt x="248717" y="481660"/>
                  </a:moveTo>
                  <a:lnTo>
                    <a:pt x="232942" y="481660"/>
                  </a:lnTo>
                  <a:lnTo>
                    <a:pt x="225074" y="481274"/>
                  </a:lnTo>
                  <a:lnTo>
                    <a:pt x="186110" y="475494"/>
                  </a:lnTo>
                  <a:lnTo>
                    <a:pt x="141381" y="460310"/>
                  </a:lnTo>
                  <a:lnTo>
                    <a:pt x="100473" y="436691"/>
                  </a:lnTo>
                  <a:lnTo>
                    <a:pt x="64960" y="405545"/>
                  </a:lnTo>
                  <a:lnTo>
                    <a:pt x="36205" y="368070"/>
                  </a:lnTo>
                  <a:lnTo>
                    <a:pt x="15313" y="325705"/>
                  </a:lnTo>
                  <a:lnTo>
                    <a:pt x="3088" y="280078"/>
                  </a:lnTo>
                  <a:lnTo>
                    <a:pt x="0" y="248717"/>
                  </a:lnTo>
                  <a:lnTo>
                    <a:pt x="0" y="232942"/>
                  </a:lnTo>
                  <a:lnTo>
                    <a:pt x="6166" y="186110"/>
                  </a:lnTo>
                  <a:lnTo>
                    <a:pt x="21350" y="141381"/>
                  </a:lnTo>
                  <a:lnTo>
                    <a:pt x="44969" y="100473"/>
                  </a:lnTo>
                  <a:lnTo>
                    <a:pt x="76114" y="64960"/>
                  </a:lnTo>
                  <a:lnTo>
                    <a:pt x="113590" y="36205"/>
                  </a:lnTo>
                  <a:lnTo>
                    <a:pt x="155955" y="15313"/>
                  </a:lnTo>
                  <a:lnTo>
                    <a:pt x="201582" y="3088"/>
                  </a:lnTo>
                  <a:lnTo>
                    <a:pt x="232942" y="0"/>
                  </a:lnTo>
                  <a:lnTo>
                    <a:pt x="240830" y="0"/>
                  </a:lnTo>
                  <a:lnTo>
                    <a:pt x="248717" y="0"/>
                  </a:lnTo>
                  <a:lnTo>
                    <a:pt x="295549" y="6166"/>
                  </a:lnTo>
                  <a:lnTo>
                    <a:pt x="340279" y="21350"/>
                  </a:lnTo>
                  <a:lnTo>
                    <a:pt x="381186" y="44969"/>
                  </a:lnTo>
                  <a:lnTo>
                    <a:pt x="416700" y="76114"/>
                  </a:lnTo>
                  <a:lnTo>
                    <a:pt x="445455" y="113590"/>
                  </a:lnTo>
                  <a:lnTo>
                    <a:pt x="466346" y="155955"/>
                  </a:lnTo>
                  <a:lnTo>
                    <a:pt x="478571" y="201582"/>
                  </a:lnTo>
                  <a:lnTo>
                    <a:pt x="481660" y="232942"/>
                  </a:lnTo>
                  <a:lnTo>
                    <a:pt x="481660" y="248717"/>
                  </a:lnTo>
                  <a:lnTo>
                    <a:pt x="475494" y="295549"/>
                  </a:lnTo>
                  <a:lnTo>
                    <a:pt x="460310" y="340279"/>
                  </a:lnTo>
                  <a:lnTo>
                    <a:pt x="436691" y="381186"/>
                  </a:lnTo>
                  <a:lnTo>
                    <a:pt x="405545" y="416700"/>
                  </a:lnTo>
                  <a:lnTo>
                    <a:pt x="368070" y="445455"/>
                  </a:lnTo>
                  <a:lnTo>
                    <a:pt x="325705" y="466346"/>
                  </a:lnTo>
                  <a:lnTo>
                    <a:pt x="280078" y="478571"/>
                  </a:lnTo>
                  <a:lnTo>
                    <a:pt x="256586" y="481274"/>
                  </a:lnTo>
                  <a:lnTo>
                    <a:pt x="248717" y="4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9" name="object 39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23117" y="8973548"/>
              <a:ext cx="356010" cy="356010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16020454" y="9559918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90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4601649" y="9565153"/>
              <a:ext cx="1246505" cy="367030"/>
            </a:xfrm>
            <a:custGeom>
              <a:avLst/>
              <a:gdLst/>
              <a:ahLst/>
              <a:cxnLst/>
              <a:rect l="l" t="t" r="r" b="b"/>
              <a:pathLst>
                <a:path w="1246505" h="367029">
                  <a:moveTo>
                    <a:pt x="0" y="287949"/>
                  </a:moveTo>
                  <a:lnTo>
                    <a:pt x="0" y="78531"/>
                  </a:lnTo>
                  <a:lnTo>
                    <a:pt x="0" y="73375"/>
                  </a:lnTo>
                  <a:lnTo>
                    <a:pt x="502" y="68268"/>
                  </a:lnTo>
                  <a:lnTo>
                    <a:pt x="1508" y="63210"/>
                  </a:lnTo>
                  <a:lnTo>
                    <a:pt x="2514" y="58153"/>
                  </a:lnTo>
                  <a:lnTo>
                    <a:pt x="4004" y="53242"/>
                  </a:lnTo>
                  <a:lnTo>
                    <a:pt x="5977" y="48478"/>
                  </a:lnTo>
                  <a:lnTo>
                    <a:pt x="7951" y="43714"/>
                  </a:lnTo>
                  <a:lnTo>
                    <a:pt x="10370" y="39189"/>
                  </a:lnTo>
                  <a:lnTo>
                    <a:pt x="13234" y="34901"/>
                  </a:lnTo>
                  <a:lnTo>
                    <a:pt x="16099" y="30614"/>
                  </a:lnTo>
                  <a:lnTo>
                    <a:pt x="48478" y="5977"/>
                  </a:lnTo>
                  <a:lnTo>
                    <a:pt x="53242" y="4004"/>
                  </a:lnTo>
                  <a:lnTo>
                    <a:pt x="58153" y="2514"/>
                  </a:lnTo>
                  <a:lnTo>
                    <a:pt x="63210" y="1508"/>
                  </a:lnTo>
                  <a:lnTo>
                    <a:pt x="68268" y="502"/>
                  </a:lnTo>
                  <a:lnTo>
                    <a:pt x="73375" y="0"/>
                  </a:lnTo>
                  <a:lnTo>
                    <a:pt x="78531" y="0"/>
                  </a:lnTo>
                  <a:lnTo>
                    <a:pt x="1167503" y="0"/>
                  </a:lnTo>
                  <a:lnTo>
                    <a:pt x="1172660" y="0"/>
                  </a:lnTo>
                  <a:lnTo>
                    <a:pt x="1177767" y="502"/>
                  </a:lnTo>
                  <a:lnTo>
                    <a:pt x="1182824" y="1508"/>
                  </a:lnTo>
                  <a:lnTo>
                    <a:pt x="1187881" y="2514"/>
                  </a:lnTo>
                  <a:lnTo>
                    <a:pt x="1192792" y="4004"/>
                  </a:lnTo>
                  <a:lnTo>
                    <a:pt x="1197556" y="5977"/>
                  </a:lnTo>
                  <a:lnTo>
                    <a:pt x="1202320" y="7951"/>
                  </a:lnTo>
                  <a:lnTo>
                    <a:pt x="1232800" y="34901"/>
                  </a:lnTo>
                  <a:lnTo>
                    <a:pt x="1235665" y="39189"/>
                  </a:lnTo>
                  <a:lnTo>
                    <a:pt x="1238084" y="43714"/>
                  </a:lnTo>
                  <a:lnTo>
                    <a:pt x="1240057" y="48478"/>
                  </a:lnTo>
                  <a:lnTo>
                    <a:pt x="1242030" y="53242"/>
                  </a:lnTo>
                  <a:lnTo>
                    <a:pt x="1243520" y="58153"/>
                  </a:lnTo>
                  <a:lnTo>
                    <a:pt x="1244526" y="63210"/>
                  </a:lnTo>
                  <a:lnTo>
                    <a:pt x="1245532" y="68268"/>
                  </a:lnTo>
                  <a:lnTo>
                    <a:pt x="1246035" y="73375"/>
                  </a:lnTo>
                  <a:lnTo>
                    <a:pt x="1246035" y="78531"/>
                  </a:lnTo>
                  <a:lnTo>
                    <a:pt x="1246035" y="287949"/>
                  </a:lnTo>
                  <a:lnTo>
                    <a:pt x="1246035" y="293105"/>
                  </a:lnTo>
                  <a:lnTo>
                    <a:pt x="1245532" y="298212"/>
                  </a:lnTo>
                  <a:lnTo>
                    <a:pt x="1244526" y="303270"/>
                  </a:lnTo>
                  <a:lnTo>
                    <a:pt x="1243520" y="308327"/>
                  </a:lnTo>
                  <a:lnTo>
                    <a:pt x="1242030" y="313238"/>
                  </a:lnTo>
                  <a:lnTo>
                    <a:pt x="1240057" y="318002"/>
                  </a:lnTo>
                  <a:lnTo>
                    <a:pt x="1238084" y="322766"/>
                  </a:lnTo>
                  <a:lnTo>
                    <a:pt x="1211133" y="353245"/>
                  </a:lnTo>
                  <a:lnTo>
                    <a:pt x="1172660" y="366480"/>
                  </a:lnTo>
                  <a:lnTo>
                    <a:pt x="1167503" y="366480"/>
                  </a:lnTo>
                  <a:lnTo>
                    <a:pt x="78531" y="366480"/>
                  </a:lnTo>
                  <a:lnTo>
                    <a:pt x="39189" y="356110"/>
                  </a:lnTo>
                  <a:lnTo>
                    <a:pt x="34901" y="353245"/>
                  </a:lnTo>
                  <a:lnTo>
                    <a:pt x="30614" y="350381"/>
                  </a:lnTo>
                  <a:lnTo>
                    <a:pt x="5977" y="318002"/>
                  </a:lnTo>
                  <a:lnTo>
                    <a:pt x="4004" y="313238"/>
                  </a:lnTo>
                  <a:lnTo>
                    <a:pt x="2514" y="308327"/>
                  </a:lnTo>
                  <a:lnTo>
                    <a:pt x="1508" y="303270"/>
                  </a:lnTo>
                  <a:lnTo>
                    <a:pt x="502" y="298212"/>
                  </a:lnTo>
                  <a:lnTo>
                    <a:pt x="0" y="293105"/>
                  </a:lnTo>
                  <a:lnTo>
                    <a:pt x="0" y="287949"/>
                  </a:lnTo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14929253" y="8936099"/>
            <a:ext cx="237363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35"/>
              </a:spcBef>
            </a:pPr>
            <a:r>
              <a:rPr sz="2300" spc="-4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75" dirty="0">
                <a:latin typeface="Trebuchet MS"/>
                <a:cs typeface="Trebuchet MS"/>
              </a:rPr>
              <a:t>r</a:t>
            </a:r>
            <a:r>
              <a:rPr sz="2300" spc="-95" dirty="0">
                <a:latin typeface="Trebuchet MS"/>
                <a:cs typeface="Trebuchet MS"/>
              </a:rPr>
              <a:t>ee</a:t>
            </a:r>
            <a:r>
              <a:rPr sz="2300" spc="125" dirty="0">
                <a:latin typeface="Trebuchet MS"/>
                <a:cs typeface="Trebuchet MS"/>
              </a:rPr>
              <a:t>s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P</a:t>
            </a:r>
            <a:r>
              <a:rPr sz="2300" spc="-70" dirty="0">
                <a:latin typeface="Trebuchet MS"/>
                <a:cs typeface="Trebuchet MS"/>
              </a:rPr>
              <a:t>h</a:t>
            </a:r>
            <a:r>
              <a:rPr sz="2300" spc="-85" dirty="0">
                <a:latin typeface="Trebuchet MS"/>
                <a:cs typeface="Trebuchet MS"/>
              </a:rPr>
              <a:t>a</a:t>
            </a:r>
            <a:r>
              <a:rPr sz="2300" spc="-190" dirty="0">
                <a:latin typeface="Trebuchet MS"/>
                <a:cs typeface="Trebuchet MS"/>
              </a:rPr>
              <a:t>l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718945" algn="l"/>
              </a:tabLst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r>
              <a:rPr sz="1750" dirty="0">
                <a:solidFill>
                  <a:srgbClr val="697889"/>
                </a:solidFill>
                <a:latin typeface="Trebuchet MS"/>
                <a:cs typeface="Trebuchet MS"/>
              </a:rPr>
              <a:t>	</a:t>
            </a: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17616527" y="9034050"/>
            <a:ext cx="263525" cy="256540"/>
          </a:xfrm>
          <a:custGeom>
            <a:avLst/>
            <a:gdLst/>
            <a:ahLst/>
            <a:cxnLst/>
            <a:rect l="l" t="t" r="r" b="b"/>
            <a:pathLst>
              <a:path w="263525" h="256540">
                <a:moveTo>
                  <a:pt x="135278" y="255946"/>
                </a:moveTo>
                <a:lnTo>
                  <a:pt x="112013" y="232681"/>
                </a:lnTo>
                <a:lnTo>
                  <a:pt x="200268" y="144426"/>
                </a:lnTo>
                <a:lnTo>
                  <a:pt x="0" y="144426"/>
                </a:lnTo>
                <a:lnTo>
                  <a:pt x="0" y="111519"/>
                </a:lnTo>
                <a:lnTo>
                  <a:pt x="200268" y="111519"/>
                </a:lnTo>
                <a:lnTo>
                  <a:pt x="112013" y="23264"/>
                </a:lnTo>
                <a:lnTo>
                  <a:pt x="135278" y="0"/>
                </a:lnTo>
                <a:lnTo>
                  <a:pt x="263251" y="127973"/>
                </a:lnTo>
                <a:lnTo>
                  <a:pt x="135278" y="255946"/>
                </a:lnTo>
                <a:close/>
              </a:path>
            </a:pathLst>
          </a:custGeom>
          <a:solidFill>
            <a:srgbClr val="3F62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252" y="690903"/>
            <a:ext cx="4838065" cy="9926955"/>
            <a:chOff x="565252" y="690903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591605" y="717255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60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1022" y="1680577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3744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5" y="-31412"/>
                  </a:moveTo>
                  <a:lnTo>
                    <a:pt x="125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7419" y="98544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282" y="98560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9" y="-31412"/>
                  </a:moveTo>
                  <a:lnTo>
                    <a:pt x="129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5095" y="98584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" y="-31412"/>
                  </a:moveTo>
                  <a:lnTo>
                    <a:pt x="23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8524" y="98613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5" y="-31412"/>
                  </a:moveTo>
                  <a:lnTo>
                    <a:pt x="165" y="314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734" y="98649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95" y="-31412"/>
                  </a:moveTo>
                  <a:lnTo>
                    <a:pt x="295" y="31588"/>
                  </a:lnTo>
                </a:path>
              </a:pathLst>
            </a:custGeom>
            <a:ln w="634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5002" y="98692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9" y="-31412"/>
                  </a:moveTo>
                  <a:lnTo>
                    <a:pt x="169" y="315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8100" y="98742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1" y="-31412"/>
                  </a:moveTo>
                  <a:lnTo>
                    <a:pt x="51" y="3145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9267" y="9848272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53" y="12801"/>
                  </a:moveTo>
                  <a:lnTo>
                    <a:pt x="75653" y="12801"/>
                  </a:lnTo>
                  <a:lnTo>
                    <a:pt x="75653" y="6045"/>
                  </a:lnTo>
                  <a:lnTo>
                    <a:pt x="63195" y="6045"/>
                  </a:lnTo>
                  <a:lnTo>
                    <a:pt x="63195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2255" y="62992"/>
                  </a:lnTo>
                  <a:lnTo>
                    <a:pt x="12255" y="69164"/>
                  </a:lnTo>
                  <a:lnTo>
                    <a:pt x="24447" y="69164"/>
                  </a:lnTo>
                  <a:lnTo>
                    <a:pt x="24447" y="75793"/>
                  </a:lnTo>
                  <a:lnTo>
                    <a:pt x="87553" y="75793"/>
                  </a:lnTo>
                  <a:lnTo>
                    <a:pt x="8755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030" y="98998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6867" y="9876237"/>
              <a:ext cx="84455" cy="80645"/>
            </a:xfrm>
            <a:custGeom>
              <a:avLst/>
              <a:gdLst/>
              <a:ahLst/>
              <a:cxnLst/>
              <a:rect l="l" t="t" r="r" b="b"/>
              <a:pathLst>
                <a:path w="84455" h="80645">
                  <a:moveTo>
                    <a:pt x="84455" y="17221"/>
                  </a:moveTo>
                  <a:lnTo>
                    <a:pt x="74079" y="17221"/>
                  </a:lnTo>
                  <a:lnTo>
                    <a:pt x="74079" y="8267"/>
                  </a:lnTo>
                  <a:lnTo>
                    <a:pt x="63055" y="8267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0807" y="62992"/>
                  </a:lnTo>
                  <a:lnTo>
                    <a:pt x="10807" y="71450"/>
                  </a:lnTo>
                  <a:lnTo>
                    <a:pt x="21399" y="71450"/>
                  </a:lnTo>
                  <a:lnTo>
                    <a:pt x="21399" y="80238"/>
                  </a:lnTo>
                  <a:lnTo>
                    <a:pt x="84455" y="80238"/>
                  </a:lnTo>
                  <a:lnTo>
                    <a:pt x="84455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9861" y="99343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7951" y="991276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568" y="20967"/>
                  </a:moveTo>
                  <a:lnTo>
                    <a:pt x="72123" y="20967"/>
                  </a:lnTo>
                  <a:lnTo>
                    <a:pt x="72123" y="10172"/>
                  </a:lnTo>
                  <a:lnTo>
                    <a:pt x="63004" y="10172"/>
                  </a:lnTo>
                  <a:lnTo>
                    <a:pt x="63004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953" y="63017"/>
                  </a:lnTo>
                  <a:lnTo>
                    <a:pt x="8953" y="73418"/>
                  </a:lnTo>
                  <a:lnTo>
                    <a:pt x="17551" y="73418"/>
                  </a:lnTo>
                  <a:lnTo>
                    <a:pt x="17551" y="84035"/>
                  </a:lnTo>
                  <a:lnTo>
                    <a:pt x="80568" y="84035"/>
                  </a:lnTo>
                  <a:lnTo>
                    <a:pt x="80568" y="20967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5005" y="9976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" y="-31412"/>
                  </a:moveTo>
                  <a:lnTo>
                    <a:pt x="24" y="314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2386" y="99878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4" y="-31412"/>
                  </a:moveTo>
                  <a:lnTo>
                    <a:pt x="84" y="31690"/>
                  </a:lnTo>
                </a:path>
              </a:pathLst>
            </a:custGeom>
            <a:ln w="629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9153" y="99995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7" y="-31412"/>
                  </a:moveTo>
                  <a:lnTo>
                    <a:pt x="137" y="31916"/>
                  </a:lnTo>
                </a:path>
              </a:pathLst>
            </a:custGeom>
            <a:ln w="630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45446" y="10011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700"/>
                  </a:lnTo>
                </a:path>
              </a:pathLst>
            </a:custGeom>
            <a:ln w="629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1140" y="100243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" y="-31412"/>
                  </a:moveTo>
                  <a:lnTo>
                    <a:pt x="15" y="314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6105" y="100369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522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0418" y="10049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1" y="-31412"/>
                  </a:moveTo>
                  <a:lnTo>
                    <a:pt x="81" y="31942"/>
                  </a:lnTo>
                </a:path>
              </a:pathLst>
            </a:custGeom>
            <a:ln w="629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64161" y="10062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478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9607" y="100897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9"/>
                  </a:moveTo>
                  <a:lnTo>
                    <a:pt x="31442" y="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1291" y="101031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24"/>
                  </a:moveTo>
                  <a:lnTo>
                    <a:pt x="31457" y="2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2329" y="101168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7"/>
                  </a:moveTo>
                  <a:lnTo>
                    <a:pt x="31423" y="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72330" y="101441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5"/>
                  </a:moveTo>
                  <a:lnTo>
                    <a:pt x="31423" y="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71293" y="101575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2"/>
                  </a:moveTo>
                  <a:lnTo>
                    <a:pt x="31455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9610" y="101711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9"/>
                  </a:moveTo>
                  <a:lnTo>
                    <a:pt x="31435" y="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4172" y="101979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0"/>
                  </a:moveTo>
                  <a:lnTo>
                    <a:pt x="31459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0434" y="102109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7" y="-31412"/>
                  </a:moveTo>
                  <a:lnTo>
                    <a:pt x="67" y="31849"/>
                  </a:lnTo>
                </a:path>
              </a:pathLst>
            </a:custGeom>
            <a:ln w="6296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6129" y="102239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2"/>
                  </a:moveTo>
                  <a:lnTo>
                    <a:pt x="31479" y="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5481" y="102491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7"/>
                  </a:moveTo>
                  <a:lnTo>
                    <a:pt x="31488" y="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39193" y="102611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0" y="-31412"/>
                  </a:moveTo>
                  <a:lnTo>
                    <a:pt x="100" y="31780"/>
                  </a:lnTo>
                </a:path>
              </a:pathLst>
            </a:custGeom>
            <a:ln w="630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2433" y="102731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5"/>
                  </a:moveTo>
                  <a:lnTo>
                    <a:pt x="31491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16986" y="102958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5" y="-31412"/>
                  </a:moveTo>
                  <a:lnTo>
                    <a:pt x="35" y="3150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8382" y="103064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702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9797" y="10285439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6" y="0"/>
                  </a:moveTo>
                  <a:lnTo>
                    <a:pt x="19666" y="62920"/>
                  </a:lnTo>
                </a:path>
                <a:path w="19685" h="82550">
                  <a:moveTo>
                    <a:pt x="0" y="19306"/>
                  </a:moveTo>
                  <a:lnTo>
                    <a:pt x="0" y="822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69170" y="10344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4" y="-31412"/>
                  </a:moveTo>
                  <a:lnTo>
                    <a:pt x="144" y="31645"/>
                  </a:lnTo>
                </a:path>
              </a:pathLst>
            </a:custGeom>
            <a:ln w="631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35282" y="1032199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21" y="0"/>
                  </a:moveTo>
                  <a:lnTo>
                    <a:pt x="23121" y="62879"/>
                  </a:lnTo>
                </a:path>
                <a:path w="23494" h="78104">
                  <a:moveTo>
                    <a:pt x="0" y="15177"/>
                  </a:moveTo>
                  <a:lnTo>
                    <a:pt x="0" y="780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105" y="103752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547"/>
                  </a:lnTo>
                </a:path>
              </a:pathLst>
            </a:custGeom>
            <a:ln w="6308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85186" y="1034998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78" y="0"/>
                  </a:moveTo>
                  <a:lnTo>
                    <a:pt x="25678" y="62844"/>
                  </a:lnTo>
                </a:path>
                <a:path w="26035" h="73659">
                  <a:moveTo>
                    <a:pt x="0" y="10446"/>
                  </a:moveTo>
                  <a:lnTo>
                    <a:pt x="0" y="732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906" y="103960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5" y="-31412"/>
                  </a:moveTo>
                  <a:lnTo>
                    <a:pt x="125" y="314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31416" y="10368318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0" y="0"/>
                  </a:moveTo>
                  <a:lnTo>
                    <a:pt x="27270" y="62836"/>
                  </a:lnTo>
                </a:path>
                <a:path w="27305" h="68579">
                  <a:moveTo>
                    <a:pt x="0" y="5322"/>
                  </a:moveTo>
                  <a:lnTo>
                    <a:pt x="0" y="681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17473" y="104067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1" y="-31412"/>
                  </a:moveTo>
                  <a:lnTo>
                    <a:pt x="201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03767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3" y="-31412"/>
                  </a:moveTo>
                  <a:lnTo>
                    <a:pt x="103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9958" y="1040806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5" y="-31412"/>
                  </a:moveTo>
                  <a:lnTo>
                    <a:pt x="5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5952" y="104077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62054" y="104067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01" y="-31412"/>
                  </a:moveTo>
                  <a:lnTo>
                    <a:pt x="201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21247" y="10368321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0" y="5322"/>
                  </a:moveTo>
                  <a:lnTo>
                    <a:pt x="27270" y="68157"/>
                  </a:lnTo>
                </a:path>
                <a:path w="27305" h="68579">
                  <a:moveTo>
                    <a:pt x="0" y="0"/>
                  </a:moveTo>
                  <a:lnTo>
                    <a:pt x="0" y="628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07756" y="103960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69056" y="10349972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1" y="10456"/>
                  </a:moveTo>
                  <a:lnTo>
                    <a:pt x="25691" y="73297"/>
                  </a:lnTo>
                </a:path>
                <a:path w="26035" h="73659">
                  <a:moveTo>
                    <a:pt x="0" y="0"/>
                  </a:moveTo>
                  <a:lnTo>
                    <a:pt x="0" y="628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56530" y="103752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2" y="-31412"/>
                  </a:moveTo>
                  <a:lnTo>
                    <a:pt x="162" y="31583"/>
                  </a:lnTo>
                </a:path>
              </a:pathLst>
            </a:custGeom>
            <a:ln w="6315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44591" y="103685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6" y="-31412"/>
                  </a:moveTo>
                  <a:lnTo>
                    <a:pt x="56" y="3147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21447" y="10353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5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31414" y="10264400"/>
              <a:ext cx="111125" cy="112395"/>
            </a:xfrm>
            <a:custGeom>
              <a:avLst/>
              <a:gdLst/>
              <a:ahLst/>
              <a:cxnLst/>
              <a:rect l="l" t="t" r="r" b="b"/>
              <a:pathLst>
                <a:path w="111125" h="112395">
                  <a:moveTo>
                    <a:pt x="110794" y="49110"/>
                  </a:moveTo>
                  <a:lnTo>
                    <a:pt x="100203" y="49110"/>
                  </a:lnTo>
                  <a:lnTo>
                    <a:pt x="100203" y="40322"/>
                  </a:lnTo>
                  <a:lnTo>
                    <a:pt x="80530" y="40322"/>
                  </a:lnTo>
                  <a:lnTo>
                    <a:pt x="80530" y="21005"/>
                  </a:lnTo>
                  <a:lnTo>
                    <a:pt x="71577" y="21005"/>
                  </a:lnTo>
                  <a:lnTo>
                    <a:pt x="71577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12"/>
                  </a:lnTo>
                  <a:lnTo>
                    <a:pt x="17551" y="73812"/>
                  </a:lnTo>
                  <a:lnTo>
                    <a:pt x="17551" y="83997"/>
                  </a:lnTo>
                  <a:lnTo>
                    <a:pt x="37211" y="83997"/>
                  </a:lnTo>
                  <a:lnTo>
                    <a:pt x="37211" y="103289"/>
                  </a:lnTo>
                  <a:lnTo>
                    <a:pt x="47599" y="103289"/>
                  </a:lnTo>
                  <a:lnTo>
                    <a:pt x="47599" y="112242"/>
                  </a:lnTo>
                  <a:lnTo>
                    <a:pt x="110794" y="112242"/>
                  </a:lnTo>
                  <a:lnTo>
                    <a:pt x="110794" y="4911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47382" y="102730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2" y="-31412"/>
                  </a:moveTo>
                  <a:lnTo>
                    <a:pt x="72" y="31653"/>
                  </a:lnTo>
                </a:path>
              </a:pathLst>
            </a:custGeom>
            <a:ln w="629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40502" y="102611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3" y="-31412"/>
                  </a:moveTo>
                  <a:lnTo>
                    <a:pt x="133" y="31902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34345" y="1024911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5" y="-31412"/>
                  </a:moveTo>
                  <a:lnTo>
                    <a:pt x="65" y="31680"/>
                  </a:lnTo>
                </a:path>
              </a:pathLst>
            </a:custGeom>
            <a:ln w="629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28765" y="102367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3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23713" y="10223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6"/>
                  </a:moveTo>
                  <a:lnTo>
                    <a:pt x="31518" y="1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19340" y="10210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6" y="-31412"/>
                  </a:moveTo>
                  <a:lnTo>
                    <a:pt x="86" y="31971"/>
                  </a:lnTo>
                </a:path>
              </a:pathLst>
            </a:custGeom>
            <a:ln w="6299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15692" y="10197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93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12678" y="101846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" y="-31412"/>
                  </a:moveTo>
                  <a:lnTo>
                    <a:pt x="4" y="314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10283" y="101711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59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08586" y="101574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7"/>
                  </a:moveTo>
                  <a:lnTo>
                    <a:pt x="31470" y="2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07586" y="101440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29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07250" y="1013056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07586" y="10116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8"/>
                  </a:moveTo>
                  <a:lnTo>
                    <a:pt x="31429" y="15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08585" y="101030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96"/>
                  </a:moveTo>
                  <a:lnTo>
                    <a:pt x="31472" y="29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10281" y="100897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6"/>
                  </a:moveTo>
                  <a:lnTo>
                    <a:pt x="31465" y="1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12673" y="100763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5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15684" y="100629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93"/>
                  </a:moveTo>
                  <a:lnTo>
                    <a:pt x="31512" y="1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19328" y="100497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00" y="-31412"/>
                  </a:moveTo>
                  <a:lnTo>
                    <a:pt x="100" y="32064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23693" y="10036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4" y="-31412"/>
                  </a:moveTo>
                  <a:lnTo>
                    <a:pt x="74" y="31825"/>
                  </a:lnTo>
                </a:path>
              </a:pathLst>
            </a:custGeom>
            <a:ln w="629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628738" y="100243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1"/>
                  </a:moveTo>
                  <a:lnTo>
                    <a:pt x="31481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34314" y="100117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7" y="-31412"/>
                  </a:moveTo>
                  <a:lnTo>
                    <a:pt x="97" y="31816"/>
                  </a:lnTo>
                </a:path>
              </a:pathLst>
            </a:custGeom>
            <a:ln w="6302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40467" y="99994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0" y="-31412"/>
                  </a:moveTo>
                  <a:lnTo>
                    <a:pt x="170" y="32039"/>
                  </a:lnTo>
                </a:path>
              </a:pathLst>
            </a:custGeom>
            <a:ln w="631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47340" y="9987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7" y="-31412"/>
                  </a:moveTo>
                  <a:lnTo>
                    <a:pt x="117" y="31798"/>
                  </a:lnTo>
                </a:path>
              </a:pathLst>
            </a:custGeom>
            <a:ln w="6305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54849" y="99763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70"/>
                  </a:moveTo>
                  <a:lnTo>
                    <a:pt x="31508" y="7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31363" y="9912724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32" y="0"/>
                  </a:moveTo>
                  <a:lnTo>
                    <a:pt x="17564" y="0"/>
                  </a:lnTo>
                  <a:lnTo>
                    <a:pt x="17564" y="10172"/>
                  </a:lnTo>
                  <a:lnTo>
                    <a:pt x="8445" y="10172"/>
                  </a:lnTo>
                  <a:lnTo>
                    <a:pt x="8445" y="20967"/>
                  </a:lnTo>
                  <a:lnTo>
                    <a:pt x="0" y="20967"/>
                  </a:lnTo>
                  <a:lnTo>
                    <a:pt x="0" y="84112"/>
                  </a:lnTo>
                  <a:lnTo>
                    <a:pt x="63068" y="84112"/>
                  </a:lnTo>
                  <a:lnTo>
                    <a:pt x="63068" y="73494"/>
                  </a:lnTo>
                  <a:lnTo>
                    <a:pt x="71678" y="73494"/>
                  </a:lnTo>
                  <a:lnTo>
                    <a:pt x="71678" y="63093"/>
                  </a:lnTo>
                  <a:lnTo>
                    <a:pt x="80632" y="63093"/>
                  </a:lnTo>
                  <a:lnTo>
                    <a:pt x="806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90017" y="99343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8" y="-31412"/>
                  </a:moveTo>
                  <a:lnTo>
                    <a:pt x="38" y="3148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68562" y="9876199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31" y="0"/>
                  </a:moveTo>
                  <a:lnTo>
                    <a:pt x="21386" y="0"/>
                  </a:lnTo>
                  <a:lnTo>
                    <a:pt x="21386" y="8267"/>
                  </a:lnTo>
                  <a:lnTo>
                    <a:pt x="10375" y="8267"/>
                  </a:lnTo>
                  <a:lnTo>
                    <a:pt x="10375" y="17221"/>
                  </a:lnTo>
                  <a:lnTo>
                    <a:pt x="0" y="17221"/>
                  </a:lnTo>
                  <a:lnTo>
                    <a:pt x="0" y="80314"/>
                  </a:lnTo>
                  <a:lnTo>
                    <a:pt x="63131" y="80314"/>
                  </a:lnTo>
                  <a:lnTo>
                    <a:pt x="63131" y="71526"/>
                  </a:lnTo>
                  <a:lnTo>
                    <a:pt x="73723" y="71526"/>
                  </a:lnTo>
                  <a:lnTo>
                    <a:pt x="73723" y="63068"/>
                  </a:lnTo>
                  <a:lnTo>
                    <a:pt x="84531" y="63068"/>
                  </a:lnTo>
                  <a:lnTo>
                    <a:pt x="8453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732847" y="98998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9" y="-31412"/>
                  </a:moveTo>
                  <a:lnTo>
                    <a:pt x="49" y="3147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13050" y="9848259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617" y="0"/>
                  </a:moveTo>
                  <a:lnTo>
                    <a:pt x="24384" y="0"/>
                  </a:lnTo>
                  <a:lnTo>
                    <a:pt x="24384" y="6045"/>
                  </a:lnTo>
                  <a:lnTo>
                    <a:pt x="11912" y="6045"/>
                  </a:lnTo>
                  <a:lnTo>
                    <a:pt x="11912" y="12788"/>
                  </a:lnTo>
                  <a:lnTo>
                    <a:pt x="0" y="12788"/>
                  </a:lnTo>
                  <a:lnTo>
                    <a:pt x="0" y="75831"/>
                  </a:lnTo>
                  <a:lnTo>
                    <a:pt x="63195" y="75831"/>
                  </a:lnTo>
                  <a:lnTo>
                    <a:pt x="63195" y="69202"/>
                  </a:lnTo>
                  <a:lnTo>
                    <a:pt x="75361" y="69202"/>
                  </a:lnTo>
                  <a:lnTo>
                    <a:pt x="75361" y="63017"/>
                  </a:lnTo>
                  <a:lnTo>
                    <a:pt x="87617" y="63017"/>
                  </a:lnTo>
                  <a:lnTo>
                    <a:pt x="876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81703" y="98741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1" y="-31412"/>
                  </a:moveTo>
                  <a:lnTo>
                    <a:pt x="71" y="314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63139" y="983355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79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46"/>
                  </a:lnTo>
                  <a:lnTo>
                    <a:pt x="63220" y="67246"/>
                  </a:lnTo>
                  <a:lnTo>
                    <a:pt x="63220" y="63017"/>
                  </a:lnTo>
                  <a:lnTo>
                    <a:pt x="76479" y="63017"/>
                  </a:lnTo>
                  <a:lnTo>
                    <a:pt x="7647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21053" y="9861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3" y="-31412"/>
                  </a:moveTo>
                  <a:lnTo>
                    <a:pt x="183" y="315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34774" y="98584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4" y="-31412"/>
                  </a:moveTo>
                  <a:lnTo>
                    <a:pt x="34" y="3142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48376" y="98560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8" y="-31412"/>
                  </a:moveTo>
                  <a:lnTo>
                    <a:pt x="138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61992" y="98544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0" y="-31412"/>
                  </a:moveTo>
                  <a:lnTo>
                    <a:pt x="260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75929" y="9853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8" y="-31412"/>
                  </a:moveTo>
                  <a:lnTo>
                    <a:pt x="128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03068" y="1193680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5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18092" y="1205505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96" y="55"/>
                  </a:lnTo>
                  <a:lnTo>
                    <a:pt x="592" y="109"/>
                  </a:lnTo>
                </a:path>
                <a:path w="50800" h="31750">
                  <a:moveTo>
                    <a:pt x="15024" y="4224"/>
                  </a:moveTo>
                  <a:lnTo>
                    <a:pt x="15028" y="4226"/>
                  </a:lnTo>
                  <a:lnTo>
                    <a:pt x="15031" y="4227"/>
                  </a:lnTo>
                </a:path>
                <a:path w="50800" h="31750">
                  <a:moveTo>
                    <a:pt x="28356" y="10844"/>
                  </a:moveTo>
                  <a:lnTo>
                    <a:pt x="28605" y="10999"/>
                  </a:lnTo>
                  <a:lnTo>
                    <a:pt x="28853" y="11153"/>
                  </a:lnTo>
                </a:path>
                <a:path w="50800" h="31750">
                  <a:moveTo>
                    <a:pt x="40504" y="20113"/>
                  </a:moveTo>
                  <a:lnTo>
                    <a:pt x="40506" y="20114"/>
                  </a:lnTo>
                  <a:lnTo>
                    <a:pt x="40506" y="20115"/>
                  </a:lnTo>
                </a:path>
                <a:path w="50800" h="31750">
                  <a:moveTo>
                    <a:pt x="50109" y="30993"/>
                  </a:moveTo>
                  <a:lnTo>
                    <a:pt x="50272" y="31221"/>
                  </a:lnTo>
                  <a:lnTo>
                    <a:pt x="50434" y="31448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80034" y="12628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5"/>
                  </a:moveTo>
                  <a:lnTo>
                    <a:pt x="10584" y="26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80035" y="12914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1"/>
                  </a:moveTo>
                  <a:lnTo>
                    <a:pt x="10582" y="26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330513" y="1305495"/>
              <a:ext cx="138430" cy="44450"/>
            </a:xfrm>
            <a:custGeom>
              <a:avLst/>
              <a:gdLst/>
              <a:ahLst/>
              <a:cxnLst/>
              <a:rect l="l" t="t" r="r" b="b"/>
              <a:pathLst>
                <a:path w="138430" h="44450">
                  <a:moveTo>
                    <a:pt x="138008" y="12453"/>
                  </a:moveTo>
                  <a:lnTo>
                    <a:pt x="137851" y="12673"/>
                  </a:lnTo>
                  <a:lnTo>
                    <a:pt x="137693" y="12892"/>
                  </a:lnTo>
                </a:path>
                <a:path w="138430" h="44450">
                  <a:moveTo>
                    <a:pt x="116420" y="32748"/>
                  </a:moveTo>
                  <a:lnTo>
                    <a:pt x="116184" y="32895"/>
                  </a:lnTo>
                  <a:lnTo>
                    <a:pt x="115948" y="33042"/>
                  </a:lnTo>
                </a:path>
                <a:path w="138430" h="44450">
                  <a:moveTo>
                    <a:pt x="88156" y="43787"/>
                  </a:moveTo>
                  <a:lnTo>
                    <a:pt x="87875" y="43839"/>
                  </a:lnTo>
                  <a:lnTo>
                    <a:pt x="87592" y="43892"/>
                  </a:lnTo>
                </a:path>
                <a:path w="138430" h="44450">
                  <a:moveTo>
                    <a:pt x="57517" y="43892"/>
                  </a:moveTo>
                  <a:lnTo>
                    <a:pt x="57233" y="43839"/>
                  </a:lnTo>
                  <a:lnTo>
                    <a:pt x="56948" y="43787"/>
                  </a:lnTo>
                </a:path>
                <a:path w="138430" h="44450">
                  <a:moveTo>
                    <a:pt x="29167" y="33047"/>
                  </a:moveTo>
                  <a:lnTo>
                    <a:pt x="28924" y="32895"/>
                  </a:lnTo>
                  <a:lnTo>
                    <a:pt x="28680" y="32743"/>
                  </a:lnTo>
                </a:path>
                <a:path w="138430" h="44450">
                  <a:moveTo>
                    <a:pt x="7421" y="12902"/>
                  </a:moveTo>
                  <a:lnTo>
                    <a:pt x="7257" y="12673"/>
                  </a:lnTo>
                  <a:lnTo>
                    <a:pt x="7093" y="12443"/>
                  </a:lnTo>
                </a:path>
                <a:path w="138430" h="444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325986" y="12914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5"/>
                  </a:moveTo>
                  <a:lnTo>
                    <a:pt x="10588" y="27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324536" y="12774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5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25986" y="12628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8"/>
                  </a:moveTo>
                  <a:lnTo>
                    <a:pt x="10589" y="27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30511" y="1205504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901"/>
                  </a:moveTo>
                  <a:lnTo>
                    <a:pt x="3" y="43894"/>
                  </a:lnTo>
                  <a:lnTo>
                    <a:pt x="6" y="43885"/>
                  </a:lnTo>
                </a:path>
                <a:path w="57785" h="44450">
                  <a:moveTo>
                    <a:pt x="7090" y="31459"/>
                  </a:moveTo>
                  <a:lnTo>
                    <a:pt x="7260" y="31222"/>
                  </a:lnTo>
                  <a:lnTo>
                    <a:pt x="7430" y="30984"/>
                  </a:lnTo>
                </a:path>
                <a:path w="57785" h="44450">
                  <a:moveTo>
                    <a:pt x="17021" y="20120"/>
                  </a:moveTo>
                  <a:lnTo>
                    <a:pt x="17026" y="20115"/>
                  </a:lnTo>
                  <a:lnTo>
                    <a:pt x="17032" y="20109"/>
                  </a:lnTo>
                </a:path>
                <a:path w="57785" h="44450">
                  <a:moveTo>
                    <a:pt x="28671" y="11159"/>
                  </a:moveTo>
                  <a:lnTo>
                    <a:pt x="28927" y="10999"/>
                  </a:lnTo>
                  <a:lnTo>
                    <a:pt x="29183" y="10840"/>
                  </a:lnTo>
                </a:path>
                <a:path w="57785" h="44450">
                  <a:moveTo>
                    <a:pt x="42493" y="4230"/>
                  </a:moveTo>
                  <a:lnTo>
                    <a:pt x="42504" y="4226"/>
                  </a:lnTo>
                  <a:lnTo>
                    <a:pt x="42514" y="4222"/>
                  </a:lnTo>
                </a:path>
                <a:path w="57785" h="44450">
                  <a:moveTo>
                    <a:pt x="56936" y="111"/>
                  </a:moveTo>
                  <a:lnTo>
                    <a:pt x="57236" y="55"/>
                  </a:lnTo>
                  <a:lnTo>
                    <a:pt x="57535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03061" y="1193680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6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12485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72212" y="2076111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72212" y="1963290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72212" y="2073235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071006" y="2468899"/>
            <a:ext cx="181863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R</a:t>
            </a:r>
            <a:r>
              <a:rPr sz="2450" spc="-30" dirty="0">
                <a:solidFill>
                  <a:srgbClr val="5B5959"/>
                </a:solidFill>
                <a:latin typeface="Tahoma"/>
                <a:cs typeface="Tahoma"/>
              </a:rPr>
              <a:t>ajesh</a:t>
            </a:r>
            <a:r>
              <a:rPr sz="2450" spc="-13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385" dirty="0">
                <a:solidFill>
                  <a:srgbClr val="5B5959"/>
                </a:solidFill>
                <a:latin typeface="Tahoma"/>
                <a:cs typeface="Tahoma"/>
              </a:rPr>
              <a:t>M</a:t>
            </a:r>
            <a:r>
              <a:rPr sz="2450" spc="30" dirty="0">
                <a:solidFill>
                  <a:srgbClr val="5B5959"/>
                </a:solidFill>
                <a:latin typeface="Tahoma"/>
                <a:cs typeface="Tahoma"/>
              </a:rPr>
              <a:t>i</a:t>
            </a:r>
            <a:r>
              <a:rPr sz="2450" spc="25" dirty="0">
                <a:solidFill>
                  <a:srgbClr val="5B5959"/>
                </a:solidFill>
                <a:latin typeface="Tahoma"/>
                <a:cs typeface="Tahoma"/>
              </a:rPr>
              <a:t>tt</a:t>
            </a:r>
            <a:r>
              <a:rPr sz="2450" spc="-60" dirty="0">
                <a:solidFill>
                  <a:srgbClr val="5B5959"/>
                </a:solidFill>
                <a:latin typeface="Tahoma"/>
                <a:cs typeface="Tahoma"/>
              </a:rPr>
              <a:t>a</a:t>
            </a:r>
            <a:r>
              <a:rPr sz="2450" spc="20" dirty="0">
                <a:solidFill>
                  <a:srgbClr val="5B5959"/>
                </a:solidFill>
                <a:latin typeface="Tahoma"/>
                <a:cs typeface="Tahoma"/>
              </a:rPr>
              <a:t>l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392671" y="2898206"/>
            <a:ext cx="8985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75" dirty="0">
                <a:solidFill>
                  <a:srgbClr val="A6A6A6"/>
                </a:solidFill>
                <a:latin typeface="Tahoma"/>
                <a:cs typeface="Tahoma"/>
              </a:rPr>
              <a:t>10</a:t>
            </a:r>
            <a:r>
              <a:rPr sz="2050" spc="-114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50" spc="35" dirty="0">
                <a:solidFill>
                  <a:srgbClr val="A6A6A6"/>
                </a:solidFill>
                <a:latin typeface="Tahoma"/>
                <a:cs typeface="Tahoma"/>
              </a:rPr>
              <a:t>Kms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984263" y="2481920"/>
            <a:ext cx="3968750" cy="6481445"/>
            <a:chOff x="984263" y="2481920"/>
            <a:chExt cx="3968750" cy="6481445"/>
          </a:xfrm>
        </p:grpSpPr>
        <p:pic>
          <p:nvPicPr>
            <p:cNvPr id="112" name="object 1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902" y="2798611"/>
              <a:ext cx="113801" cy="11380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496" y="2798611"/>
              <a:ext cx="113801" cy="113801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317332" y="2585468"/>
              <a:ext cx="349885" cy="509905"/>
            </a:xfrm>
            <a:custGeom>
              <a:avLst/>
              <a:gdLst/>
              <a:ahLst/>
              <a:cxnLst/>
              <a:rect l="l" t="t" r="r" b="b"/>
              <a:pathLst>
                <a:path w="349885" h="509905">
                  <a:moveTo>
                    <a:pt x="174767" y="509849"/>
                  </a:moveTo>
                  <a:lnTo>
                    <a:pt x="137642" y="497236"/>
                  </a:lnTo>
                  <a:lnTo>
                    <a:pt x="127173" y="486983"/>
                  </a:lnTo>
                  <a:lnTo>
                    <a:pt x="125978" y="486633"/>
                  </a:lnTo>
                  <a:lnTo>
                    <a:pt x="84397" y="468334"/>
                  </a:lnTo>
                  <a:lnTo>
                    <a:pt x="49594" y="440522"/>
                  </a:lnTo>
                  <a:lnTo>
                    <a:pt x="22984" y="405078"/>
                  </a:lnTo>
                  <a:lnTo>
                    <a:pt x="5981" y="363885"/>
                  </a:lnTo>
                  <a:lnTo>
                    <a:pt x="0" y="318824"/>
                  </a:lnTo>
                  <a:lnTo>
                    <a:pt x="0" y="81157"/>
                  </a:lnTo>
                  <a:lnTo>
                    <a:pt x="6388" y="49594"/>
                  </a:lnTo>
                  <a:lnTo>
                    <a:pt x="23798" y="23794"/>
                  </a:lnTo>
                  <a:lnTo>
                    <a:pt x="49601" y="6386"/>
                  </a:lnTo>
                  <a:lnTo>
                    <a:pt x="81165" y="0"/>
                  </a:lnTo>
                  <a:lnTo>
                    <a:pt x="268369" y="0"/>
                  </a:lnTo>
                  <a:lnTo>
                    <a:pt x="299933" y="6388"/>
                  </a:lnTo>
                  <a:lnTo>
                    <a:pt x="325735" y="23797"/>
                  </a:lnTo>
                  <a:lnTo>
                    <a:pt x="343146" y="49597"/>
                  </a:lnTo>
                  <a:lnTo>
                    <a:pt x="349534" y="81157"/>
                  </a:lnTo>
                  <a:lnTo>
                    <a:pt x="349534" y="318824"/>
                  </a:lnTo>
                  <a:lnTo>
                    <a:pt x="343552" y="363885"/>
                  </a:lnTo>
                  <a:lnTo>
                    <a:pt x="326549" y="405078"/>
                  </a:lnTo>
                  <a:lnTo>
                    <a:pt x="299938" y="440522"/>
                  </a:lnTo>
                  <a:lnTo>
                    <a:pt x="265133" y="468334"/>
                  </a:lnTo>
                  <a:lnTo>
                    <a:pt x="223547" y="486633"/>
                  </a:lnTo>
                  <a:lnTo>
                    <a:pt x="222352" y="486983"/>
                  </a:lnTo>
                  <a:lnTo>
                    <a:pt x="221556" y="487934"/>
                  </a:lnTo>
                  <a:lnTo>
                    <a:pt x="211888" y="497236"/>
                  </a:lnTo>
                  <a:lnTo>
                    <a:pt x="200594" y="504116"/>
                  </a:lnTo>
                  <a:lnTo>
                    <a:pt x="188083" y="508384"/>
                  </a:lnTo>
                  <a:lnTo>
                    <a:pt x="174767" y="509849"/>
                  </a:lnTo>
                  <a:close/>
                </a:path>
              </a:pathLst>
            </a:custGeom>
            <a:solidFill>
              <a:srgbClr val="FFE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313268" y="2581396"/>
              <a:ext cx="358140" cy="518159"/>
            </a:xfrm>
            <a:custGeom>
              <a:avLst/>
              <a:gdLst/>
              <a:ahLst/>
              <a:cxnLst/>
              <a:rect l="l" t="t" r="r" b="b"/>
              <a:pathLst>
                <a:path w="358139" h="518160">
                  <a:moveTo>
                    <a:pt x="178831" y="517986"/>
                  </a:moveTo>
                  <a:lnTo>
                    <a:pt x="164246" y="516341"/>
                  </a:lnTo>
                  <a:lnTo>
                    <a:pt x="150822" y="511652"/>
                  </a:lnTo>
                  <a:lnTo>
                    <a:pt x="138922" y="504285"/>
                  </a:lnTo>
                  <a:lnTo>
                    <a:pt x="128894" y="494607"/>
                  </a:lnTo>
                  <a:lnTo>
                    <a:pt x="86908" y="476270"/>
                  </a:lnTo>
                  <a:lnTo>
                    <a:pt x="51368" y="448284"/>
                  </a:lnTo>
                  <a:lnTo>
                    <a:pt x="23933" y="412295"/>
                  </a:lnTo>
                  <a:lnTo>
                    <a:pt x="6258" y="369951"/>
                  </a:lnTo>
                  <a:lnTo>
                    <a:pt x="0" y="322896"/>
                  </a:lnTo>
                  <a:lnTo>
                    <a:pt x="0" y="85229"/>
                  </a:lnTo>
                  <a:lnTo>
                    <a:pt x="6697" y="52053"/>
                  </a:lnTo>
                  <a:lnTo>
                    <a:pt x="24962" y="24962"/>
                  </a:lnTo>
                  <a:lnTo>
                    <a:pt x="52053" y="6697"/>
                  </a:lnTo>
                  <a:lnTo>
                    <a:pt x="85229" y="0"/>
                  </a:lnTo>
                  <a:lnTo>
                    <a:pt x="272433" y="0"/>
                  </a:lnTo>
                  <a:lnTo>
                    <a:pt x="305610" y="6697"/>
                  </a:lnTo>
                  <a:lnTo>
                    <a:pt x="307732" y="8128"/>
                  </a:lnTo>
                  <a:lnTo>
                    <a:pt x="85229" y="8128"/>
                  </a:lnTo>
                  <a:lnTo>
                    <a:pt x="55247" y="14197"/>
                  </a:lnTo>
                  <a:lnTo>
                    <a:pt x="30736" y="30736"/>
                  </a:lnTo>
                  <a:lnTo>
                    <a:pt x="14197" y="55247"/>
                  </a:lnTo>
                  <a:lnTo>
                    <a:pt x="8128" y="85229"/>
                  </a:lnTo>
                  <a:lnTo>
                    <a:pt x="8128" y="322896"/>
                  </a:lnTo>
                  <a:lnTo>
                    <a:pt x="13972" y="366910"/>
                  </a:lnTo>
                  <a:lnTo>
                    <a:pt x="30581" y="407147"/>
                  </a:lnTo>
                  <a:lnTo>
                    <a:pt x="56575" y="441767"/>
                  </a:lnTo>
                  <a:lnTo>
                    <a:pt x="90571" y="468932"/>
                  </a:lnTo>
                  <a:lnTo>
                    <a:pt x="131181" y="486804"/>
                  </a:lnTo>
                  <a:lnTo>
                    <a:pt x="133562" y="487495"/>
                  </a:lnTo>
                  <a:lnTo>
                    <a:pt x="135156" y="489397"/>
                  </a:lnTo>
                  <a:lnTo>
                    <a:pt x="144185" y="498081"/>
                  </a:lnTo>
                  <a:lnTo>
                    <a:pt x="154729" y="504504"/>
                  </a:lnTo>
                  <a:lnTo>
                    <a:pt x="166405" y="508489"/>
                  </a:lnTo>
                  <a:lnTo>
                    <a:pt x="178831" y="509857"/>
                  </a:lnTo>
                  <a:lnTo>
                    <a:pt x="209738" y="509857"/>
                  </a:lnTo>
                  <a:lnTo>
                    <a:pt x="206836" y="511653"/>
                  </a:lnTo>
                  <a:lnTo>
                    <a:pt x="193415" y="516341"/>
                  </a:lnTo>
                  <a:lnTo>
                    <a:pt x="178831" y="517986"/>
                  </a:lnTo>
                  <a:close/>
                </a:path>
                <a:path w="358139" h="518160">
                  <a:moveTo>
                    <a:pt x="209738" y="509857"/>
                  </a:moveTo>
                  <a:lnTo>
                    <a:pt x="178831" y="509857"/>
                  </a:lnTo>
                  <a:lnTo>
                    <a:pt x="191258" y="508489"/>
                  </a:lnTo>
                  <a:lnTo>
                    <a:pt x="202934" y="504504"/>
                  </a:lnTo>
                  <a:lnTo>
                    <a:pt x="213477" y="498081"/>
                  </a:lnTo>
                  <a:lnTo>
                    <a:pt x="222507" y="489397"/>
                  </a:lnTo>
                  <a:lnTo>
                    <a:pt x="224100" y="487495"/>
                  </a:lnTo>
                  <a:lnTo>
                    <a:pt x="226482" y="486804"/>
                  </a:lnTo>
                  <a:lnTo>
                    <a:pt x="267105" y="468928"/>
                  </a:lnTo>
                  <a:lnTo>
                    <a:pt x="301100" y="441761"/>
                  </a:lnTo>
                  <a:lnTo>
                    <a:pt x="327088" y="407141"/>
                  </a:lnTo>
                  <a:lnTo>
                    <a:pt x="343693" y="366906"/>
                  </a:lnTo>
                  <a:lnTo>
                    <a:pt x="349534" y="322896"/>
                  </a:lnTo>
                  <a:lnTo>
                    <a:pt x="349534" y="85229"/>
                  </a:lnTo>
                  <a:lnTo>
                    <a:pt x="343466" y="55247"/>
                  </a:lnTo>
                  <a:lnTo>
                    <a:pt x="326926" y="30736"/>
                  </a:lnTo>
                  <a:lnTo>
                    <a:pt x="302416" y="14197"/>
                  </a:lnTo>
                  <a:lnTo>
                    <a:pt x="272433" y="8128"/>
                  </a:lnTo>
                  <a:lnTo>
                    <a:pt x="307732" y="8128"/>
                  </a:lnTo>
                  <a:lnTo>
                    <a:pt x="332701" y="24962"/>
                  </a:lnTo>
                  <a:lnTo>
                    <a:pt x="350965" y="52053"/>
                  </a:lnTo>
                  <a:lnTo>
                    <a:pt x="357663" y="85229"/>
                  </a:lnTo>
                  <a:lnTo>
                    <a:pt x="357663" y="322896"/>
                  </a:lnTo>
                  <a:lnTo>
                    <a:pt x="351404" y="369951"/>
                  </a:lnTo>
                  <a:lnTo>
                    <a:pt x="333729" y="412296"/>
                  </a:lnTo>
                  <a:lnTo>
                    <a:pt x="306291" y="448286"/>
                  </a:lnTo>
                  <a:lnTo>
                    <a:pt x="270739" y="476274"/>
                  </a:lnTo>
                  <a:lnTo>
                    <a:pt x="228741" y="494615"/>
                  </a:lnTo>
                  <a:lnTo>
                    <a:pt x="218731" y="504289"/>
                  </a:lnTo>
                  <a:lnTo>
                    <a:pt x="209738" y="509857"/>
                  </a:lnTo>
                  <a:close/>
                </a:path>
              </a:pathLst>
            </a:custGeom>
            <a:solidFill>
              <a:srgbClr val="B99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68560" y="2485664"/>
              <a:ext cx="447675" cy="390525"/>
            </a:xfrm>
            <a:custGeom>
              <a:avLst/>
              <a:gdLst/>
              <a:ahLst/>
              <a:cxnLst/>
              <a:rect l="l" t="t" r="r" b="b"/>
              <a:pathLst>
                <a:path w="447675" h="390525">
                  <a:moveTo>
                    <a:pt x="399501" y="390178"/>
                  </a:moveTo>
                  <a:lnTo>
                    <a:pt x="398306" y="390178"/>
                  </a:lnTo>
                  <a:lnTo>
                    <a:pt x="398306" y="277343"/>
                  </a:lnTo>
                  <a:lnTo>
                    <a:pt x="386540" y="221758"/>
                  </a:lnTo>
                  <a:lnTo>
                    <a:pt x="360595" y="186619"/>
                  </a:lnTo>
                  <a:lnTo>
                    <a:pt x="334508" y="168195"/>
                  </a:lnTo>
                  <a:lnTo>
                    <a:pt x="322311" y="162761"/>
                  </a:lnTo>
                  <a:lnTo>
                    <a:pt x="319751" y="161948"/>
                  </a:lnTo>
                  <a:lnTo>
                    <a:pt x="317995" y="163988"/>
                  </a:lnTo>
                  <a:lnTo>
                    <a:pt x="307396" y="174194"/>
                  </a:lnTo>
                  <a:lnTo>
                    <a:pt x="276752" y="196030"/>
                  </a:lnTo>
                  <a:lnTo>
                    <a:pt x="226565" y="217746"/>
                  </a:lnTo>
                  <a:lnTo>
                    <a:pt x="157339" y="227595"/>
                  </a:lnTo>
                  <a:lnTo>
                    <a:pt x="126602" y="230297"/>
                  </a:lnTo>
                  <a:lnTo>
                    <a:pt x="90809" y="242478"/>
                  </a:lnTo>
                  <a:lnTo>
                    <a:pt x="61138" y="270252"/>
                  </a:lnTo>
                  <a:lnTo>
                    <a:pt x="48764" y="319734"/>
                  </a:lnTo>
                  <a:lnTo>
                    <a:pt x="48764" y="390178"/>
                  </a:lnTo>
                  <a:lnTo>
                    <a:pt x="47487" y="390178"/>
                  </a:lnTo>
                  <a:lnTo>
                    <a:pt x="37153" y="361483"/>
                  </a:lnTo>
                  <a:lnTo>
                    <a:pt x="21152" y="310463"/>
                  </a:lnTo>
                  <a:lnTo>
                    <a:pt x="6448" y="248997"/>
                  </a:lnTo>
                  <a:lnTo>
                    <a:pt x="0" y="188968"/>
                  </a:lnTo>
                  <a:lnTo>
                    <a:pt x="3594" y="153932"/>
                  </a:lnTo>
                  <a:lnTo>
                    <a:pt x="30939" y="88459"/>
                  </a:lnTo>
                  <a:lnTo>
                    <a:pt x="78158" y="39262"/>
                  </a:lnTo>
                  <a:lnTo>
                    <a:pt x="111392" y="19828"/>
                  </a:lnTo>
                  <a:lnTo>
                    <a:pt x="154187" y="5552"/>
                  </a:lnTo>
                  <a:lnTo>
                    <a:pt x="207282" y="0"/>
                  </a:lnTo>
                  <a:lnTo>
                    <a:pt x="252422" y="5657"/>
                  </a:lnTo>
                  <a:lnTo>
                    <a:pt x="286643" y="19633"/>
                  </a:lnTo>
                  <a:lnTo>
                    <a:pt x="311015" y="37430"/>
                  </a:lnTo>
                  <a:lnTo>
                    <a:pt x="326603" y="54551"/>
                  </a:lnTo>
                  <a:lnTo>
                    <a:pt x="327822" y="56161"/>
                  </a:lnTo>
                  <a:lnTo>
                    <a:pt x="329846" y="56161"/>
                  </a:lnTo>
                  <a:lnTo>
                    <a:pt x="384253" y="72357"/>
                  </a:lnTo>
                  <a:lnTo>
                    <a:pt x="414573" y="97080"/>
                  </a:lnTo>
                  <a:lnTo>
                    <a:pt x="437807" y="136865"/>
                  </a:lnTo>
                  <a:lnTo>
                    <a:pt x="447079" y="194698"/>
                  </a:lnTo>
                  <a:lnTo>
                    <a:pt x="440602" y="247019"/>
                  </a:lnTo>
                  <a:lnTo>
                    <a:pt x="425841" y="306969"/>
                  </a:lnTo>
                  <a:lnTo>
                    <a:pt x="409806" y="359654"/>
                  </a:lnTo>
                  <a:lnTo>
                    <a:pt x="399501" y="390178"/>
                  </a:lnTo>
                  <a:close/>
                </a:path>
              </a:pathLst>
            </a:custGeom>
            <a:solidFill>
              <a:srgbClr val="B0C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64496" y="2481920"/>
              <a:ext cx="455295" cy="398145"/>
            </a:xfrm>
            <a:custGeom>
              <a:avLst/>
              <a:gdLst/>
              <a:ahLst/>
              <a:cxnLst/>
              <a:rect l="l" t="t" r="r" b="b"/>
              <a:pathLst>
                <a:path w="455294" h="398144">
                  <a:moveTo>
                    <a:pt x="56900" y="397986"/>
                  </a:moveTo>
                  <a:lnTo>
                    <a:pt x="48772" y="397986"/>
                  </a:lnTo>
                  <a:lnTo>
                    <a:pt x="41151" y="377442"/>
                  </a:lnTo>
                  <a:lnTo>
                    <a:pt x="24386" y="326097"/>
                  </a:lnTo>
                  <a:lnTo>
                    <a:pt x="7620" y="259377"/>
                  </a:lnTo>
                  <a:lnTo>
                    <a:pt x="0" y="192712"/>
                  </a:lnTo>
                  <a:lnTo>
                    <a:pt x="4602" y="152618"/>
                  </a:lnTo>
                  <a:lnTo>
                    <a:pt x="18218" y="113608"/>
                  </a:lnTo>
                  <a:lnTo>
                    <a:pt x="40557" y="77536"/>
                  </a:lnTo>
                  <a:lnTo>
                    <a:pt x="71329" y="46253"/>
                  </a:lnTo>
                  <a:lnTo>
                    <a:pt x="110244" y="21614"/>
                  </a:lnTo>
                  <a:lnTo>
                    <a:pt x="147442" y="8939"/>
                  </a:lnTo>
                  <a:lnTo>
                    <a:pt x="201375" y="742"/>
                  </a:lnTo>
                  <a:lnTo>
                    <a:pt x="213618" y="0"/>
                  </a:lnTo>
                  <a:lnTo>
                    <a:pt x="262162" y="6847"/>
                  </a:lnTo>
                  <a:lnTo>
                    <a:pt x="264268" y="7808"/>
                  </a:lnTo>
                  <a:lnTo>
                    <a:pt x="211346" y="7808"/>
                  </a:lnTo>
                  <a:lnTo>
                    <a:pt x="159221" y="13247"/>
                  </a:lnTo>
                  <a:lnTo>
                    <a:pt x="117227" y="27235"/>
                  </a:lnTo>
                  <a:lnTo>
                    <a:pt x="60705" y="66879"/>
                  </a:lnTo>
                  <a:lnTo>
                    <a:pt x="21888" y="125336"/>
                  </a:lnTo>
                  <a:lnTo>
                    <a:pt x="8128" y="192712"/>
                  </a:lnTo>
                  <a:lnTo>
                    <a:pt x="12571" y="241023"/>
                  </a:lnTo>
                  <a:lnTo>
                    <a:pt x="23362" y="291770"/>
                  </a:lnTo>
                  <a:lnTo>
                    <a:pt x="36698" y="338448"/>
                  </a:lnTo>
                  <a:lnTo>
                    <a:pt x="48772" y="374551"/>
                  </a:lnTo>
                  <a:lnTo>
                    <a:pt x="56900" y="374551"/>
                  </a:lnTo>
                  <a:lnTo>
                    <a:pt x="56900" y="397986"/>
                  </a:lnTo>
                  <a:close/>
                </a:path>
                <a:path w="455294" h="398144">
                  <a:moveTo>
                    <a:pt x="414962" y="372982"/>
                  </a:moveTo>
                  <a:lnTo>
                    <a:pt x="406435" y="372982"/>
                  </a:lnTo>
                  <a:lnTo>
                    <a:pt x="418530" y="335083"/>
                  </a:lnTo>
                  <a:lnTo>
                    <a:pt x="431863" y="287977"/>
                  </a:lnTo>
                  <a:lnTo>
                    <a:pt x="442643" y="239739"/>
                  </a:lnTo>
                  <a:lnTo>
                    <a:pt x="447079" y="198442"/>
                  </a:lnTo>
                  <a:lnTo>
                    <a:pt x="433525" y="131122"/>
                  </a:lnTo>
                  <a:lnTo>
                    <a:pt x="401505" y="90042"/>
                  </a:lnTo>
                  <a:lnTo>
                    <a:pt x="363980" y="69544"/>
                  </a:lnTo>
                  <a:lnTo>
                    <a:pt x="333911" y="63969"/>
                  </a:lnTo>
                  <a:lnTo>
                    <a:pt x="329863" y="63969"/>
                  </a:lnTo>
                  <a:lnTo>
                    <a:pt x="327424" y="60742"/>
                  </a:lnTo>
                  <a:lnTo>
                    <a:pt x="312286" y="44131"/>
                  </a:lnTo>
                  <a:lnTo>
                    <a:pt x="288595" y="26861"/>
                  </a:lnTo>
                  <a:lnTo>
                    <a:pt x="255299" y="13299"/>
                  </a:lnTo>
                  <a:lnTo>
                    <a:pt x="211346" y="7808"/>
                  </a:lnTo>
                  <a:lnTo>
                    <a:pt x="264268" y="7808"/>
                  </a:lnTo>
                  <a:lnTo>
                    <a:pt x="298615" y="23474"/>
                  </a:lnTo>
                  <a:lnTo>
                    <a:pt x="322075" y="42244"/>
                  </a:lnTo>
                  <a:lnTo>
                    <a:pt x="333911" y="55840"/>
                  </a:lnTo>
                  <a:lnTo>
                    <a:pt x="359661" y="59773"/>
                  </a:lnTo>
                  <a:lnTo>
                    <a:pt x="391384" y="73341"/>
                  </a:lnTo>
                  <a:lnTo>
                    <a:pt x="422362" y="99205"/>
                  </a:lnTo>
                  <a:lnTo>
                    <a:pt x="445876" y="140022"/>
                  </a:lnTo>
                  <a:lnTo>
                    <a:pt x="455207" y="198450"/>
                  </a:lnTo>
                  <a:lnTo>
                    <a:pt x="447587" y="256822"/>
                  </a:lnTo>
                  <a:lnTo>
                    <a:pt x="430821" y="322391"/>
                  </a:lnTo>
                  <a:lnTo>
                    <a:pt x="414962" y="372982"/>
                  </a:lnTo>
                  <a:close/>
                </a:path>
                <a:path w="455294" h="398144">
                  <a:moveTo>
                    <a:pt x="56900" y="374551"/>
                  </a:moveTo>
                  <a:lnTo>
                    <a:pt x="48772" y="374551"/>
                  </a:lnTo>
                  <a:lnTo>
                    <a:pt x="48772" y="323486"/>
                  </a:lnTo>
                  <a:lnTo>
                    <a:pt x="56306" y="282663"/>
                  </a:lnTo>
                  <a:lnTo>
                    <a:pt x="78249" y="252459"/>
                  </a:lnTo>
                  <a:lnTo>
                    <a:pt x="113613" y="233718"/>
                  </a:lnTo>
                  <a:lnTo>
                    <a:pt x="229297" y="217651"/>
                  </a:lnTo>
                  <a:lnTo>
                    <a:pt x="278522" y="196415"/>
                  </a:lnTo>
                  <a:lnTo>
                    <a:pt x="308586" y="175065"/>
                  </a:lnTo>
                  <a:lnTo>
                    <a:pt x="318986" y="165090"/>
                  </a:lnTo>
                  <a:lnTo>
                    <a:pt x="322490" y="161026"/>
                  </a:lnTo>
                  <a:lnTo>
                    <a:pt x="327611" y="162635"/>
                  </a:lnTo>
                  <a:lnTo>
                    <a:pt x="331416" y="164046"/>
                  </a:lnTo>
                  <a:lnTo>
                    <a:pt x="340447" y="168228"/>
                  </a:lnTo>
                  <a:lnTo>
                    <a:pt x="344060" y="170382"/>
                  </a:lnTo>
                  <a:lnTo>
                    <a:pt x="325148" y="170382"/>
                  </a:lnTo>
                  <a:lnTo>
                    <a:pt x="314759" y="180543"/>
                  </a:lnTo>
                  <a:lnTo>
                    <a:pt x="283800" y="202897"/>
                  </a:lnTo>
                  <a:lnTo>
                    <a:pt x="232581" y="225251"/>
                  </a:lnTo>
                  <a:lnTo>
                    <a:pt x="161411" y="235412"/>
                  </a:lnTo>
                  <a:lnTo>
                    <a:pt x="124252" y="239426"/>
                  </a:lnTo>
                  <a:lnTo>
                    <a:pt x="90641" y="253458"/>
                  </a:lnTo>
                  <a:lnTo>
                    <a:pt x="66287" y="280486"/>
                  </a:lnTo>
                  <a:lnTo>
                    <a:pt x="56902" y="323486"/>
                  </a:lnTo>
                  <a:lnTo>
                    <a:pt x="56900" y="374551"/>
                  </a:lnTo>
                  <a:close/>
                </a:path>
                <a:path w="455294" h="398144">
                  <a:moveTo>
                    <a:pt x="406435" y="397986"/>
                  </a:moveTo>
                  <a:lnTo>
                    <a:pt x="398306" y="397986"/>
                  </a:lnTo>
                  <a:lnTo>
                    <a:pt x="398305" y="281087"/>
                  </a:lnTo>
                  <a:lnTo>
                    <a:pt x="386875" y="226897"/>
                  </a:lnTo>
                  <a:lnTo>
                    <a:pt x="361727" y="192939"/>
                  </a:lnTo>
                  <a:lnTo>
                    <a:pt x="336579" y="175381"/>
                  </a:lnTo>
                  <a:lnTo>
                    <a:pt x="325148" y="170382"/>
                  </a:lnTo>
                  <a:lnTo>
                    <a:pt x="344060" y="170382"/>
                  </a:lnTo>
                  <a:lnTo>
                    <a:pt x="380890" y="201791"/>
                  </a:lnTo>
                  <a:lnTo>
                    <a:pt x="402823" y="248372"/>
                  </a:lnTo>
                  <a:lnTo>
                    <a:pt x="406435" y="372982"/>
                  </a:lnTo>
                  <a:lnTo>
                    <a:pt x="414962" y="372982"/>
                  </a:lnTo>
                  <a:lnTo>
                    <a:pt x="414056" y="375873"/>
                  </a:lnTo>
                  <a:lnTo>
                    <a:pt x="406435" y="397986"/>
                  </a:lnTo>
                  <a:close/>
                </a:path>
              </a:pathLst>
            </a:custGeom>
            <a:solidFill>
              <a:srgbClr val="667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86426" y="2847392"/>
              <a:ext cx="211454" cy="40640"/>
            </a:xfrm>
            <a:custGeom>
              <a:avLst/>
              <a:gdLst/>
              <a:ahLst/>
              <a:cxnLst/>
              <a:rect l="l" t="t" r="r" b="b"/>
              <a:pathLst>
                <a:path w="211455" h="40639">
                  <a:moveTo>
                    <a:pt x="191024" y="40643"/>
                  </a:moveTo>
                  <a:lnTo>
                    <a:pt x="183114" y="39046"/>
                  </a:lnTo>
                  <a:lnTo>
                    <a:pt x="176655" y="34691"/>
                  </a:lnTo>
                  <a:lnTo>
                    <a:pt x="172299" y="28231"/>
                  </a:lnTo>
                  <a:lnTo>
                    <a:pt x="170703" y="20321"/>
                  </a:lnTo>
                  <a:lnTo>
                    <a:pt x="172299" y="12411"/>
                  </a:lnTo>
                  <a:lnTo>
                    <a:pt x="176655" y="5952"/>
                  </a:lnTo>
                  <a:lnTo>
                    <a:pt x="183114" y="1596"/>
                  </a:lnTo>
                  <a:lnTo>
                    <a:pt x="191024" y="0"/>
                  </a:lnTo>
                  <a:lnTo>
                    <a:pt x="198935" y="1597"/>
                  </a:lnTo>
                  <a:lnTo>
                    <a:pt x="205394" y="5952"/>
                  </a:lnTo>
                  <a:lnTo>
                    <a:pt x="209749" y="12411"/>
                  </a:lnTo>
                  <a:lnTo>
                    <a:pt x="211346" y="20321"/>
                  </a:lnTo>
                  <a:lnTo>
                    <a:pt x="209749" y="28231"/>
                  </a:lnTo>
                  <a:lnTo>
                    <a:pt x="205394" y="34691"/>
                  </a:lnTo>
                  <a:lnTo>
                    <a:pt x="198934" y="39046"/>
                  </a:lnTo>
                  <a:lnTo>
                    <a:pt x="191024" y="40643"/>
                  </a:lnTo>
                  <a:close/>
                </a:path>
                <a:path w="211455" h="40639">
                  <a:moveTo>
                    <a:pt x="20321" y="40643"/>
                  </a:moveTo>
                  <a:lnTo>
                    <a:pt x="12411" y="39046"/>
                  </a:lnTo>
                  <a:lnTo>
                    <a:pt x="5952" y="34691"/>
                  </a:lnTo>
                  <a:lnTo>
                    <a:pt x="1596" y="28231"/>
                  </a:lnTo>
                  <a:lnTo>
                    <a:pt x="0" y="20321"/>
                  </a:lnTo>
                  <a:lnTo>
                    <a:pt x="1596" y="12411"/>
                  </a:lnTo>
                  <a:lnTo>
                    <a:pt x="5952" y="5952"/>
                  </a:lnTo>
                  <a:lnTo>
                    <a:pt x="12411" y="1596"/>
                  </a:lnTo>
                  <a:lnTo>
                    <a:pt x="20321" y="0"/>
                  </a:lnTo>
                  <a:lnTo>
                    <a:pt x="28231" y="1597"/>
                  </a:lnTo>
                  <a:lnTo>
                    <a:pt x="34691" y="5952"/>
                  </a:lnTo>
                  <a:lnTo>
                    <a:pt x="39046" y="12411"/>
                  </a:lnTo>
                  <a:lnTo>
                    <a:pt x="40643" y="20321"/>
                  </a:lnTo>
                  <a:lnTo>
                    <a:pt x="39046" y="28231"/>
                  </a:lnTo>
                  <a:lnTo>
                    <a:pt x="34691" y="34691"/>
                  </a:lnTo>
                  <a:lnTo>
                    <a:pt x="28231" y="39046"/>
                  </a:lnTo>
                  <a:lnTo>
                    <a:pt x="20321" y="40643"/>
                  </a:lnTo>
                  <a:close/>
                </a:path>
              </a:pathLst>
            </a:custGeom>
            <a:solidFill>
              <a:srgbClr val="364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10" y="2921376"/>
              <a:ext cx="345539" cy="314126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984263" y="4994612"/>
              <a:ext cx="3968750" cy="3968750"/>
            </a:xfrm>
            <a:custGeom>
              <a:avLst/>
              <a:gdLst/>
              <a:ahLst/>
              <a:cxnLst/>
              <a:rect l="l" t="t" r="r" b="b"/>
              <a:pathLst>
                <a:path w="3968750" h="3968750">
                  <a:moveTo>
                    <a:pt x="3916111" y="3968465"/>
                  </a:moveTo>
                  <a:lnTo>
                    <a:pt x="52354" y="3968465"/>
                  </a:lnTo>
                  <a:lnTo>
                    <a:pt x="31975" y="3964351"/>
                  </a:lnTo>
                  <a:lnTo>
                    <a:pt x="15334" y="3953131"/>
                  </a:lnTo>
                  <a:lnTo>
                    <a:pt x="4114" y="3936489"/>
                  </a:lnTo>
                  <a:lnTo>
                    <a:pt x="0" y="3916111"/>
                  </a:lnTo>
                  <a:lnTo>
                    <a:pt x="0" y="52354"/>
                  </a:lnTo>
                  <a:lnTo>
                    <a:pt x="4114" y="31975"/>
                  </a:lnTo>
                  <a:lnTo>
                    <a:pt x="15334" y="15334"/>
                  </a:lnTo>
                  <a:lnTo>
                    <a:pt x="31975" y="4114"/>
                  </a:lnTo>
                  <a:lnTo>
                    <a:pt x="52354" y="0"/>
                  </a:lnTo>
                  <a:lnTo>
                    <a:pt x="3916111" y="0"/>
                  </a:lnTo>
                  <a:lnTo>
                    <a:pt x="3936489" y="4114"/>
                  </a:lnTo>
                  <a:lnTo>
                    <a:pt x="3953131" y="15334"/>
                  </a:lnTo>
                  <a:lnTo>
                    <a:pt x="3964351" y="31975"/>
                  </a:lnTo>
                  <a:lnTo>
                    <a:pt x="3968465" y="52354"/>
                  </a:lnTo>
                  <a:lnTo>
                    <a:pt x="3968465" y="3916111"/>
                  </a:lnTo>
                  <a:lnTo>
                    <a:pt x="3964351" y="3936489"/>
                  </a:lnTo>
                  <a:lnTo>
                    <a:pt x="3953131" y="3953131"/>
                  </a:lnTo>
                  <a:lnTo>
                    <a:pt x="3936489" y="3964351"/>
                  </a:lnTo>
                  <a:lnTo>
                    <a:pt x="3916111" y="3968465"/>
                  </a:lnTo>
                  <a:close/>
                </a:path>
              </a:pathLst>
            </a:custGeom>
            <a:solidFill>
              <a:srgbClr val="EDE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30846" y="5884639"/>
              <a:ext cx="3612515" cy="2209800"/>
            </a:xfrm>
            <a:custGeom>
              <a:avLst/>
              <a:gdLst/>
              <a:ahLst/>
              <a:cxnLst/>
              <a:rect l="l" t="t" r="r" b="b"/>
              <a:pathLst>
                <a:path w="3612515" h="2209800">
                  <a:moveTo>
                    <a:pt x="3581044" y="886587"/>
                  </a:moveTo>
                  <a:lnTo>
                    <a:pt x="3563277" y="850582"/>
                  </a:lnTo>
                  <a:lnTo>
                    <a:pt x="3532124" y="837679"/>
                  </a:lnTo>
                  <a:lnTo>
                    <a:pt x="48920" y="837679"/>
                  </a:lnTo>
                  <a:lnTo>
                    <a:pt x="12903" y="855433"/>
                  </a:lnTo>
                  <a:lnTo>
                    <a:pt x="0" y="886587"/>
                  </a:lnTo>
                  <a:lnTo>
                    <a:pt x="0" y="1319339"/>
                  </a:lnTo>
                  <a:lnTo>
                    <a:pt x="0" y="1322768"/>
                  </a:lnTo>
                  <a:lnTo>
                    <a:pt x="17767" y="1358785"/>
                  </a:lnTo>
                  <a:lnTo>
                    <a:pt x="48920" y="1371688"/>
                  </a:lnTo>
                  <a:lnTo>
                    <a:pt x="3532124" y="1371688"/>
                  </a:lnTo>
                  <a:lnTo>
                    <a:pt x="3568141" y="1353921"/>
                  </a:lnTo>
                  <a:lnTo>
                    <a:pt x="3581044" y="1322768"/>
                  </a:lnTo>
                  <a:lnTo>
                    <a:pt x="3581044" y="886587"/>
                  </a:lnTo>
                  <a:close/>
                </a:path>
                <a:path w="3612515" h="2209800">
                  <a:moveTo>
                    <a:pt x="3581044" y="48920"/>
                  </a:moveTo>
                  <a:lnTo>
                    <a:pt x="3563277" y="12903"/>
                  </a:lnTo>
                  <a:lnTo>
                    <a:pt x="3532124" y="0"/>
                  </a:lnTo>
                  <a:lnTo>
                    <a:pt x="48920" y="0"/>
                  </a:lnTo>
                  <a:lnTo>
                    <a:pt x="12903" y="17767"/>
                  </a:lnTo>
                  <a:lnTo>
                    <a:pt x="0" y="48920"/>
                  </a:lnTo>
                  <a:lnTo>
                    <a:pt x="0" y="481660"/>
                  </a:lnTo>
                  <a:lnTo>
                    <a:pt x="0" y="485101"/>
                  </a:lnTo>
                  <a:lnTo>
                    <a:pt x="17767" y="521119"/>
                  </a:lnTo>
                  <a:lnTo>
                    <a:pt x="48920" y="534022"/>
                  </a:lnTo>
                  <a:lnTo>
                    <a:pt x="3532124" y="534022"/>
                  </a:lnTo>
                  <a:lnTo>
                    <a:pt x="3568141" y="516255"/>
                  </a:lnTo>
                  <a:lnTo>
                    <a:pt x="3581044" y="485101"/>
                  </a:lnTo>
                  <a:lnTo>
                    <a:pt x="3581044" y="48920"/>
                  </a:lnTo>
                  <a:close/>
                </a:path>
                <a:path w="3612515" h="2209800">
                  <a:moveTo>
                    <a:pt x="3612464" y="1724266"/>
                  </a:moveTo>
                  <a:lnTo>
                    <a:pt x="3594697" y="1688249"/>
                  </a:lnTo>
                  <a:lnTo>
                    <a:pt x="3563543" y="1675345"/>
                  </a:lnTo>
                  <a:lnTo>
                    <a:pt x="80327" y="1675345"/>
                  </a:lnTo>
                  <a:lnTo>
                    <a:pt x="44323" y="1693113"/>
                  </a:lnTo>
                  <a:lnTo>
                    <a:pt x="31419" y="1724266"/>
                  </a:lnTo>
                  <a:lnTo>
                    <a:pt x="31419" y="2157006"/>
                  </a:lnTo>
                  <a:lnTo>
                    <a:pt x="31419" y="2160447"/>
                  </a:lnTo>
                  <a:lnTo>
                    <a:pt x="49187" y="2196452"/>
                  </a:lnTo>
                  <a:lnTo>
                    <a:pt x="80327" y="2209355"/>
                  </a:lnTo>
                  <a:lnTo>
                    <a:pt x="3563543" y="2209355"/>
                  </a:lnTo>
                  <a:lnTo>
                    <a:pt x="3599561" y="2191601"/>
                  </a:lnTo>
                  <a:lnTo>
                    <a:pt x="3612464" y="2160447"/>
                  </a:lnTo>
                  <a:lnTo>
                    <a:pt x="3612464" y="1724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306631" y="5191330"/>
            <a:ext cx="2436495" cy="1144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20"/>
              </a:spcBef>
            </a:pPr>
            <a:r>
              <a:rPr sz="2450" spc="-245" dirty="0">
                <a:solidFill>
                  <a:srgbClr val="5B5959"/>
                </a:solidFill>
                <a:latin typeface="Tahoma"/>
                <a:cs typeface="Tahoma"/>
              </a:rPr>
              <a:t>I</a:t>
            </a:r>
            <a:r>
              <a:rPr sz="2450" spc="-10" dirty="0">
                <a:solidFill>
                  <a:srgbClr val="5B5959"/>
                </a:solidFill>
                <a:latin typeface="Tahoma"/>
                <a:cs typeface="Tahoma"/>
              </a:rPr>
              <a:t>n</a:t>
            </a:r>
            <a:r>
              <a:rPr sz="2450" spc="40" dirty="0">
                <a:solidFill>
                  <a:srgbClr val="5B5959"/>
                </a:solidFill>
                <a:latin typeface="Tahoma"/>
                <a:cs typeface="Tahoma"/>
              </a:rPr>
              <a:t>f</a:t>
            </a:r>
            <a:r>
              <a:rPr sz="2450" spc="70" dirty="0">
                <a:solidFill>
                  <a:srgbClr val="5B5959"/>
                </a:solidFill>
                <a:latin typeface="Tahoma"/>
                <a:cs typeface="Tahoma"/>
              </a:rPr>
              <a:t>o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r</a:t>
            </a:r>
            <a:r>
              <a:rPr sz="2450" spc="-25" dirty="0">
                <a:solidFill>
                  <a:srgbClr val="5B5959"/>
                </a:solidFill>
                <a:latin typeface="Tahoma"/>
                <a:cs typeface="Tahoma"/>
              </a:rPr>
              <a:t>m</a:t>
            </a:r>
            <a:r>
              <a:rPr sz="2450" spc="-80" dirty="0">
                <a:solidFill>
                  <a:srgbClr val="5B5959"/>
                </a:solidFill>
                <a:latin typeface="Tahoma"/>
                <a:cs typeface="Tahoma"/>
              </a:rPr>
              <a:t>a</a:t>
            </a:r>
            <a:r>
              <a:rPr sz="2450" spc="70" dirty="0">
                <a:solidFill>
                  <a:srgbClr val="5B5959"/>
                </a:solidFill>
                <a:latin typeface="Tahoma"/>
                <a:cs typeface="Tahoma"/>
              </a:rPr>
              <a:t>tio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n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20" dirty="0">
                <a:solidFill>
                  <a:srgbClr val="4D4537"/>
                </a:solidFill>
                <a:latin typeface="Tahoma"/>
                <a:cs typeface="Tahoma"/>
              </a:rPr>
              <a:t>Personal</a:t>
            </a:r>
            <a:r>
              <a:rPr sz="1950" spc="-145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4D4537"/>
                </a:solidFill>
                <a:latin typeface="Tahoma"/>
                <a:cs typeface="Tahoma"/>
              </a:rPr>
              <a:t>Information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327573" y="6866671"/>
            <a:ext cx="15563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60" dirty="0">
                <a:solidFill>
                  <a:srgbClr val="4D4537"/>
                </a:solidFill>
                <a:latin typeface="Tahoma"/>
                <a:cs typeface="Tahoma"/>
              </a:rPr>
              <a:t>H</a:t>
            </a:r>
            <a:r>
              <a:rPr sz="1950" spc="45" dirty="0">
                <a:solidFill>
                  <a:srgbClr val="4D4537"/>
                </a:solidFill>
                <a:latin typeface="Tahoma"/>
                <a:cs typeface="Tahoma"/>
              </a:rPr>
              <a:t>ob</a:t>
            </a:r>
            <a:r>
              <a:rPr sz="1950" spc="15" dirty="0">
                <a:solidFill>
                  <a:srgbClr val="4D4537"/>
                </a:solidFill>
                <a:latin typeface="Tahoma"/>
                <a:cs typeface="Tahoma"/>
              </a:rPr>
              <a:t>b</a:t>
            </a:r>
            <a:r>
              <a:rPr sz="1950" spc="50" dirty="0">
                <a:solidFill>
                  <a:srgbClr val="4D4537"/>
                </a:solidFill>
                <a:latin typeface="Tahoma"/>
                <a:cs typeface="Tahoma"/>
              </a:rPr>
              <a:t>y</a:t>
            </a:r>
            <a:r>
              <a:rPr sz="1950" spc="-160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155" dirty="0">
                <a:solidFill>
                  <a:srgbClr val="4D4537"/>
                </a:solidFill>
                <a:latin typeface="Tahoma"/>
                <a:cs typeface="Tahoma"/>
              </a:rPr>
              <a:t>/</a:t>
            </a:r>
            <a:r>
              <a:rPr sz="1950" spc="-110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-30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r>
              <a:rPr sz="1950" spc="45" dirty="0">
                <a:solidFill>
                  <a:srgbClr val="4D4537"/>
                </a:solidFill>
                <a:latin typeface="Tahoma"/>
                <a:cs typeface="Tahoma"/>
              </a:rPr>
              <a:t>k</a:t>
            </a:r>
            <a:r>
              <a:rPr sz="1950" spc="35" dirty="0">
                <a:solidFill>
                  <a:srgbClr val="4D4537"/>
                </a:solidFill>
                <a:latin typeface="Tahoma"/>
                <a:cs typeface="Tahoma"/>
              </a:rPr>
              <a:t>i</a:t>
            </a:r>
            <a:r>
              <a:rPr sz="1950" spc="25" dirty="0">
                <a:solidFill>
                  <a:srgbClr val="4D4537"/>
                </a:solidFill>
                <a:latin typeface="Tahoma"/>
                <a:cs typeface="Tahoma"/>
              </a:rPr>
              <a:t>ll</a:t>
            </a:r>
            <a:r>
              <a:rPr sz="1950" spc="-15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327573" y="7725284"/>
            <a:ext cx="14103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0" dirty="0">
                <a:solidFill>
                  <a:srgbClr val="4D4537"/>
                </a:solidFill>
                <a:latin typeface="Tahoma"/>
                <a:cs typeface="Tahoma"/>
              </a:rPr>
              <a:t>Class</a:t>
            </a:r>
            <a:r>
              <a:rPr sz="1950" spc="-185" dirty="0">
                <a:solidFill>
                  <a:srgbClr val="4D4537"/>
                </a:solidFill>
                <a:latin typeface="Tahoma"/>
                <a:cs typeface="Tahoma"/>
              </a:rPr>
              <a:t> </a:t>
            </a:r>
            <a:r>
              <a:rPr sz="1950" spc="185" dirty="0">
                <a:solidFill>
                  <a:srgbClr val="4D4537"/>
                </a:solidFill>
                <a:latin typeface="Tahoma"/>
                <a:cs typeface="Tahoma"/>
              </a:rPr>
              <a:t>V</a:t>
            </a:r>
            <a:r>
              <a:rPr sz="1950" spc="35" dirty="0">
                <a:solidFill>
                  <a:srgbClr val="4D4537"/>
                </a:solidFill>
                <a:latin typeface="Tahoma"/>
                <a:cs typeface="Tahoma"/>
              </a:rPr>
              <a:t>i</a:t>
            </a:r>
            <a:r>
              <a:rPr sz="1950" spc="30" dirty="0">
                <a:solidFill>
                  <a:srgbClr val="4D4537"/>
                </a:solidFill>
                <a:latin typeface="Tahoma"/>
                <a:cs typeface="Tahoma"/>
              </a:rPr>
              <a:t>d</a:t>
            </a:r>
            <a:r>
              <a:rPr sz="1950" spc="40" dirty="0">
                <a:solidFill>
                  <a:srgbClr val="4D4537"/>
                </a:solidFill>
                <a:latin typeface="Tahoma"/>
                <a:cs typeface="Tahoma"/>
              </a:rPr>
              <a:t>eo</a:t>
            </a:r>
            <a:r>
              <a:rPr sz="1950" spc="-15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193680" y="3099382"/>
            <a:ext cx="3759200" cy="5853430"/>
            <a:chOff x="1193680" y="3099382"/>
            <a:chExt cx="3759200" cy="5853430"/>
          </a:xfrm>
        </p:grpSpPr>
        <p:pic>
          <p:nvPicPr>
            <p:cNvPr id="126" name="object 1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9047" y="3099382"/>
              <a:ext cx="314126" cy="28271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825" y="3099382"/>
              <a:ext cx="314126" cy="28271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8602" y="3099382"/>
              <a:ext cx="314126" cy="282713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193680" y="8418591"/>
              <a:ext cx="3581400" cy="534035"/>
            </a:xfrm>
            <a:custGeom>
              <a:avLst/>
              <a:gdLst/>
              <a:ahLst/>
              <a:cxnLst/>
              <a:rect l="l" t="t" r="r" b="b"/>
              <a:pathLst>
                <a:path w="3581400" h="534034">
                  <a:moveTo>
                    <a:pt x="3532126" y="534015"/>
                  </a:moveTo>
                  <a:lnTo>
                    <a:pt x="48916" y="534015"/>
                  </a:lnTo>
                  <a:lnTo>
                    <a:pt x="45512" y="533679"/>
                  </a:lnTo>
                  <a:lnTo>
                    <a:pt x="10733" y="513605"/>
                  </a:lnTo>
                  <a:lnTo>
                    <a:pt x="0" y="485098"/>
                  </a:lnTo>
                  <a:lnTo>
                    <a:pt x="0" y="481660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532126" y="0"/>
                  </a:lnTo>
                  <a:lnTo>
                    <a:pt x="3568138" y="17765"/>
                  </a:lnTo>
                  <a:lnTo>
                    <a:pt x="3581042" y="48916"/>
                  </a:lnTo>
                  <a:lnTo>
                    <a:pt x="3581042" y="485098"/>
                  </a:lnTo>
                  <a:lnTo>
                    <a:pt x="3563276" y="521111"/>
                  </a:lnTo>
                  <a:lnTo>
                    <a:pt x="3535530" y="533679"/>
                  </a:lnTo>
                  <a:lnTo>
                    <a:pt x="3532126" y="5340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1327573" y="8531542"/>
            <a:ext cx="9359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35" dirty="0">
                <a:solidFill>
                  <a:srgbClr val="4D4537"/>
                </a:solidFill>
                <a:latin typeface="Tahoma"/>
                <a:cs typeface="Tahoma"/>
              </a:rPr>
              <a:t>R</a:t>
            </a:r>
            <a:r>
              <a:rPr sz="1950" spc="-5" dirty="0">
                <a:solidFill>
                  <a:srgbClr val="4D4537"/>
                </a:solidFill>
                <a:latin typeface="Tahoma"/>
                <a:cs typeface="Tahoma"/>
              </a:rPr>
              <a:t>e</a:t>
            </a:r>
            <a:r>
              <a:rPr sz="1950" spc="55" dirty="0">
                <a:solidFill>
                  <a:srgbClr val="4D4537"/>
                </a:solidFill>
                <a:latin typeface="Tahoma"/>
                <a:cs typeface="Tahoma"/>
              </a:rPr>
              <a:t>v</a:t>
            </a:r>
            <a:r>
              <a:rPr sz="1950" spc="35" dirty="0">
                <a:solidFill>
                  <a:srgbClr val="4D4537"/>
                </a:solidFill>
                <a:latin typeface="Tahoma"/>
                <a:cs typeface="Tahoma"/>
              </a:rPr>
              <a:t>i</a:t>
            </a:r>
            <a:r>
              <a:rPr sz="1950" spc="5" dirty="0">
                <a:solidFill>
                  <a:srgbClr val="4D4537"/>
                </a:solidFill>
                <a:latin typeface="Tahoma"/>
                <a:cs typeface="Tahoma"/>
              </a:rPr>
              <a:t>e</a:t>
            </a:r>
            <a:r>
              <a:rPr sz="1950" spc="105" dirty="0">
                <a:solidFill>
                  <a:srgbClr val="4D4537"/>
                </a:solidFill>
                <a:latin typeface="Tahoma"/>
                <a:cs typeface="Tahoma"/>
              </a:rPr>
              <a:t>w</a:t>
            </a:r>
            <a:r>
              <a:rPr sz="1950" spc="-15" dirty="0">
                <a:solidFill>
                  <a:srgbClr val="4D4537"/>
                </a:solidFill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2659604" y="2067578"/>
            <a:ext cx="2229485" cy="6660515"/>
            <a:chOff x="2659604" y="2067578"/>
            <a:chExt cx="2229485" cy="6660515"/>
          </a:xfrm>
        </p:grpSpPr>
        <p:pic>
          <p:nvPicPr>
            <p:cNvPr id="132" name="object 1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2480" y="2067578"/>
              <a:ext cx="104708" cy="10555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5417" y="2067578"/>
              <a:ext cx="104708" cy="10555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9544" y="2067578"/>
              <a:ext cx="104708" cy="10555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399089" y="2544425"/>
              <a:ext cx="489584" cy="440055"/>
            </a:xfrm>
            <a:custGeom>
              <a:avLst/>
              <a:gdLst/>
              <a:ahLst/>
              <a:cxnLst/>
              <a:rect l="l" t="t" r="r" b="b"/>
              <a:pathLst>
                <a:path w="489585" h="440055">
                  <a:moveTo>
                    <a:pt x="95592" y="252857"/>
                  </a:moveTo>
                  <a:lnTo>
                    <a:pt x="91313" y="248577"/>
                  </a:lnTo>
                  <a:lnTo>
                    <a:pt x="80759" y="248577"/>
                  </a:lnTo>
                  <a:lnTo>
                    <a:pt x="76479" y="252857"/>
                  </a:lnTo>
                  <a:lnTo>
                    <a:pt x="76479" y="263410"/>
                  </a:lnTo>
                  <a:lnTo>
                    <a:pt x="80759" y="267690"/>
                  </a:lnTo>
                  <a:lnTo>
                    <a:pt x="86042" y="267690"/>
                  </a:lnTo>
                  <a:lnTo>
                    <a:pt x="91313" y="267690"/>
                  </a:lnTo>
                  <a:lnTo>
                    <a:pt x="95592" y="263410"/>
                  </a:lnTo>
                  <a:lnTo>
                    <a:pt x="95592" y="252857"/>
                  </a:lnTo>
                  <a:close/>
                </a:path>
                <a:path w="489585" h="440055">
                  <a:moveTo>
                    <a:pt x="254304" y="310222"/>
                  </a:moveTo>
                  <a:lnTo>
                    <a:pt x="250024" y="305943"/>
                  </a:lnTo>
                  <a:lnTo>
                    <a:pt x="244741" y="305943"/>
                  </a:lnTo>
                  <a:lnTo>
                    <a:pt x="80759" y="305943"/>
                  </a:lnTo>
                  <a:lnTo>
                    <a:pt x="76479" y="310222"/>
                  </a:lnTo>
                  <a:lnTo>
                    <a:pt x="76479" y="320776"/>
                  </a:lnTo>
                  <a:lnTo>
                    <a:pt x="80759" y="325056"/>
                  </a:lnTo>
                  <a:lnTo>
                    <a:pt x="250024" y="325056"/>
                  </a:lnTo>
                  <a:lnTo>
                    <a:pt x="254304" y="320776"/>
                  </a:lnTo>
                  <a:lnTo>
                    <a:pt x="254304" y="310222"/>
                  </a:lnTo>
                  <a:close/>
                </a:path>
                <a:path w="489585" h="440055">
                  <a:moveTo>
                    <a:pt x="254304" y="252857"/>
                  </a:moveTo>
                  <a:lnTo>
                    <a:pt x="250024" y="248577"/>
                  </a:lnTo>
                  <a:lnTo>
                    <a:pt x="244741" y="248577"/>
                  </a:lnTo>
                  <a:lnTo>
                    <a:pt x="118999" y="248577"/>
                  </a:lnTo>
                  <a:lnTo>
                    <a:pt x="114719" y="252857"/>
                  </a:lnTo>
                  <a:lnTo>
                    <a:pt x="114719" y="263410"/>
                  </a:lnTo>
                  <a:lnTo>
                    <a:pt x="118999" y="267690"/>
                  </a:lnTo>
                  <a:lnTo>
                    <a:pt x="250024" y="267690"/>
                  </a:lnTo>
                  <a:lnTo>
                    <a:pt x="254304" y="263410"/>
                  </a:lnTo>
                  <a:lnTo>
                    <a:pt x="254304" y="252857"/>
                  </a:lnTo>
                  <a:close/>
                </a:path>
                <a:path w="489585" h="440055">
                  <a:moveTo>
                    <a:pt x="254304" y="99898"/>
                  </a:moveTo>
                  <a:lnTo>
                    <a:pt x="250012" y="95605"/>
                  </a:lnTo>
                  <a:lnTo>
                    <a:pt x="244741" y="95605"/>
                  </a:lnTo>
                  <a:lnTo>
                    <a:pt x="239458" y="95605"/>
                  </a:lnTo>
                  <a:lnTo>
                    <a:pt x="235178" y="99898"/>
                  </a:lnTo>
                  <a:lnTo>
                    <a:pt x="235178" y="110451"/>
                  </a:lnTo>
                  <a:lnTo>
                    <a:pt x="239458" y="114731"/>
                  </a:lnTo>
                  <a:lnTo>
                    <a:pt x="250012" y="114731"/>
                  </a:lnTo>
                  <a:lnTo>
                    <a:pt x="254304" y="110451"/>
                  </a:lnTo>
                  <a:lnTo>
                    <a:pt x="254304" y="99898"/>
                  </a:lnTo>
                  <a:close/>
                </a:path>
                <a:path w="489585" h="440055">
                  <a:moveTo>
                    <a:pt x="413004" y="99885"/>
                  </a:moveTo>
                  <a:lnTo>
                    <a:pt x="408724" y="95605"/>
                  </a:lnTo>
                  <a:lnTo>
                    <a:pt x="403440" y="95605"/>
                  </a:lnTo>
                  <a:lnTo>
                    <a:pt x="277698" y="95605"/>
                  </a:lnTo>
                  <a:lnTo>
                    <a:pt x="273418" y="99885"/>
                  </a:lnTo>
                  <a:lnTo>
                    <a:pt x="273418" y="110451"/>
                  </a:lnTo>
                  <a:lnTo>
                    <a:pt x="277698" y="114731"/>
                  </a:lnTo>
                  <a:lnTo>
                    <a:pt x="408724" y="114731"/>
                  </a:lnTo>
                  <a:lnTo>
                    <a:pt x="413004" y="110451"/>
                  </a:lnTo>
                  <a:lnTo>
                    <a:pt x="413004" y="99885"/>
                  </a:lnTo>
                  <a:close/>
                </a:path>
                <a:path w="489585" h="440055">
                  <a:moveTo>
                    <a:pt x="489483" y="143408"/>
                  </a:moveTo>
                  <a:lnTo>
                    <a:pt x="480174" y="96596"/>
                  </a:lnTo>
                  <a:lnTo>
                    <a:pt x="470255" y="81140"/>
                  </a:lnTo>
                  <a:lnTo>
                    <a:pt x="470255" y="142887"/>
                  </a:lnTo>
                  <a:lnTo>
                    <a:pt x="470141" y="145554"/>
                  </a:lnTo>
                  <a:lnTo>
                    <a:pt x="461683" y="185966"/>
                  </a:lnTo>
                  <a:lnTo>
                    <a:pt x="436727" y="223354"/>
                  </a:lnTo>
                  <a:lnTo>
                    <a:pt x="435622" y="224497"/>
                  </a:lnTo>
                  <a:lnTo>
                    <a:pt x="434822" y="225882"/>
                  </a:lnTo>
                  <a:lnTo>
                    <a:pt x="434390" y="227406"/>
                  </a:lnTo>
                  <a:lnTo>
                    <a:pt x="431723" y="241998"/>
                  </a:lnTo>
                  <a:lnTo>
                    <a:pt x="431863" y="256603"/>
                  </a:lnTo>
                  <a:lnTo>
                    <a:pt x="434733" y="270840"/>
                  </a:lnTo>
                  <a:lnTo>
                    <a:pt x="440220" y="284302"/>
                  </a:lnTo>
                  <a:lnTo>
                    <a:pt x="428244" y="280390"/>
                  </a:lnTo>
                  <a:lnTo>
                    <a:pt x="420217" y="276402"/>
                  </a:lnTo>
                  <a:lnTo>
                    <a:pt x="416966" y="274789"/>
                  </a:lnTo>
                  <a:lnTo>
                    <a:pt x="406590" y="267576"/>
                  </a:lnTo>
                  <a:lnTo>
                    <a:pt x="406463" y="267462"/>
                  </a:lnTo>
                  <a:lnTo>
                    <a:pt x="397319" y="258838"/>
                  </a:lnTo>
                  <a:lnTo>
                    <a:pt x="394627" y="255917"/>
                  </a:lnTo>
                  <a:lnTo>
                    <a:pt x="390410" y="254939"/>
                  </a:lnTo>
                  <a:lnTo>
                    <a:pt x="345579" y="266141"/>
                  </a:lnTo>
                  <a:lnTo>
                    <a:pt x="330403" y="267462"/>
                  </a:lnTo>
                  <a:lnTo>
                    <a:pt x="325488" y="240855"/>
                  </a:lnTo>
                  <a:lnTo>
                    <a:pt x="315087" y="215684"/>
                  </a:lnTo>
                  <a:lnTo>
                    <a:pt x="311658" y="210629"/>
                  </a:lnTo>
                  <a:lnTo>
                    <a:pt x="311658" y="277253"/>
                  </a:lnTo>
                  <a:lnTo>
                    <a:pt x="304342" y="316496"/>
                  </a:lnTo>
                  <a:lnTo>
                    <a:pt x="283959" y="350608"/>
                  </a:lnTo>
                  <a:lnTo>
                    <a:pt x="252895" y="377532"/>
                  </a:lnTo>
                  <a:lnTo>
                    <a:pt x="213537" y="395198"/>
                  </a:lnTo>
                  <a:lnTo>
                    <a:pt x="168262" y="401535"/>
                  </a:lnTo>
                  <a:lnTo>
                    <a:pt x="150926" y="400735"/>
                  </a:lnTo>
                  <a:lnTo>
                    <a:pt x="133502" y="398475"/>
                  </a:lnTo>
                  <a:lnTo>
                    <a:pt x="117081" y="394906"/>
                  </a:lnTo>
                  <a:lnTo>
                    <a:pt x="102755" y="390258"/>
                  </a:lnTo>
                  <a:lnTo>
                    <a:pt x="99072" y="388785"/>
                  </a:lnTo>
                  <a:lnTo>
                    <a:pt x="94856" y="389750"/>
                  </a:lnTo>
                  <a:lnTo>
                    <a:pt x="61239" y="414235"/>
                  </a:lnTo>
                  <a:lnTo>
                    <a:pt x="49263" y="418147"/>
                  </a:lnTo>
                  <a:lnTo>
                    <a:pt x="54749" y="404685"/>
                  </a:lnTo>
                  <a:lnTo>
                    <a:pt x="57607" y="390448"/>
                  </a:lnTo>
                  <a:lnTo>
                    <a:pt x="52755" y="357200"/>
                  </a:lnTo>
                  <a:lnTo>
                    <a:pt x="38341" y="339394"/>
                  </a:lnTo>
                  <a:lnTo>
                    <a:pt x="27800" y="319811"/>
                  </a:lnTo>
                  <a:lnTo>
                    <a:pt x="21323" y="298932"/>
                  </a:lnTo>
                  <a:lnTo>
                    <a:pt x="19113" y="277253"/>
                  </a:lnTo>
                  <a:lnTo>
                    <a:pt x="26860" y="238455"/>
                  </a:lnTo>
                  <a:lnTo>
                    <a:pt x="48336" y="204406"/>
                  </a:lnTo>
                  <a:lnTo>
                    <a:pt x="80835" y="177317"/>
                  </a:lnTo>
                  <a:lnTo>
                    <a:pt x="121704" y="159423"/>
                  </a:lnTo>
                  <a:lnTo>
                    <a:pt x="168262" y="152971"/>
                  </a:lnTo>
                  <a:lnTo>
                    <a:pt x="212483" y="159067"/>
                  </a:lnTo>
                  <a:lnTo>
                    <a:pt x="251714" y="176212"/>
                  </a:lnTo>
                  <a:lnTo>
                    <a:pt x="283171" y="202755"/>
                  </a:lnTo>
                  <a:lnTo>
                    <a:pt x="304076" y="236994"/>
                  </a:lnTo>
                  <a:lnTo>
                    <a:pt x="311658" y="277253"/>
                  </a:lnTo>
                  <a:lnTo>
                    <a:pt x="311658" y="210629"/>
                  </a:lnTo>
                  <a:lnTo>
                    <a:pt x="299427" y="192557"/>
                  </a:lnTo>
                  <a:lnTo>
                    <a:pt x="278739" y="172097"/>
                  </a:lnTo>
                  <a:lnTo>
                    <a:pt x="408724" y="172097"/>
                  </a:lnTo>
                  <a:lnTo>
                    <a:pt x="413004" y="167817"/>
                  </a:lnTo>
                  <a:lnTo>
                    <a:pt x="413004" y="157251"/>
                  </a:lnTo>
                  <a:lnTo>
                    <a:pt x="408724" y="152971"/>
                  </a:lnTo>
                  <a:lnTo>
                    <a:pt x="249364" y="152971"/>
                  </a:lnTo>
                  <a:lnTo>
                    <a:pt x="232625" y="145554"/>
                  </a:lnTo>
                  <a:lnTo>
                    <a:pt x="215061" y="139915"/>
                  </a:lnTo>
                  <a:lnTo>
                    <a:pt x="196862" y="136093"/>
                  </a:lnTo>
                  <a:lnTo>
                    <a:pt x="178219" y="134124"/>
                  </a:lnTo>
                  <a:lnTo>
                    <a:pt x="192265" y="89077"/>
                  </a:lnTo>
                  <a:lnTo>
                    <a:pt x="223481" y="52552"/>
                  </a:lnTo>
                  <a:lnTo>
                    <a:pt x="267817" y="28067"/>
                  </a:lnTo>
                  <a:lnTo>
                    <a:pt x="321221" y="19126"/>
                  </a:lnTo>
                  <a:lnTo>
                    <a:pt x="367779" y="25590"/>
                  </a:lnTo>
                  <a:lnTo>
                    <a:pt x="408647" y="43472"/>
                  </a:lnTo>
                  <a:lnTo>
                    <a:pt x="441147" y="70561"/>
                  </a:lnTo>
                  <a:lnTo>
                    <a:pt x="462610" y="104609"/>
                  </a:lnTo>
                  <a:lnTo>
                    <a:pt x="470255" y="142887"/>
                  </a:lnTo>
                  <a:lnTo>
                    <a:pt x="470255" y="81140"/>
                  </a:lnTo>
                  <a:lnTo>
                    <a:pt x="417271" y="26555"/>
                  </a:lnTo>
                  <a:lnTo>
                    <a:pt x="371449" y="6946"/>
                  </a:lnTo>
                  <a:lnTo>
                    <a:pt x="321221" y="0"/>
                  </a:lnTo>
                  <a:lnTo>
                    <a:pt x="271830" y="6769"/>
                  </a:lnTo>
                  <a:lnTo>
                    <a:pt x="228523" y="25679"/>
                  </a:lnTo>
                  <a:lnTo>
                    <a:pt x="193700" y="54610"/>
                  </a:lnTo>
                  <a:lnTo>
                    <a:pt x="169748" y="91440"/>
                  </a:lnTo>
                  <a:lnTo>
                    <a:pt x="159042" y="134099"/>
                  </a:lnTo>
                  <a:lnTo>
                    <a:pt x="111036" y="142887"/>
                  </a:lnTo>
                  <a:lnTo>
                    <a:pt x="67652" y="163233"/>
                  </a:lnTo>
                  <a:lnTo>
                    <a:pt x="32372" y="193509"/>
                  </a:lnTo>
                  <a:lnTo>
                    <a:pt x="8661" y="232067"/>
                  </a:lnTo>
                  <a:lnTo>
                    <a:pt x="0" y="277253"/>
                  </a:lnTo>
                  <a:lnTo>
                    <a:pt x="2438" y="302031"/>
                  </a:lnTo>
                  <a:lnTo>
                    <a:pt x="9613" y="325882"/>
                  </a:lnTo>
                  <a:lnTo>
                    <a:pt x="21297" y="348272"/>
                  </a:lnTo>
                  <a:lnTo>
                    <a:pt x="37274" y="368681"/>
                  </a:lnTo>
                  <a:lnTo>
                    <a:pt x="38900" y="383501"/>
                  </a:lnTo>
                  <a:lnTo>
                    <a:pt x="36766" y="398056"/>
                  </a:lnTo>
                  <a:lnTo>
                    <a:pt x="31038" y="411607"/>
                  </a:lnTo>
                  <a:lnTo>
                    <a:pt x="21920" y="423468"/>
                  </a:lnTo>
                  <a:lnTo>
                    <a:pt x="19177" y="426199"/>
                  </a:lnTo>
                  <a:lnTo>
                    <a:pt x="18364" y="430314"/>
                  </a:lnTo>
                  <a:lnTo>
                    <a:pt x="21323" y="437451"/>
                  </a:lnTo>
                  <a:lnTo>
                    <a:pt x="24803" y="439788"/>
                  </a:lnTo>
                  <a:lnTo>
                    <a:pt x="28676" y="439788"/>
                  </a:lnTo>
                  <a:lnTo>
                    <a:pt x="68110" y="432079"/>
                  </a:lnTo>
                  <a:lnTo>
                    <a:pt x="101739" y="410248"/>
                  </a:lnTo>
                  <a:lnTo>
                    <a:pt x="116967" y="414616"/>
                  </a:lnTo>
                  <a:lnTo>
                    <a:pt x="133629" y="417880"/>
                  </a:lnTo>
                  <a:lnTo>
                    <a:pt x="150964" y="419950"/>
                  </a:lnTo>
                  <a:lnTo>
                    <a:pt x="168262" y="420662"/>
                  </a:lnTo>
                  <a:lnTo>
                    <a:pt x="217639" y="413893"/>
                  </a:lnTo>
                  <a:lnTo>
                    <a:pt x="225996" y="410248"/>
                  </a:lnTo>
                  <a:lnTo>
                    <a:pt x="245948" y="401535"/>
                  </a:lnTo>
                  <a:lnTo>
                    <a:pt x="260946" y="394995"/>
                  </a:lnTo>
                  <a:lnTo>
                    <a:pt x="295757" y="366077"/>
                  </a:lnTo>
                  <a:lnTo>
                    <a:pt x="319722" y="329247"/>
                  </a:lnTo>
                  <a:lnTo>
                    <a:pt x="330428" y="286600"/>
                  </a:lnTo>
                  <a:lnTo>
                    <a:pt x="345516" y="285419"/>
                  </a:lnTo>
                  <a:lnTo>
                    <a:pt x="360413" y="283273"/>
                  </a:lnTo>
                  <a:lnTo>
                    <a:pt x="374650" y="280238"/>
                  </a:lnTo>
                  <a:lnTo>
                    <a:pt x="387743" y="276402"/>
                  </a:lnTo>
                  <a:lnTo>
                    <a:pt x="403555" y="288963"/>
                  </a:lnTo>
                  <a:lnTo>
                    <a:pt x="421373" y="298234"/>
                  </a:lnTo>
                  <a:lnTo>
                    <a:pt x="440626" y="303974"/>
                  </a:lnTo>
                  <a:lnTo>
                    <a:pt x="460806" y="305943"/>
                  </a:lnTo>
                  <a:lnTo>
                    <a:pt x="464667" y="305943"/>
                  </a:lnTo>
                  <a:lnTo>
                    <a:pt x="468160" y="303606"/>
                  </a:lnTo>
                  <a:lnTo>
                    <a:pt x="471119" y="296456"/>
                  </a:lnTo>
                  <a:lnTo>
                    <a:pt x="470293" y="292354"/>
                  </a:lnTo>
                  <a:lnTo>
                    <a:pt x="467563" y="289610"/>
                  </a:lnTo>
                  <a:lnTo>
                    <a:pt x="463473" y="284302"/>
                  </a:lnTo>
                  <a:lnTo>
                    <a:pt x="458444" y="277761"/>
                  </a:lnTo>
                  <a:lnTo>
                    <a:pt x="452716" y="264210"/>
                  </a:lnTo>
                  <a:lnTo>
                    <a:pt x="450570" y="249656"/>
                  </a:lnTo>
                  <a:lnTo>
                    <a:pt x="452196" y="234835"/>
                  </a:lnTo>
                  <a:lnTo>
                    <a:pt x="468172" y="214426"/>
                  </a:lnTo>
                  <a:lnTo>
                    <a:pt x="479869" y="192036"/>
                  </a:lnTo>
                  <a:lnTo>
                    <a:pt x="487045" y="168186"/>
                  </a:lnTo>
                  <a:lnTo>
                    <a:pt x="489483" y="143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5940" y="6124422"/>
              <a:ext cx="103665" cy="6910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5940" y="6962092"/>
              <a:ext cx="103665" cy="6910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5940" y="7799763"/>
              <a:ext cx="103665" cy="6910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5940" y="8658376"/>
              <a:ext cx="103665" cy="69106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2659604" y="3874227"/>
              <a:ext cx="1895475" cy="377190"/>
            </a:xfrm>
            <a:custGeom>
              <a:avLst/>
              <a:gdLst/>
              <a:ahLst/>
              <a:cxnLst/>
              <a:rect l="l" t="t" r="r" b="b"/>
              <a:pathLst>
                <a:path w="1895475" h="377189">
                  <a:moveTo>
                    <a:pt x="1816963" y="376951"/>
                  </a:moveTo>
                  <a:lnTo>
                    <a:pt x="78266" y="376951"/>
                  </a:lnTo>
                  <a:lnTo>
                    <a:pt x="72819" y="376415"/>
                  </a:lnTo>
                  <a:lnTo>
                    <a:pt x="32655" y="359778"/>
                  </a:lnTo>
                  <a:lnTo>
                    <a:pt x="8481" y="330322"/>
                  </a:lnTo>
                  <a:lnTo>
                    <a:pt x="0" y="298684"/>
                  </a:lnTo>
                  <a:lnTo>
                    <a:pt x="0" y="293184"/>
                  </a:lnTo>
                  <a:lnTo>
                    <a:pt x="0" y="78266"/>
                  </a:lnTo>
                  <a:lnTo>
                    <a:pt x="11061" y="41801"/>
                  </a:lnTo>
                  <a:lnTo>
                    <a:pt x="41801" y="11061"/>
                  </a:lnTo>
                  <a:lnTo>
                    <a:pt x="78266" y="0"/>
                  </a:lnTo>
                  <a:lnTo>
                    <a:pt x="1816963" y="0"/>
                  </a:lnTo>
                  <a:lnTo>
                    <a:pt x="1853428" y="11061"/>
                  </a:lnTo>
                  <a:lnTo>
                    <a:pt x="1884168" y="41801"/>
                  </a:lnTo>
                  <a:lnTo>
                    <a:pt x="1895230" y="78266"/>
                  </a:lnTo>
                  <a:lnTo>
                    <a:pt x="1895230" y="298684"/>
                  </a:lnTo>
                  <a:lnTo>
                    <a:pt x="1884168" y="335149"/>
                  </a:lnTo>
                  <a:lnTo>
                    <a:pt x="1853428" y="365890"/>
                  </a:lnTo>
                  <a:lnTo>
                    <a:pt x="1822410" y="376415"/>
                  </a:lnTo>
                  <a:lnTo>
                    <a:pt x="1816963" y="376951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259482" y="9153132"/>
            <a:ext cx="148717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60" dirty="0">
                <a:solidFill>
                  <a:srgbClr val="666678"/>
                </a:solidFill>
                <a:latin typeface="Trebuchet MS"/>
                <a:cs typeface="Trebuchet MS"/>
              </a:rPr>
              <a:t>W</a:t>
            </a:r>
            <a:r>
              <a:rPr sz="1950" spc="-145" dirty="0">
                <a:solidFill>
                  <a:srgbClr val="666678"/>
                </a:solidFill>
                <a:latin typeface="Trebuchet MS"/>
                <a:cs typeface="Trebuchet MS"/>
              </a:rPr>
              <a:t>r</a:t>
            </a:r>
            <a:r>
              <a:rPr sz="1950" spc="-165" dirty="0">
                <a:solidFill>
                  <a:srgbClr val="666678"/>
                </a:solidFill>
                <a:latin typeface="Trebuchet MS"/>
                <a:cs typeface="Trebuchet MS"/>
              </a:rPr>
              <a:t>i</a:t>
            </a:r>
            <a:r>
              <a:rPr sz="1950" spc="-185" dirty="0">
                <a:solidFill>
                  <a:srgbClr val="666678"/>
                </a:solidFill>
                <a:latin typeface="Trebuchet MS"/>
                <a:cs typeface="Trebuchet MS"/>
              </a:rPr>
              <a:t>t</a:t>
            </a:r>
            <a:r>
              <a:rPr sz="1950" spc="-105" dirty="0">
                <a:solidFill>
                  <a:srgbClr val="666678"/>
                </a:solidFill>
                <a:latin typeface="Trebuchet MS"/>
                <a:cs typeface="Trebuchet MS"/>
              </a:rPr>
              <a:t>e</a:t>
            </a:r>
            <a:r>
              <a:rPr sz="1950" spc="-125" dirty="0">
                <a:solidFill>
                  <a:srgbClr val="666678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66678"/>
                </a:solidFill>
                <a:latin typeface="Trebuchet MS"/>
                <a:cs typeface="Trebuchet MS"/>
              </a:rPr>
              <a:t>a</a:t>
            </a:r>
            <a:r>
              <a:rPr sz="1950" spc="-125" dirty="0">
                <a:solidFill>
                  <a:srgbClr val="666678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666678"/>
                </a:solidFill>
                <a:latin typeface="Trebuchet MS"/>
                <a:cs typeface="Trebuchet MS"/>
              </a:rPr>
              <a:t>R</a:t>
            </a:r>
            <a:r>
              <a:rPr sz="1950" spc="-135" dirty="0">
                <a:solidFill>
                  <a:srgbClr val="666678"/>
                </a:solidFill>
                <a:latin typeface="Trebuchet MS"/>
                <a:cs typeface="Trebuchet MS"/>
              </a:rPr>
              <a:t>e</a:t>
            </a:r>
            <a:r>
              <a:rPr sz="1950" spc="-40" dirty="0">
                <a:solidFill>
                  <a:srgbClr val="666678"/>
                </a:solidFill>
                <a:latin typeface="Trebuchet MS"/>
                <a:cs typeface="Trebuchet MS"/>
              </a:rPr>
              <a:t>v</a:t>
            </a:r>
            <a:r>
              <a:rPr sz="1950" spc="-165" dirty="0">
                <a:solidFill>
                  <a:srgbClr val="666678"/>
                </a:solidFill>
                <a:latin typeface="Trebuchet MS"/>
                <a:cs typeface="Trebuchet MS"/>
              </a:rPr>
              <a:t>i</a:t>
            </a:r>
            <a:r>
              <a:rPr sz="1950" spc="-105" dirty="0">
                <a:solidFill>
                  <a:srgbClr val="666678"/>
                </a:solidFill>
                <a:latin typeface="Trebuchet MS"/>
                <a:cs typeface="Trebuchet MS"/>
              </a:rPr>
              <a:t>e</a:t>
            </a:r>
            <a:r>
              <a:rPr sz="1950" spc="-114" dirty="0">
                <a:solidFill>
                  <a:srgbClr val="666678"/>
                </a:solidFill>
                <a:latin typeface="Trebuchet MS"/>
                <a:cs typeface="Trebuchet MS"/>
              </a:rPr>
              <a:t>w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4397466" y="2454270"/>
            <a:ext cx="2875280" cy="570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6769">
              <a:lnSpc>
                <a:spcPts val="2930"/>
              </a:lnSpc>
            </a:pPr>
            <a:r>
              <a:rPr sz="2450" spc="-25" dirty="0">
                <a:solidFill>
                  <a:srgbClr val="5B5959"/>
                </a:solidFill>
                <a:latin typeface="Tahoma"/>
                <a:cs typeface="Tahoma"/>
              </a:rPr>
              <a:t>Rajesh</a:t>
            </a:r>
            <a:r>
              <a:rPr sz="2450" spc="-16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5B5959"/>
                </a:solidFill>
                <a:latin typeface="Tahoma"/>
                <a:cs typeface="Tahoma"/>
              </a:rPr>
              <a:t>Mittal</a:t>
            </a:r>
            <a:endParaRPr sz="2450">
              <a:latin typeface="Tahoma"/>
              <a:cs typeface="Tahoma"/>
            </a:endParaRPr>
          </a:p>
          <a:p>
            <a:pPr marL="1148715">
              <a:lnSpc>
                <a:spcPct val="100000"/>
              </a:lnSpc>
              <a:spcBef>
                <a:spcPts val="425"/>
              </a:spcBef>
            </a:pPr>
            <a:r>
              <a:rPr sz="2050" spc="75" dirty="0">
                <a:solidFill>
                  <a:srgbClr val="A6A6A6"/>
                </a:solidFill>
                <a:latin typeface="Tahoma"/>
                <a:cs typeface="Tahoma"/>
              </a:rPr>
              <a:t>10</a:t>
            </a:r>
            <a:r>
              <a:rPr sz="2050" spc="-15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50" spc="35" dirty="0">
                <a:solidFill>
                  <a:srgbClr val="A6A6A6"/>
                </a:solidFill>
                <a:latin typeface="Tahoma"/>
                <a:cs typeface="Tahoma"/>
              </a:rPr>
              <a:t>Kms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ahoma"/>
              <a:cs typeface="Tahoma"/>
            </a:endParaRPr>
          </a:p>
          <a:p>
            <a:pPr indent="795655">
              <a:lnSpc>
                <a:spcPct val="196300"/>
              </a:lnSpc>
            </a:pPr>
            <a:r>
              <a:rPr sz="2450" dirty="0">
                <a:solidFill>
                  <a:srgbClr val="5B5959"/>
                </a:solidFill>
                <a:latin typeface="Tahoma"/>
                <a:cs typeface="Tahoma"/>
              </a:rPr>
              <a:t>Information </a:t>
            </a: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Personal</a:t>
            </a:r>
            <a:r>
              <a:rPr sz="2450" spc="-180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5B5959"/>
                </a:solidFill>
                <a:latin typeface="Tahoma"/>
                <a:cs typeface="Tahoma"/>
              </a:rPr>
              <a:t>Information</a:t>
            </a:r>
            <a:endParaRPr sz="2450">
              <a:latin typeface="Tahoma"/>
              <a:cs typeface="Tahoma"/>
            </a:endParaRPr>
          </a:p>
          <a:p>
            <a:pPr marL="20320" marR="558165">
              <a:lnSpc>
                <a:spcPct val="218699"/>
              </a:lnSpc>
              <a:spcBef>
                <a:spcPts val="250"/>
              </a:spcBef>
            </a:pPr>
            <a:r>
              <a:rPr sz="2450" spc="-35" dirty="0">
                <a:solidFill>
                  <a:srgbClr val="5B5959"/>
                </a:solidFill>
                <a:latin typeface="Tahoma"/>
                <a:cs typeface="Tahoma"/>
              </a:rPr>
              <a:t>Teaching </a:t>
            </a: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Skills 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-35" dirty="0">
                <a:solidFill>
                  <a:srgbClr val="5B5959"/>
                </a:solidFill>
                <a:latin typeface="Tahoma"/>
                <a:cs typeface="Tahoma"/>
              </a:rPr>
              <a:t>S</a:t>
            </a:r>
            <a:r>
              <a:rPr sz="2450" spc="50" dirty="0">
                <a:solidFill>
                  <a:srgbClr val="5B5959"/>
                </a:solidFill>
                <a:latin typeface="Tahoma"/>
                <a:cs typeface="Tahoma"/>
              </a:rPr>
              <a:t>c</a:t>
            </a:r>
            <a:r>
              <a:rPr sz="2450" spc="10" dirty="0">
                <a:solidFill>
                  <a:srgbClr val="5B5959"/>
                </a:solidFill>
                <a:latin typeface="Tahoma"/>
                <a:cs typeface="Tahoma"/>
              </a:rPr>
              <a:t>h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e</a:t>
            </a:r>
            <a:r>
              <a:rPr sz="2450" spc="20" dirty="0">
                <a:solidFill>
                  <a:srgbClr val="5B5959"/>
                </a:solidFill>
                <a:latin typeface="Tahoma"/>
                <a:cs typeface="Tahoma"/>
              </a:rPr>
              <a:t>dul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e</a:t>
            </a:r>
            <a:r>
              <a:rPr sz="2450" spc="-135" dirty="0">
                <a:solidFill>
                  <a:srgbClr val="5B5959"/>
                </a:solidFill>
                <a:latin typeface="Tahoma"/>
                <a:cs typeface="Tahoma"/>
              </a:rPr>
              <a:t> </a:t>
            </a:r>
            <a:r>
              <a:rPr sz="2450" spc="195" dirty="0">
                <a:solidFill>
                  <a:srgbClr val="5B5959"/>
                </a:solidFill>
                <a:latin typeface="Tahoma"/>
                <a:cs typeface="Tahoma"/>
              </a:rPr>
              <a:t>D</a:t>
            </a:r>
            <a:r>
              <a:rPr sz="2450" spc="5" dirty="0">
                <a:solidFill>
                  <a:srgbClr val="5B5959"/>
                </a:solidFill>
                <a:latin typeface="Tahoma"/>
                <a:cs typeface="Tahoma"/>
              </a:rPr>
              <a:t>e</a:t>
            </a:r>
            <a:r>
              <a:rPr sz="2450" spc="65" dirty="0">
                <a:solidFill>
                  <a:srgbClr val="5B5959"/>
                </a:solidFill>
                <a:latin typeface="Tahoma"/>
                <a:cs typeface="Tahoma"/>
              </a:rPr>
              <a:t>t</a:t>
            </a:r>
            <a:r>
              <a:rPr sz="2450" spc="-60" dirty="0">
                <a:solidFill>
                  <a:srgbClr val="5B5959"/>
                </a:solidFill>
                <a:latin typeface="Tahoma"/>
                <a:cs typeface="Tahoma"/>
              </a:rPr>
              <a:t>a</a:t>
            </a:r>
            <a:r>
              <a:rPr sz="2450" spc="30" dirty="0">
                <a:solidFill>
                  <a:srgbClr val="5B5959"/>
                </a:solidFill>
                <a:latin typeface="Tahoma"/>
                <a:cs typeface="Tahoma"/>
              </a:rPr>
              <a:t>i</a:t>
            </a:r>
            <a:r>
              <a:rPr sz="2450" spc="20" dirty="0">
                <a:solidFill>
                  <a:srgbClr val="5B5959"/>
                </a:solidFill>
                <a:latin typeface="Tahoma"/>
                <a:cs typeface="Tahoma"/>
              </a:rPr>
              <a:t>l</a:t>
            </a:r>
            <a:r>
              <a:rPr sz="2450" spc="-20" dirty="0">
                <a:solidFill>
                  <a:srgbClr val="5B5959"/>
                </a:solidFill>
                <a:latin typeface="Tahoma"/>
                <a:cs typeface="Tahoma"/>
              </a:rPr>
              <a:t>s  </a:t>
            </a:r>
            <a:r>
              <a:rPr sz="2450" spc="15" dirty="0">
                <a:solidFill>
                  <a:srgbClr val="5B5959"/>
                </a:solidFill>
                <a:latin typeface="Tahoma"/>
                <a:cs typeface="Tahoma"/>
              </a:rPr>
              <a:t>Reviews</a:t>
            </a:r>
            <a:endParaRPr sz="2450">
              <a:latin typeface="Tahoma"/>
              <a:cs typeface="Tahoma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3611975" y="690903"/>
            <a:ext cx="4838065" cy="9738360"/>
            <a:chOff x="13611975" y="690903"/>
            <a:chExt cx="4838065" cy="9738360"/>
          </a:xfrm>
        </p:grpSpPr>
        <p:sp>
          <p:nvSpPr>
            <p:cNvPr id="144" name="object 144"/>
            <p:cNvSpPr/>
            <p:nvPr/>
          </p:nvSpPr>
          <p:spPr>
            <a:xfrm>
              <a:off x="17086439" y="2097052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086439" y="1984232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086439" y="2094177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638327" y="717255"/>
              <a:ext cx="4785360" cy="9685655"/>
            </a:xfrm>
            <a:custGeom>
              <a:avLst/>
              <a:gdLst/>
              <a:ahLst/>
              <a:cxnLst/>
              <a:rect l="l" t="t" r="r" b="b"/>
              <a:pathLst>
                <a:path w="4785359" h="9685655">
                  <a:moveTo>
                    <a:pt x="4261650" y="9685568"/>
                  </a:moveTo>
                  <a:lnTo>
                    <a:pt x="523544" y="9685568"/>
                  </a:lnTo>
                  <a:lnTo>
                    <a:pt x="510691" y="9685411"/>
                  </a:lnTo>
                  <a:lnTo>
                    <a:pt x="472228" y="9683047"/>
                  </a:lnTo>
                  <a:lnTo>
                    <a:pt x="434041" y="9677860"/>
                  </a:lnTo>
                  <a:lnTo>
                    <a:pt x="396333" y="9669878"/>
                  </a:lnTo>
                  <a:lnTo>
                    <a:pt x="359314" y="9659142"/>
                  </a:lnTo>
                  <a:lnTo>
                    <a:pt x="323192" y="9645715"/>
                  </a:lnTo>
                  <a:lnTo>
                    <a:pt x="288156" y="9629668"/>
                  </a:lnTo>
                  <a:lnTo>
                    <a:pt x="254388" y="9611082"/>
                  </a:lnTo>
                  <a:lnTo>
                    <a:pt x="222079" y="9590063"/>
                  </a:lnTo>
                  <a:lnTo>
                    <a:pt x="191411" y="9566729"/>
                  </a:lnTo>
                  <a:lnTo>
                    <a:pt x="162541" y="9541202"/>
                  </a:lnTo>
                  <a:lnTo>
                    <a:pt x="135623" y="9513615"/>
                  </a:lnTo>
                  <a:lnTo>
                    <a:pt x="110807" y="9484122"/>
                  </a:lnTo>
                  <a:lnTo>
                    <a:pt x="88233" y="9452889"/>
                  </a:lnTo>
                  <a:lnTo>
                    <a:pt x="68016" y="9420081"/>
                  </a:lnTo>
                  <a:lnTo>
                    <a:pt x="50265" y="9385868"/>
                  </a:lnTo>
                  <a:lnTo>
                    <a:pt x="35079" y="9350441"/>
                  </a:lnTo>
                  <a:lnTo>
                    <a:pt x="22543" y="9314000"/>
                  </a:lnTo>
                  <a:lnTo>
                    <a:pt x="12721" y="9276737"/>
                  </a:lnTo>
                  <a:lnTo>
                    <a:pt x="5666" y="9238844"/>
                  </a:lnTo>
                  <a:lnTo>
                    <a:pt x="1418" y="9200535"/>
                  </a:lnTo>
                  <a:lnTo>
                    <a:pt x="0" y="9162024"/>
                  </a:lnTo>
                  <a:lnTo>
                    <a:pt x="0" y="523544"/>
                  </a:lnTo>
                  <a:lnTo>
                    <a:pt x="1418" y="485033"/>
                  </a:lnTo>
                  <a:lnTo>
                    <a:pt x="5666" y="446724"/>
                  </a:lnTo>
                  <a:lnTo>
                    <a:pt x="12721" y="408831"/>
                  </a:lnTo>
                  <a:lnTo>
                    <a:pt x="22543" y="371567"/>
                  </a:lnTo>
                  <a:lnTo>
                    <a:pt x="35079" y="335126"/>
                  </a:lnTo>
                  <a:lnTo>
                    <a:pt x="50265" y="299700"/>
                  </a:lnTo>
                  <a:lnTo>
                    <a:pt x="68016" y="265486"/>
                  </a:lnTo>
                  <a:lnTo>
                    <a:pt x="88233" y="232678"/>
                  </a:lnTo>
                  <a:lnTo>
                    <a:pt x="110807" y="201446"/>
                  </a:lnTo>
                  <a:lnTo>
                    <a:pt x="135623" y="171953"/>
                  </a:lnTo>
                  <a:lnTo>
                    <a:pt x="162541" y="144366"/>
                  </a:lnTo>
                  <a:lnTo>
                    <a:pt x="191411" y="118839"/>
                  </a:lnTo>
                  <a:lnTo>
                    <a:pt x="222079" y="95504"/>
                  </a:lnTo>
                  <a:lnTo>
                    <a:pt x="254388" y="74485"/>
                  </a:lnTo>
                  <a:lnTo>
                    <a:pt x="288156" y="55899"/>
                  </a:lnTo>
                  <a:lnTo>
                    <a:pt x="323192" y="39852"/>
                  </a:lnTo>
                  <a:lnTo>
                    <a:pt x="359314" y="26425"/>
                  </a:lnTo>
                  <a:lnTo>
                    <a:pt x="396333" y="15689"/>
                  </a:lnTo>
                  <a:lnTo>
                    <a:pt x="434041" y="7706"/>
                  </a:lnTo>
                  <a:lnTo>
                    <a:pt x="472228" y="2521"/>
                  </a:lnTo>
                  <a:lnTo>
                    <a:pt x="510691" y="157"/>
                  </a:lnTo>
                  <a:lnTo>
                    <a:pt x="523544" y="0"/>
                  </a:lnTo>
                  <a:lnTo>
                    <a:pt x="4261650" y="0"/>
                  </a:lnTo>
                  <a:lnTo>
                    <a:pt x="4300160" y="1418"/>
                  </a:lnTo>
                  <a:lnTo>
                    <a:pt x="4338469" y="5666"/>
                  </a:lnTo>
                  <a:lnTo>
                    <a:pt x="4376362" y="12721"/>
                  </a:lnTo>
                  <a:lnTo>
                    <a:pt x="4413626" y="22543"/>
                  </a:lnTo>
                  <a:lnTo>
                    <a:pt x="4450066" y="35079"/>
                  </a:lnTo>
                  <a:lnTo>
                    <a:pt x="4485493" y="50265"/>
                  </a:lnTo>
                  <a:lnTo>
                    <a:pt x="4519706" y="68016"/>
                  </a:lnTo>
                  <a:lnTo>
                    <a:pt x="4552514" y="88233"/>
                  </a:lnTo>
                  <a:lnTo>
                    <a:pt x="4583747" y="110807"/>
                  </a:lnTo>
                  <a:lnTo>
                    <a:pt x="4613240" y="135623"/>
                  </a:lnTo>
                  <a:lnTo>
                    <a:pt x="4640828" y="162541"/>
                  </a:lnTo>
                  <a:lnTo>
                    <a:pt x="4666355" y="191411"/>
                  </a:lnTo>
                  <a:lnTo>
                    <a:pt x="4689689" y="222079"/>
                  </a:lnTo>
                  <a:lnTo>
                    <a:pt x="4710709" y="254388"/>
                  </a:lnTo>
                  <a:lnTo>
                    <a:pt x="4729294" y="288156"/>
                  </a:lnTo>
                  <a:lnTo>
                    <a:pt x="4745341" y="323192"/>
                  </a:lnTo>
                  <a:lnTo>
                    <a:pt x="4758768" y="359314"/>
                  </a:lnTo>
                  <a:lnTo>
                    <a:pt x="4769504" y="396333"/>
                  </a:lnTo>
                  <a:lnTo>
                    <a:pt x="4777487" y="434041"/>
                  </a:lnTo>
                  <a:lnTo>
                    <a:pt x="4782673" y="472228"/>
                  </a:lnTo>
                  <a:lnTo>
                    <a:pt x="4785037" y="510691"/>
                  </a:lnTo>
                  <a:lnTo>
                    <a:pt x="4785194" y="523544"/>
                  </a:lnTo>
                  <a:lnTo>
                    <a:pt x="4785194" y="9162024"/>
                  </a:lnTo>
                  <a:lnTo>
                    <a:pt x="4783776" y="9200535"/>
                  </a:lnTo>
                  <a:lnTo>
                    <a:pt x="4779528" y="9238844"/>
                  </a:lnTo>
                  <a:lnTo>
                    <a:pt x="4772472" y="9276737"/>
                  </a:lnTo>
                  <a:lnTo>
                    <a:pt x="4762650" y="9314000"/>
                  </a:lnTo>
                  <a:lnTo>
                    <a:pt x="4750114" y="9350440"/>
                  </a:lnTo>
                  <a:lnTo>
                    <a:pt x="4734928" y="9385867"/>
                  </a:lnTo>
                  <a:lnTo>
                    <a:pt x="4717177" y="9420081"/>
                  </a:lnTo>
                  <a:lnTo>
                    <a:pt x="4696960" y="9452889"/>
                  </a:lnTo>
                  <a:lnTo>
                    <a:pt x="4674386" y="9484122"/>
                  </a:lnTo>
                  <a:lnTo>
                    <a:pt x="4649570" y="9513615"/>
                  </a:lnTo>
                  <a:lnTo>
                    <a:pt x="4622652" y="9541202"/>
                  </a:lnTo>
                  <a:lnTo>
                    <a:pt x="4593783" y="9566729"/>
                  </a:lnTo>
                  <a:lnTo>
                    <a:pt x="4563113" y="9590063"/>
                  </a:lnTo>
                  <a:lnTo>
                    <a:pt x="4530805" y="9611082"/>
                  </a:lnTo>
                  <a:lnTo>
                    <a:pt x="4497037" y="9629668"/>
                  </a:lnTo>
                  <a:lnTo>
                    <a:pt x="4462001" y="9645715"/>
                  </a:lnTo>
                  <a:lnTo>
                    <a:pt x="4425879" y="9659143"/>
                  </a:lnTo>
                  <a:lnTo>
                    <a:pt x="4388860" y="9669878"/>
                  </a:lnTo>
                  <a:lnTo>
                    <a:pt x="4351152" y="9677861"/>
                  </a:lnTo>
                  <a:lnTo>
                    <a:pt x="4312966" y="9683047"/>
                  </a:lnTo>
                  <a:lnTo>
                    <a:pt x="4274502" y="9685411"/>
                  </a:lnTo>
                  <a:lnTo>
                    <a:pt x="4261650" y="96855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3638327" y="717255"/>
              <a:ext cx="4785360" cy="9685655"/>
            </a:xfrm>
            <a:custGeom>
              <a:avLst/>
              <a:gdLst/>
              <a:ahLst/>
              <a:cxnLst/>
              <a:rect l="l" t="t" r="r" b="b"/>
              <a:pathLst>
                <a:path w="4785359" h="9685655">
                  <a:moveTo>
                    <a:pt x="0" y="9188201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188201"/>
                  </a:lnTo>
                  <a:lnTo>
                    <a:pt x="4782799" y="9236953"/>
                  </a:lnTo>
                  <a:lnTo>
                    <a:pt x="4775636" y="9285232"/>
                  </a:lnTo>
                  <a:lnTo>
                    <a:pt x="4763777" y="9332579"/>
                  </a:lnTo>
                  <a:lnTo>
                    <a:pt x="4747333" y="9378534"/>
                  </a:lnTo>
                  <a:lnTo>
                    <a:pt x="4726465" y="9422658"/>
                  </a:lnTo>
                  <a:lnTo>
                    <a:pt x="4701372" y="9464523"/>
                  </a:lnTo>
                  <a:lnTo>
                    <a:pt x="4672297" y="9503728"/>
                  </a:lnTo>
                  <a:lnTo>
                    <a:pt x="4639518" y="9539892"/>
                  </a:lnTo>
                  <a:lnTo>
                    <a:pt x="4603353" y="9572671"/>
                  </a:lnTo>
                  <a:lnTo>
                    <a:pt x="4564149" y="9601747"/>
                  </a:lnTo>
                  <a:lnTo>
                    <a:pt x="4522284" y="9626840"/>
                  </a:lnTo>
                  <a:lnTo>
                    <a:pt x="4478161" y="9647707"/>
                  </a:lnTo>
                  <a:lnTo>
                    <a:pt x="4432205" y="9664151"/>
                  </a:lnTo>
                  <a:lnTo>
                    <a:pt x="4384858" y="9676011"/>
                  </a:lnTo>
                  <a:lnTo>
                    <a:pt x="4336578" y="9683174"/>
                  </a:lnTo>
                  <a:lnTo>
                    <a:pt x="4287827" y="9685568"/>
                  </a:lnTo>
                  <a:lnTo>
                    <a:pt x="497367" y="9685568"/>
                  </a:lnTo>
                  <a:lnTo>
                    <a:pt x="448616" y="9683173"/>
                  </a:lnTo>
                  <a:lnTo>
                    <a:pt x="400335" y="9676010"/>
                  </a:lnTo>
                  <a:lnTo>
                    <a:pt x="352988" y="9664151"/>
                  </a:lnTo>
                  <a:lnTo>
                    <a:pt x="307032" y="9647707"/>
                  </a:lnTo>
                  <a:lnTo>
                    <a:pt x="262909" y="9626840"/>
                  </a:lnTo>
                  <a:lnTo>
                    <a:pt x="221044" y="9601746"/>
                  </a:lnTo>
                  <a:lnTo>
                    <a:pt x="181840" y="9572670"/>
                  </a:lnTo>
                  <a:lnTo>
                    <a:pt x="145675" y="9539892"/>
                  </a:lnTo>
                  <a:lnTo>
                    <a:pt x="112897" y="9503728"/>
                  </a:lnTo>
                  <a:lnTo>
                    <a:pt x="83821" y="9464523"/>
                  </a:lnTo>
                  <a:lnTo>
                    <a:pt x="58728" y="9422658"/>
                  </a:lnTo>
                  <a:lnTo>
                    <a:pt x="37859" y="9378535"/>
                  </a:lnTo>
                  <a:lnTo>
                    <a:pt x="21416" y="9332579"/>
                  </a:lnTo>
                  <a:lnTo>
                    <a:pt x="9556" y="9285233"/>
                  </a:lnTo>
                  <a:lnTo>
                    <a:pt x="2394" y="9236953"/>
                  </a:lnTo>
                  <a:lnTo>
                    <a:pt x="0" y="9188201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3847745" y="1680577"/>
              <a:ext cx="4335145" cy="7790815"/>
            </a:xfrm>
            <a:custGeom>
              <a:avLst/>
              <a:gdLst/>
              <a:ahLst/>
              <a:cxnLst/>
              <a:rect l="l" t="t" r="r" b="b"/>
              <a:pathLst>
                <a:path w="4335144" h="7790815">
                  <a:moveTo>
                    <a:pt x="4132387" y="7790338"/>
                  </a:moveTo>
                  <a:lnTo>
                    <a:pt x="202559" y="7790338"/>
                  </a:lnTo>
                  <a:lnTo>
                    <a:pt x="195716" y="7790002"/>
                  </a:lnTo>
                  <a:lnTo>
                    <a:pt x="155190" y="7783312"/>
                  </a:lnTo>
                  <a:lnTo>
                    <a:pt x="116747" y="7768843"/>
                  </a:lnTo>
                  <a:lnTo>
                    <a:pt x="81866" y="7747153"/>
                  </a:lnTo>
                  <a:lnTo>
                    <a:pt x="51886" y="7719076"/>
                  </a:lnTo>
                  <a:lnTo>
                    <a:pt x="27960" y="7685687"/>
                  </a:lnTo>
                  <a:lnTo>
                    <a:pt x="11008" y="7648274"/>
                  </a:lnTo>
                  <a:lnTo>
                    <a:pt x="1680" y="7608272"/>
                  </a:lnTo>
                  <a:lnTo>
                    <a:pt x="0" y="7587779"/>
                  </a:lnTo>
                  <a:lnTo>
                    <a:pt x="0" y="7580921"/>
                  </a:lnTo>
                  <a:lnTo>
                    <a:pt x="0" y="202559"/>
                  </a:lnTo>
                  <a:lnTo>
                    <a:pt x="5361" y="161835"/>
                  </a:lnTo>
                  <a:lnTo>
                    <a:pt x="18565" y="122940"/>
                  </a:lnTo>
                  <a:lnTo>
                    <a:pt x="39103" y="87368"/>
                  </a:lnTo>
                  <a:lnTo>
                    <a:pt x="66186" y="56487"/>
                  </a:lnTo>
                  <a:lnTo>
                    <a:pt x="98774" y="31482"/>
                  </a:lnTo>
                  <a:lnTo>
                    <a:pt x="135613" y="13316"/>
                  </a:lnTo>
                  <a:lnTo>
                    <a:pt x="175289" y="2685"/>
                  </a:lnTo>
                  <a:lnTo>
                    <a:pt x="202559" y="0"/>
                  </a:lnTo>
                  <a:lnTo>
                    <a:pt x="4132387" y="0"/>
                  </a:lnTo>
                  <a:lnTo>
                    <a:pt x="4173110" y="5361"/>
                  </a:lnTo>
                  <a:lnTo>
                    <a:pt x="4212005" y="18565"/>
                  </a:lnTo>
                  <a:lnTo>
                    <a:pt x="4247577" y="39103"/>
                  </a:lnTo>
                  <a:lnTo>
                    <a:pt x="4278458" y="66186"/>
                  </a:lnTo>
                  <a:lnTo>
                    <a:pt x="4303463" y="98774"/>
                  </a:lnTo>
                  <a:lnTo>
                    <a:pt x="4321630" y="135613"/>
                  </a:lnTo>
                  <a:lnTo>
                    <a:pt x="4332260" y="175289"/>
                  </a:lnTo>
                  <a:lnTo>
                    <a:pt x="4334946" y="202559"/>
                  </a:lnTo>
                  <a:lnTo>
                    <a:pt x="4334946" y="7587779"/>
                  </a:lnTo>
                  <a:lnTo>
                    <a:pt x="4329584" y="7628502"/>
                  </a:lnTo>
                  <a:lnTo>
                    <a:pt x="4316380" y="7667397"/>
                  </a:lnTo>
                  <a:lnTo>
                    <a:pt x="4295842" y="7702969"/>
                  </a:lnTo>
                  <a:lnTo>
                    <a:pt x="4268759" y="7733851"/>
                  </a:lnTo>
                  <a:lnTo>
                    <a:pt x="4236171" y="7758855"/>
                  </a:lnTo>
                  <a:lnTo>
                    <a:pt x="4199332" y="7777021"/>
                  </a:lnTo>
                  <a:lnTo>
                    <a:pt x="4159657" y="7787653"/>
                  </a:lnTo>
                  <a:lnTo>
                    <a:pt x="4139229" y="7790002"/>
                  </a:lnTo>
                  <a:lnTo>
                    <a:pt x="4132387" y="7790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847745" y="1680577"/>
              <a:ext cx="4335145" cy="7790815"/>
            </a:xfrm>
            <a:custGeom>
              <a:avLst/>
              <a:gdLst/>
              <a:ahLst/>
              <a:cxnLst/>
              <a:rect l="l" t="t" r="r" b="b"/>
              <a:pathLst>
                <a:path w="4335144" h="7790815">
                  <a:moveTo>
                    <a:pt x="0" y="7596627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596627"/>
                  </a:lnTo>
                  <a:lnTo>
                    <a:pt x="4334946" y="7602971"/>
                  </a:lnTo>
                  <a:lnTo>
                    <a:pt x="4334635" y="7609300"/>
                  </a:lnTo>
                  <a:lnTo>
                    <a:pt x="4334013" y="7615614"/>
                  </a:lnTo>
                  <a:lnTo>
                    <a:pt x="4333391" y="7621927"/>
                  </a:lnTo>
                  <a:lnTo>
                    <a:pt x="4332461" y="7628195"/>
                  </a:lnTo>
                  <a:lnTo>
                    <a:pt x="4331224" y="7634417"/>
                  </a:lnTo>
                  <a:lnTo>
                    <a:pt x="4329986" y="7640640"/>
                  </a:lnTo>
                  <a:lnTo>
                    <a:pt x="4328446" y="7646787"/>
                  </a:lnTo>
                  <a:lnTo>
                    <a:pt x="4326605" y="7652857"/>
                  </a:lnTo>
                  <a:lnTo>
                    <a:pt x="4324763" y="7658929"/>
                  </a:lnTo>
                  <a:lnTo>
                    <a:pt x="4322628" y="7664895"/>
                  </a:lnTo>
                  <a:lnTo>
                    <a:pt x="4320200" y="7670756"/>
                  </a:lnTo>
                  <a:lnTo>
                    <a:pt x="4317773" y="7676618"/>
                  </a:lnTo>
                  <a:lnTo>
                    <a:pt x="4302299" y="7704246"/>
                  </a:lnTo>
                  <a:lnTo>
                    <a:pt x="4298775" y="7709522"/>
                  </a:lnTo>
                  <a:lnTo>
                    <a:pt x="4278209" y="7733601"/>
                  </a:lnTo>
                  <a:lnTo>
                    <a:pt x="4273723" y="7738087"/>
                  </a:lnTo>
                  <a:lnTo>
                    <a:pt x="4269028" y="7742343"/>
                  </a:lnTo>
                  <a:lnTo>
                    <a:pt x="4264123" y="7746367"/>
                  </a:lnTo>
                  <a:lnTo>
                    <a:pt x="4259219" y="7750392"/>
                  </a:lnTo>
                  <a:lnTo>
                    <a:pt x="4254130" y="7754166"/>
                  </a:lnTo>
                  <a:lnTo>
                    <a:pt x="4248855" y="7757691"/>
                  </a:lnTo>
                  <a:lnTo>
                    <a:pt x="4243580" y="7761215"/>
                  </a:lnTo>
                  <a:lnTo>
                    <a:pt x="4238145" y="7764474"/>
                  </a:lnTo>
                  <a:lnTo>
                    <a:pt x="4232549" y="7767464"/>
                  </a:lnTo>
                  <a:lnTo>
                    <a:pt x="4226954" y="7770455"/>
                  </a:lnTo>
                  <a:lnTo>
                    <a:pt x="4221226" y="7773164"/>
                  </a:lnTo>
                  <a:lnTo>
                    <a:pt x="4215364" y="7775592"/>
                  </a:lnTo>
                  <a:lnTo>
                    <a:pt x="4209503" y="7778020"/>
                  </a:lnTo>
                  <a:lnTo>
                    <a:pt x="4179025" y="7786615"/>
                  </a:lnTo>
                  <a:lnTo>
                    <a:pt x="4172803" y="7787853"/>
                  </a:lnTo>
                  <a:lnTo>
                    <a:pt x="4166535" y="7788784"/>
                  </a:lnTo>
                  <a:lnTo>
                    <a:pt x="4160222" y="7789406"/>
                  </a:lnTo>
                  <a:lnTo>
                    <a:pt x="4153908" y="7790028"/>
                  </a:lnTo>
                  <a:lnTo>
                    <a:pt x="4147579" y="7790338"/>
                  </a:lnTo>
                  <a:lnTo>
                    <a:pt x="4141235" y="7790338"/>
                  </a:lnTo>
                  <a:lnTo>
                    <a:pt x="193711" y="7790338"/>
                  </a:lnTo>
                  <a:lnTo>
                    <a:pt x="187367" y="7790338"/>
                  </a:lnTo>
                  <a:lnTo>
                    <a:pt x="181038" y="7790028"/>
                  </a:lnTo>
                  <a:lnTo>
                    <a:pt x="174724" y="7789406"/>
                  </a:lnTo>
                  <a:lnTo>
                    <a:pt x="168410" y="7788784"/>
                  </a:lnTo>
                  <a:lnTo>
                    <a:pt x="162142" y="7787854"/>
                  </a:lnTo>
                  <a:lnTo>
                    <a:pt x="155920" y="7786616"/>
                  </a:lnTo>
                  <a:lnTo>
                    <a:pt x="149697" y="7785378"/>
                  </a:lnTo>
                  <a:lnTo>
                    <a:pt x="107991" y="7770455"/>
                  </a:lnTo>
                  <a:lnTo>
                    <a:pt x="102396" y="7767464"/>
                  </a:lnTo>
                  <a:lnTo>
                    <a:pt x="96801" y="7764474"/>
                  </a:lnTo>
                  <a:lnTo>
                    <a:pt x="91366" y="7761215"/>
                  </a:lnTo>
                  <a:lnTo>
                    <a:pt x="86091" y="7757691"/>
                  </a:lnTo>
                  <a:lnTo>
                    <a:pt x="80816" y="7754166"/>
                  </a:lnTo>
                  <a:lnTo>
                    <a:pt x="56736" y="7733601"/>
                  </a:lnTo>
                  <a:lnTo>
                    <a:pt x="52250" y="7729115"/>
                  </a:lnTo>
                  <a:lnTo>
                    <a:pt x="32646" y="7704246"/>
                  </a:lnTo>
                  <a:lnTo>
                    <a:pt x="29121" y="7698972"/>
                  </a:lnTo>
                  <a:lnTo>
                    <a:pt x="14745" y="7670756"/>
                  </a:lnTo>
                  <a:lnTo>
                    <a:pt x="12317" y="7664895"/>
                  </a:lnTo>
                  <a:lnTo>
                    <a:pt x="10182" y="7658929"/>
                  </a:lnTo>
                  <a:lnTo>
                    <a:pt x="8341" y="7652857"/>
                  </a:lnTo>
                  <a:lnTo>
                    <a:pt x="6499" y="7646787"/>
                  </a:lnTo>
                  <a:lnTo>
                    <a:pt x="4959" y="7640640"/>
                  </a:lnTo>
                  <a:lnTo>
                    <a:pt x="3722" y="7634417"/>
                  </a:lnTo>
                  <a:lnTo>
                    <a:pt x="2484" y="7628195"/>
                  </a:lnTo>
                  <a:lnTo>
                    <a:pt x="1554" y="7621927"/>
                  </a:lnTo>
                  <a:lnTo>
                    <a:pt x="932" y="7615614"/>
                  </a:lnTo>
                  <a:lnTo>
                    <a:pt x="310" y="7609300"/>
                  </a:lnTo>
                  <a:lnTo>
                    <a:pt x="0" y="7602971"/>
                  </a:lnTo>
                  <a:lnTo>
                    <a:pt x="0" y="7596627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669679" y="9680333"/>
              <a:ext cx="534035" cy="523875"/>
            </a:xfrm>
            <a:custGeom>
              <a:avLst/>
              <a:gdLst/>
              <a:ahLst/>
              <a:cxnLst/>
              <a:rect l="l" t="t" r="r" b="b"/>
              <a:pathLst>
                <a:path w="534034" h="523875">
                  <a:moveTo>
                    <a:pt x="267007" y="523544"/>
                  </a:moveTo>
                  <a:lnTo>
                    <a:pt x="227829" y="520711"/>
                  </a:lnTo>
                  <a:lnTo>
                    <a:pt x="189499" y="512272"/>
                  </a:lnTo>
                  <a:lnTo>
                    <a:pt x="152847" y="498411"/>
                  </a:lnTo>
                  <a:lnTo>
                    <a:pt x="118666" y="479427"/>
                  </a:lnTo>
                  <a:lnTo>
                    <a:pt x="87696" y="455732"/>
                  </a:lnTo>
                  <a:lnTo>
                    <a:pt x="60607" y="427838"/>
                  </a:lnTo>
                  <a:lnTo>
                    <a:pt x="37987" y="396350"/>
                  </a:lnTo>
                  <a:lnTo>
                    <a:pt x="20324" y="361947"/>
                  </a:lnTo>
                  <a:lnTo>
                    <a:pt x="8001" y="325377"/>
                  </a:lnTo>
                  <a:lnTo>
                    <a:pt x="1285" y="287430"/>
                  </a:lnTo>
                  <a:lnTo>
                    <a:pt x="0" y="261772"/>
                  </a:lnTo>
                  <a:lnTo>
                    <a:pt x="321" y="248927"/>
                  </a:lnTo>
                  <a:lnTo>
                    <a:pt x="5130" y="210702"/>
                  </a:lnTo>
                  <a:lnTo>
                    <a:pt x="15607" y="173583"/>
                  </a:lnTo>
                  <a:lnTo>
                    <a:pt x="31527" y="138373"/>
                  </a:lnTo>
                  <a:lnTo>
                    <a:pt x="52544" y="105834"/>
                  </a:lnTo>
                  <a:lnTo>
                    <a:pt x="78204" y="76671"/>
                  </a:lnTo>
                  <a:lnTo>
                    <a:pt x="107951" y="51514"/>
                  </a:lnTo>
                  <a:lnTo>
                    <a:pt x="141141" y="30909"/>
                  </a:lnTo>
                  <a:lnTo>
                    <a:pt x="177055" y="15301"/>
                  </a:lnTo>
                  <a:lnTo>
                    <a:pt x="214916" y="5029"/>
                  </a:lnTo>
                  <a:lnTo>
                    <a:pt x="253906" y="315"/>
                  </a:lnTo>
                  <a:lnTo>
                    <a:pt x="267007" y="0"/>
                  </a:lnTo>
                  <a:lnTo>
                    <a:pt x="280109" y="315"/>
                  </a:lnTo>
                  <a:lnTo>
                    <a:pt x="319098" y="5029"/>
                  </a:lnTo>
                  <a:lnTo>
                    <a:pt x="356959" y="15301"/>
                  </a:lnTo>
                  <a:lnTo>
                    <a:pt x="392874" y="30909"/>
                  </a:lnTo>
                  <a:lnTo>
                    <a:pt x="426063" y="51514"/>
                  </a:lnTo>
                  <a:lnTo>
                    <a:pt x="455810" y="76671"/>
                  </a:lnTo>
                  <a:lnTo>
                    <a:pt x="481470" y="105834"/>
                  </a:lnTo>
                  <a:lnTo>
                    <a:pt x="502487" y="138373"/>
                  </a:lnTo>
                  <a:lnTo>
                    <a:pt x="518407" y="173583"/>
                  </a:lnTo>
                  <a:lnTo>
                    <a:pt x="528884" y="210702"/>
                  </a:lnTo>
                  <a:lnTo>
                    <a:pt x="533693" y="248927"/>
                  </a:lnTo>
                  <a:lnTo>
                    <a:pt x="534015" y="261772"/>
                  </a:lnTo>
                  <a:lnTo>
                    <a:pt x="533693" y="274616"/>
                  </a:lnTo>
                  <a:lnTo>
                    <a:pt x="528884" y="312841"/>
                  </a:lnTo>
                  <a:lnTo>
                    <a:pt x="518407" y="349960"/>
                  </a:lnTo>
                  <a:lnTo>
                    <a:pt x="502487" y="385170"/>
                  </a:lnTo>
                  <a:lnTo>
                    <a:pt x="481470" y="417709"/>
                  </a:lnTo>
                  <a:lnTo>
                    <a:pt x="455810" y="446872"/>
                  </a:lnTo>
                  <a:lnTo>
                    <a:pt x="426063" y="472029"/>
                  </a:lnTo>
                  <a:lnTo>
                    <a:pt x="392874" y="492634"/>
                  </a:lnTo>
                  <a:lnTo>
                    <a:pt x="356959" y="508242"/>
                  </a:lnTo>
                  <a:lnTo>
                    <a:pt x="319098" y="518514"/>
                  </a:lnTo>
                  <a:lnTo>
                    <a:pt x="280109" y="523229"/>
                  </a:lnTo>
                  <a:lnTo>
                    <a:pt x="267007" y="523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5936687" y="966462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6" y="-31412"/>
                  </a:moveTo>
                  <a:lnTo>
                    <a:pt x="6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5950449" y="9664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5964134" y="96659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1" y="-31412"/>
                  </a:moveTo>
                  <a:lnTo>
                    <a:pt x="261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5978024" y="96676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005298" y="96729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2" y="-31412"/>
                  </a:moveTo>
                  <a:lnTo>
                    <a:pt x="112" y="314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018485" y="96764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6" y="-31412"/>
                  </a:moveTo>
                  <a:lnTo>
                    <a:pt x="266" y="31571"/>
                  </a:lnTo>
                </a:path>
              </a:pathLst>
            </a:custGeom>
            <a:ln w="633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6031741" y="96807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2" y="-31412"/>
                  </a:moveTo>
                  <a:lnTo>
                    <a:pt x="152" y="3151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6044848" y="96857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" y="-31412"/>
                  </a:moveTo>
                  <a:lnTo>
                    <a:pt x="24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026028" y="9659803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30" h="76200">
                  <a:moveTo>
                    <a:pt x="87503" y="12801"/>
                  </a:moveTo>
                  <a:lnTo>
                    <a:pt x="75590" y="12801"/>
                  </a:lnTo>
                  <a:lnTo>
                    <a:pt x="75590" y="6045"/>
                  </a:lnTo>
                  <a:lnTo>
                    <a:pt x="63119" y="6045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55" y="62966"/>
                  </a:lnTo>
                  <a:lnTo>
                    <a:pt x="12255" y="69138"/>
                  </a:lnTo>
                  <a:lnTo>
                    <a:pt x="24422" y="69138"/>
                  </a:lnTo>
                  <a:lnTo>
                    <a:pt x="24422" y="75768"/>
                  </a:lnTo>
                  <a:lnTo>
                    <a:pt x="87503" y="75768"/>
                  </a:lnTo>
                  <a:lnTo>
                    <a:pt x="8750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6105042" y="97191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5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6084436" y="9696062"/>
              <a:ext cx="102870" cy="101600"/>
            </a:xfrm>
            <a:custGeom>
              <a:avLst/>
              <a:gdLst/>
              <a:ahLst/>
              <a:cxnLst/>
              <a:rect l="l" t="t" r="r" b="b"/>
              <a:pathLst>
                <a:path w="102869" h="101600">
                  <a:moveTo>
                    <a:pt x="102311" y="38455"/>
                  </a:moveTo>
                  <a:lnTo>
                    <a:pt x="93218" y="38455"/>
                  </a:lnTo>
                  <a:lnTo>
                    <a:pt x="93218" y="28244"/>
                  </a:lnTo>
                  <a:lnTo>
                    <a:pt x="73571" y="28244"/>
                  </a:lnTo>
                  <a:lnTo>
                    <a:pt x="73571" y="8940"/>
                  </a:lnTo>
                  <a:lnTo>
                    <a:pt x="63182" y="8940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10579" y="63119"/>
                  </a:lnTo>
                  <a:lnTo>
                    <a:pt x="10579" y="71907"/>
                  </a:lnTo>
                  <a:lnTo>
                    <a:pt x="30264" y="71907"/>
                  </a:lnTo>
                  <a:lnTo>
                    <a:pt x="30264" y="91211"/>
                  </a:lnTo>
                  <a:lnTo>
                    <a:pt x="39243" y="91211"/>
                  </a:lnTo>
                  <a:lnTo>
                    <a:pt x="39243" y="101574"/>
                  </a:lnTo>
                  <a:lnTo>
                    <a:pt x="102311" y="101574"/>
                  </a:lnTo>
                  <a:lnTo>
                    <a:pt x="102311" y="3845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163745" y="9745353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0" y="0"/>
                  </a:moveTo>
                  <a:lnTo>
                    <a:pt x="0" y="62865"/>
                  </a:lnTo>
                </a:path>
                <a:path w="15875" h="85725">
                  <a:moveTo>
                    <a:pt x="15447" y="22672"/>
                  </a:moveTo>
                  <a:lnTo>
                    <a:pt x="15447" y="8557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185912" y="98111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783"/>
                  </a:lnTo>
                </a:path>
              </a:pathLst>
            </a:custGeom>
            <a:ln w="630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6192203" y="98233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485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6202870" y="98486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" y="-31412"/>
                  </a:moveTo>
                  <a:lnTo>
                    <a:pt x="14" y="3149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6207171" y="98613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1"/>
                  </a:moveTo>
                  <a:lnTo>
                    <a:pt x="31518" y="17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6210919" y="9843192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0" y="0"/>
                  </a:moveTo>
                  <a:lnTo>
                    <a:pt x="0" y="62914"/>
                  </a:lnTo>
                </a:path>
                <a:path w="5715" h="90170">
                  <a:moveTo>
                    <a:pt x="5425" y="26793"/>
                  </a:moveTo>
                  <a:lnTo>
                    <a:pt x="5425" y="8965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6218022" y="99147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49"/>
                  </a:moveTo>
                  <a:lnTo>
                    <a:pt x="31442" y="1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6219058" y="9896989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0"/>
                  </a:moveTo>
                  <a:lnTo>
                    <a:pt x="0" y="62934"/>
                  </a:lnTo>
                </a:path>
                <a:path h="90804">
                  <a:moveTo>
                    <a:pt x="0" y="27300"/>
                  </a:moveTo>
                  <a:lnTo>
                    <a:pt x="0" y="9022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218024" y="99691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8"/>
                  </a:moveTo>
                  <a:lnTo>
                    <a:pt x="31440" y="1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210921" y="9951378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5422" y="0"/>
                  </a:moveTo>
                  <a:lnTo>
                    <a:pt x="5422" y="62841"/>
                  </a:lnTo>
                </a:path>
                <a:path w="5715" h="90170">
                  <a:moveTo>
                    <a:pt x="0" y="26741"/>
                  </a:moveTo>
                  <a:lnTo>
                    <a:pt x="0" y="8960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6207185" y="100225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1"/>
                  </a:moveTo>
                  <a:lnTo>
                    <a:pt x="31493" y="1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6202879" y="1003556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1" y="-31412"/>
                  </a:moveTo>
                  <a:lnTo>
                    <a:pt x="1" y="3141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185972" y="10072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3"/>
                  </a:moveTo>
                  <a:lnTo>
                    <a:pt x="31503" y="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155170" y="101180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6"/>
                  </a:moveTo>
                  <a:lnTo>
                    <a:pt x="31524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6126523" y="10097016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54" y="0"/>
                  </a:moveTo>
                  <a:lnTo>
                    <a:pt x="19654" y="62835"/>
                  </a:lnTo>
                </a:path>
                <a:path w="19684" h="82550">
                  <a:moveTo>
                    <a:pt x="0" y="19278"/>
                  </a:moveTo>
                  <a:lnTo>
                    <a:pt x="0" y="821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6115935" y="101565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574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6069859" y="10186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6031899" y="10161521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79" y="0"/>
                  </a:moveTo>
                  <a:lnTo>
                    <a:pt x="25679" y="62828"/>
                  </a:lnTo>
                </a:path>
                <a:path w="26034" h="73659">
                  <a:moveTo>
                    <a:pt x="0" y="10430"/>
                  </a:moveTo>
                  <a:lnTo>
                    <a:pt x="0" y="7327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6018580" y="102075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1" y="-31412"/>
                  </a:moveTo>
                  <a:lnTo>
                    <a:pt x="171" y="3151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005355" y="102112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7" y="-31412"/>
                  </a:moveTo>
                  <a:lnTo>
                    <a:pt x="57" y="3144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978072" y="102165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964194" y="102182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3" y="-31412"/>
                  </a:moveTo>
                  <a:lnTo>
                    <a:pt x="203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5950501" y="102192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1" y="-31412"/>
                  </a:moveTo>
                  <a:lnTo>
                    <a:pt x="91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922683" y="102192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6" y="-31412"/>
                  </a:moveTo>
                  <a:lnTo>
                    <a:pt x="96" y="314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908759" y="102182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6" y="-31412"/>
                  </a:moveTo>
                  <a:lnTo>
                    <a:pt x="216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895163" y="102165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4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867848" y="102112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4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854358" y="10207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7" y="-31412"/>
                  </a:moveTo>
                  <a:lnTo>
                    <a:pt x="257" y="31565"/>
                  </a:lnTo>
                </a:path>
              </a:pathLst>
            </a:custGeom>
            <a:ln w="633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5841339" y="102033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2" y="-31412"/>
                  </a:moveTo>
                  <a:lnTo>
                    <a:pt x="132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5815650" y="10192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5759785" y="10148614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98" y="6654"/>
                  </a:moveTo>
                  <a:lnTo>
                    <a:pt x="63157" y="6654"/>
                  </a:lnTo>
                  <a:lnTo>
                    <a:pt x="63157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11950" y="63017"/>
                  </a:lnTo>
                  <a:lnTo>
                    <a:pt x="11950" y="69748"/>
                  </a:lnTo>
                  <a:lnTo>
                    <a:pt x="75298" y="69748"/>
                  </a:lnTo>
                  <a:lnTo>
                    <a:pt x="75298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779526" y="1017275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8" y="-31412"/>
                  </a:moveTo>
                  <a:lnTo>
                    <a:pt x="88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715259" y="10116165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82" y="17233"/>
                  </a:moveTo>
                  <a:lnTo>
                    <a:pt x="73774" y="17233"/>
                  </a:lnTo>
                  <a:lnTo>
                    <a:pt x="73774" y="8788"/>
                  </a:lnTo>
                  <a:lnTo>
                    <a:pt x="63169" y="8788"/>
                  </a:lnTo>
                  <a:lnTo>
                    <a:pt x="63169" y="0"/>
                  </a:lnTo>
                  <a:lnTo>
                    <a:pt x="0" y="0"/>
                  </a:lnTo>
                  <a:lnTo>
                    <a:pt x="0" y="63131"/>
                  </a:lnTo>
                  <a:lnTo>
                    <a:pt x="10375" y="63131"/>
                  </a:lnTo>
                  <a:lnTo>
                    <a:pt x="10375" y="72072"/>
                  </a:lnTo>
                  <a:lnTo>
                    <a:pt x="21374" y="72072"/>
                  </a:lnTo>
                  <a:lnTo>
                    <a:pt x="21374" y="80352"/>
                  </a:lnTo>
                  <a:lnTo>
                    <a:pt x="84582" y="80352"/>
                  </a:lnTo>
                  <a:lnTo>
                    <a:pt x="84582" y="1723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5736727" y="101382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9" y="-31412"/>
                  </a:moveTo>
                  <a:lnTo>
                    <a:pt x="49" y="3150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5678099" y="10075869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606" y="21018"/>
                  </a:moveTo>
                  <a:lnTo>
                    <a:pt x="71640" y="21018"/>
                  </a:lnTo>
                  <a:lnTo>
                    <a:pt x="71640" y="10629"/>
                  </a:lnTo>
                  <a:lnTo>
                    <a:pt x="63042" y="10629"/>
                  </a:lnTo>
                  <a:lnTo>
                    <a:pt x="63042" y="0"/>
                  </a:lnTo>
                  <a:lnTo>
                    <a:pt x="0" y="0"/>
                  </a:lnTo>
                  <a:lnTo>
                    <a:pt x="0" y="63119"/>
                  </a:lnTo>
                  <a:lnTo>
                    <a:pt x="8432" y="63119"/>
                  </a:lnTo>
                  <a:lnTo>
                    <a:pt x="8432" y="73914"/>
                  </a:lnTo>
                  <a:lnTo>
                    <a:pt x="17551" y="73914"/>
                  </a:lnTo>
                  <a:lnTo>
                    <a:pt x="17551" y="84099"/>
                  </a:lnTo>
                  <a:lnTo>
                    <a:pt x="80606" y="84099"/>
                  </a:lnTo>
                  <a:lnTo>
                    <a:pt x="80606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701581" y="100962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6" y="-31412"/>
                  </a:moveTo>
                  <a:lnTo>
                    <a:pt x="36" y="3152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694061" y="100845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794"/>
                  </a:lnTo>
                </a:path>
              </a:pathLst>
            </a:custGeom>
            <a:ln w="630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687173" y="1007256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3" y="-31412"/>
                  </a:moveTo>
                  <a:lnTo>
                    <a:pt x="183" y="32087"/>
                  </a:lnTo>
                </a:path>
              </a:pathLst>
            </a:custGeom>
            <a:ln w="6319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681011" y="100605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1" y="-31412"/>
                  </a:moveTo>
                  <a:lnTo>
                    <a:pt x="121" y="31914"/>
                  </a:lnTo>
                </a:path>
              </a:pathLst>
            </a:custGeom>
            <a:ln w="6306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5675437" y="100481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3"/>
                  </a:moveTo>
                  <a:lnTo>
                    <a:pt x="31525" y="1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5670387" y="100352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1" y="-31412"/>
                  </a:moveTo>
                  <a:lnTo>
                    <a:pt x="101" y="31974"/>
                  </a:lnTo>
                </a:path>
              </a:pathLst>
            </a:custGeom>
            <a:ln w="6302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5666017" y="1002221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3" y="-31412"/>
                  </a:moveTo>
                  <a:lnTo>
                    <a:pt x="133" y="32274"/>
                  </a:lnTo>
                </a:path>
              </a:pathLst>
            </a:custGeom>
            <a:ln w="630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5662374" y="10009233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83" y="-31412"/>
                  </a:moveTo>
                  <a:lnTo>
                    <a:pt x="83" y="32061"/>
                  </a:lnTo>
                </a:path>
              </a:pathLst>
            </a:custGeom>
            <a:ln w="629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5659368" y="99960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2"/>
                  </a:moveTo>
                  <a:lnTo>
                    <a:pt x="31490" y="1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5656986" y="99824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01"/>
                  </a:moveTo>
                  <a:lnTo>
                    <a:pt x="31502" y="3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5655300" y="996890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94"/>
                  </a:moveTo>
                  <a:lnTo>
                    <a:pt x="31491" y="39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5654306" y="99555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2"/>
                  </a:moveTo>
                  <a:lnTo>
                    <a:pt x="31434" y="2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5653973" y="994209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5654307" y="99282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99"/>
                  </a:moveTo>
                  <a:lnTo>
                    <a:pt x="31433" y="19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5655303" y="99145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51"/>
                  </a:moveTo>
                  <a:lnTo>
                    <a:pt x="31483" y="3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5656996" y="99011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1"/>
                  </a:moveTo>
                  <a:lnTo>
                    <a:pt x="31481" y="2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5659383" y="98878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17"/>
                  </a:moveTo>
                  <a:lnTo>
                    <a:pt x="31460" y="1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5662387" y="9874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0" y="-31412"/>
                  </a:moveTo>
                  <a:lnTo>
                    <a:pt x="70" y="31958"/>
                  </a:lnTo>
                </a:path>
              </a:pathLst>
            </a:custGeom>
            <a:ln w="6296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5666022" y="986114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29" y="-31412"/>
                  </a:moveTo>
                  <a:lnTo>
                    <a:pt x="129" y="32250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5670379" y="98483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2026"/>
                  </a:lnTo>
                </a:path>
              </a:pathLst>
            </a:custGeom>
            <a:ln w="6304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5675420" y="98357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770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5680979" y="982311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57" y="-31412"/>
                  </a:moveTo>
                  <a:lnTo>
                    <a:pt x="157" y="32063"/>
                  </a:lnTo>
                </a:path>
              </a:pathLst>
            </a:custGeom>
            <a:ln w="631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5687128" y="981088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31" y="-31412"/>
                  </a:moveTo>
                  <a:lnTo>
                    <a:pt x="231" y="32264"/>
                  </a:lnTo>
                </a:path>
              </a:pathLst>
            </a:custGeom>
            <a:ln w="632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5694016" y="97992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3" y="-31412"/>
                  </a:moveTo>
                  <a:lnTo>
                    <a:pt x="163" y="31949"/>
                  </a:lnTo>
                </a:path>
              </a:pathLst>
            </a:custGeom>
            <a:ln w="6315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5701560" y="97878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0"/>
                  </a:moveTo>
                  <a:lnTo>
                    <a:pt x="31535" y="9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5678048" y="9704876"/>
              <a:ext cx="100965" cy="104139"/>
            </a:xfrm>
            <a:custGeom>
              <a:avLst/>
              <a:gdLst/>
              <a:ahLst/>
              <a:cxnLst/>
              <a:rect l="l" t="t" r="r" b="b"/>
              <a:pathLst>
                <a:path w="100965" h="104140">
                  <a:moveTo>
                    <a:pt x="100444" y="0"/>
                  </a:moveTo>
                  <a:lnTo>
                    <a:pt x="37160" y="0"/>
                  </a:lnTo>
                  <a:lnTo>
                    <a:pt x="37160" y="9499"/>
                  </a:lnTo>
                  <a:lnTo>
                    <a:pt x="27203" y="9499"/>
                  </a:lnTo>
                  <a:lnTo>
                    <a:pt x="27203" y="19304"/>
                  </a:lnTo>
                  <a:lnTo>
                    <a:pt x="17526" y="19304"/>
                  </a:lnTo>
                  <a:lnTo>
                    <a:pt x="17526" y="29489"/>
                  </a:lnTo>
                  <a:lnTo>
                    <a:pt x="8420" y="29489"/>
                  </a:lnTo>
                  <a:lnTo>
                    <a:pt x="8420" y="40284"/>
                  </a:lnTo>
                  <a:lnTo>
                    <a:pt x="0" y="40284"/>
                  </a:lnTo>
                  <a:lnTo>
                    <a:pt x="0" y="103543"/>
                  </a:lnTo>
                  <a:lnTo>
                    <a:pt x="63157" y="103543"/>
                  </a:lnTo>
                  <a:lnTo>
                    <a:pt x="63157" y="92925"/>
                  </a:lnTo>
                  <a:lnTo>
                    <a:pt x="71767" y="92925"/>
                  </a:lnTo>
                  <a:lnTo>
                    <a:pt x="71767" y="82537"/>
                  </a:lnTo>
                  <a:lnTo>
                    <a:pt x="80733" y="82537"/>
                  </a:lnTo>
                  <a:lnTo>
                    <a:pt x="80733" y="72555"/>
                  </a:lnTo>
                  <a:lnTo>
                    <a:pt x="90246" y="72555"/>
                  </a:lnTo>
                  <a:lnTo>
                    <a:pt x="90246" y="63233"/>
                  </a:lnTo>
                  <a:lnTo>
                    <a:pt x="100444" y="63233"/>
                  </a:lnTo>
                  <a:lnTo>
                    <a:pt x="10044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5757000" y="9727345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4">
                  <a:moveTo>
                    <a:pt x="0" y="542"/>
                  </a:moveTo>
                  <a:lnTo>
                    <a:pt x="334" y="266"/>
                  </a:lnTo>
                  <a:lnTo>
                    <a:pt x="67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5736583" y="9659753"/>
              <a:ext cx="111125" cy="91440"/>
            </a:xfrm>
            <a:custGeom>
              <a:avLst/>
              <a:gdLst/>
              <a:ahLst/>
              <a:cxnLst/>
              <a:rect l="l" t="t" r="r" b="b"/>
              <a:pathLst>
                <a:path w="111125" h="91440">
                  <a:moveTo>
                    <a:pt x="110871" y="0"/>
                  </a:moveTo>
                  <a:lnTo>
                    <a:pt x="47498" y="0"/>
                  </a:lnTo>
                  <a:lnTo>
                    <a:pt x="47498" y="6032"/>
                  </a:lnTo>
                  <a:lnTo>
                    <a:pt x="35026" y="6032"/>
                  </a:lnTo>
                  <a:lnTo>
                    <a:pt x="35026" y="12763"/>
                  </a:lnTo>
                  <a:lnTo>
                    <a:pt x="23088" y="12763"/>
                  </a:lnTo>
                  <a:lnTo>
                    <a:pt x="23088" y="20129"/>
                  </a:lnTo>
                  <a:lnTo>
                    <a:pt x="11455" y="20129"/>
                  </a:lnTo>
                  <a:lnTo>
                    <a:pt x="11455" y="27914"/>
                  </a:lnTo>
                  <a:lnTo>
                    <a:pt x="0" y="27914"/>
                  </a:lnTo>
                  <a:lnTo>
                    <a:pt x="0" y="91097"/>
                  </a:lnTo>
                  <a:lnTo>
                    <a:pt x="63309" y="91097"/>
                  </a:lnTo>
                  <a:lnTo>
                    <a:pt x="63309" y="83159"/>
                  </a:lnTo>
                  <a:lnTo>
                    <a:pt x="74599" y="83159"/>
                  </a:lnTo>
                  <a:lnTo>
                    <a:pt x="74599" y="75920"/>
                  </a:lnTo>
                  <a:lnTo>
                    <a:pt x="86474" y="75920"/>
                  </a:lnTo>
                  <a:lnTo>
                    <a:pt x="86474" y="69265"/>
                  </a:lnTo>
                  <a:lnTo>
                    <a:pt x="98628" y="69265"/>
                  </a:lnTo>
                  <a:lnTo>
                    <a:pt x="98628" y="63080"/>
                  </a:lnTo>
                  <a:lnTo>
                    <a:pt x="110871" y="63080"/>
                  </a:lnTo>
                  <a:lnTo>
                    <a:pt x="11087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5828351" y="96856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3" y="-31412"/>
                  </a:moveTo>
                  <a:lnTo>
                    <a:pt x="143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5809798" y="9645072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81" y="0"/>
                  </a:moveTo>
                  <a:lnTo>
                    <a:pt x="13042" y="0"/>
                  </a:lnTo>
                  <a:lnTo>
                    <a:pt x="13042" y="4267"/>
                  </a:lnTo>
                  <a:lnTo>
                    <a:pt x="0" y="4267"/>
                  </a:lnTo>
                  <a:lnTo>
                    <a:pt x="0" y="67271"/>
                  </a:lnTo>
                  <a:lnTo>
                    <a:pt x="63347" y="67271"/>
                  </a:lnTo>
                  <a:lnTo>
                    <a:pt x="63347" y="63030"/>
                  </a:lnTo>
                  <a:lnTo>
                    <a:pt x="76581" y="63030"/>
                  </a:lnTo>
                  <a:lnTo>
                    <a:pt x="76581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5867762" y="96729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2" y="-31412"/>
                  </a:moveTo>
                  <a:lnTo>
                    <a:pt x="192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5881521" y="966995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7" y="-31412"/>
                  </a:moveTo>
                  <a:lnTo>
                    <a:pt x="7" y="314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5895091" y="96676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4" y="-31412"/>
                  </a:moveTo>
                  <a:lnTo>
                    <a:pt x="144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5908695" y="96659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8" y="-31412"/>
                  </a:moveTo>
                  <a:lnTo>
                    <a:pt x="278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5922630" y="9664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8" y="-31412"/>
                  </a:moveTo>
                  <a:lnTo>
                    <a:pt x="148" y="314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5936673" y="966462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6" y="-31412"/>
                  </a:moveTo>
                  <a:lnTo>
                    <a:pt x="6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62231" y="1193680"/>
              <a:ext cx="175103" cy="166179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15659208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788093" y="115179"/>
                  </a:moveTo>
                  <a:lnTo>
                    <a:pt x="18164" y="115179"/>
                  </a:lnTo>
                  <a:lnTo>
                    <a:pt x="15493" y="114648"/>
                  </a:lnTo>
                  <a:lnTo>
                    <a:pt x="0" y="97015"/>
                  </a:lnTo>
                  <a:lnTo>
                    <a:pt x="0" y="94237"/>
                  </a:lnTo>
                  <a:lnTo>
                    <a:pt x="0" y="18164"/>
                  </a:lnTo>
                  <a:lnTo>
                    <a:pt x="18164" y="0"/>
                  </a:lnTo>
                  <a:lnTo>
                    <a:pt x="788093" y="0"/>
                  </a:lnTo>
                  <a:lnTo>
                    <a:pt x="806258" y="18164"/>
                  </a:lnTo>
                  <a:lnTo>
                    <a:pt x="806258" y="97015"/>
                  </a:lnTo>
                  <a:lnTo>
                    <a:pt x="790764" y="114648"/>
                  </a:lnTo>
                  <a:lnTo>
                    <a:pt x="788093" y="115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5659208" y="1219858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4182813" y="2076111"/>
              <a:ext cx="314325" cy="2540"/>
            </a:xfrm>
            <a:custGeom>
              <a:avLst/>
              <a:gdLst/>
              <a:ahLst/>
              <a:cxnLst/>
              <a:rect l="l" t="t" r="r" b="b"/>
              <a:pathLst>
                <a:path w="314325" h="2539">
                  <a:moveTo>
                    <a:pt x="0" y="0"/>
                  </a:moveTo>
                  <a:lnTo>
                    <a:pt x="314126" y="235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4182813" y="1963290"/>
              <a:ext cx="125730" cy="115570"/>
            </a:xfrm>
            <a:custGeom>
              <a:avLst/>
              <a:gdLst/>
              <a:ahLst/>
              <a:cxnLst/>
              <a:rect l="l" t="t" r="r" b="b"/>
              <a:pathLst>
                <a:path w="125730" h="115569">
                  <a:moveTo>
                    <a:pt x="125650" y="0"/>
                  </a:moveTo>
                  <a:lnTo>
                    <a:pt x="0" y="115179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4182813" y="2073235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125650" y="109944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51370" y="2879493"/>
              <a:ext cx="345539" cy="314126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14062398" y="4314004"/>
              <a:ext cx="3968750" cy="3968750"/>
            </a:xfrm>
            <a:custGeom>
              <a:avLst/>
              <a:gdLst/>
              <a:ahLst/>
              <a:cxnLst/>
              <a:rect l="l" t="t" r="r" b="b"/>
              <a:pathLst>
                <a:path w="3968750" h="3968750">
                  <a:moveTo>
                    <a:pt x="3919548" y="3968465"/>
                  </a:moveTo>
                  <a:lnTo>
                    <a:pt x="48916" y="3968465"/>
                  </a:lnTo>
                  <a:lnTo>
                    <a:pt x="45512" y="3968130"/>
                  </a:lnTo>
                  <a:lnTo>
                    <a:pt x="10733" y="3948055"/>
                  </a:lnTo>
                  <a:lnTo>
                    <a:pt x="0" y="3919548"/>
                  </a:lnTo>
                  <a:lnTo>
                    <a:pt x="0" y="3916111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919548" y="0"/>
                  </a:lnTo>
                  <a:lnTo>
                    <a:pt x="3955561" y="17765"/>
                  </a:lnTo>
                  <a:lnTo>
                    <a:pt x="3968465" y="48916"/>
                  </a:lnTo>
                  <a:lnTo>
                    <a:pt x="3968465" y="3919548"/>
                  </a:lnTo>
                  <a:lnTo>
                    <a:pt x="3950700" y="3955561"/>
                  </a:lnTo>
                  <a:lnTo>
                    <a:pt x="3922952" y="3968130"/>
                  </a:lnTo>
                  <a:lnTo>
                    <a:pt x="3919548" y="3968465"/>
                  </a:lnTo>
                  <a:close/>
                </a:path>
              </a:pathLst>
            </a:custGeom>
            <a:solidFill>
              <a:srgbClr val="FA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4208988" y="5224976"/>
              <a:ext cx="3612515" cy="2178050"/>
            </a:xfrm>
            <a:custGeom>
              <a:avLst/>
              <a:gdLst/>
              <a:ahLst/>
              <a:cxnLst/>
              <a:rect l="l" t="t" r="r" b="b"/>
              <a:pathLst>
                <a:path w="3612515" h="2178050">
                  <a:moveTo>
                    <a:pt x="3581044" y="876122"/>
                  </a:moveTo>
                  <a:lnTo>
                    <a:pt x="3563277" y="840105"/>
                  </a:lnTo>
                  <a:lnTo>
                    <a:pt x="3532124" y="827201"/>
                  </a:lnTo>
                  <a:lnTo>
                    <a:pt x="48907" y="827201"/>
                  </a:lnTo>
                  <a:lnTo>
                    <a:pt x="12903" y="844969"/>
                  </a:lnTo>
                  <a:lnTo>
                    <a:pt x="0" y="876122"/>
                  </a:lnTo>
                  <a:lnTo>
                    <a:pt x="0" y="1308862"/>
                  </a:lnTo>
                  <a:lnTo>
                    <a:pt x="0" y="1312303"/>
                  </a:lnTo>
                  <a:lnTo>
                    <a:pt x="17767" y="1348308"/>
                  </a:lnTo>
                  <a:lnTo>
                    <a:pt x="48907" y="1361211"/>
                  </a:lnTo>
                  <a:lnTo>
                    <a:pt x="3532124" y="1361211"/>
                  </a:lnTo>
                  <a:lnTo>
                    <a:pt x="3568141" y="1343456"/>
                  </a:lnTo>
                  <a:lnTo>
                    <a:pt x="3581044" y="1312303"/>
                  </a:lnTo>
                  <a:lnTo>
                    <a:pt x="3581044" y="876122"/>
                  </a:lnTo>
                  <a:close/>
                </a:path>
                <a:path w="3612515" h="2178050">
                  <a:moveTo>
                    <a:pt x="3581044" y="48920"/>
                  </a:moveTo>
                  <a:lnTo>
                    <a:pt x="3563277" y="12903"/>
                  </a:lnTo>
                  <a:lnTo>
                    <a:pt x="3532124" y="0"/>
                  </a:lnTo>
                  <a:lnTo>
                    <a:pt x="48907" y="0"/>
                  </a:lnTo>
                  <a:lnTo>
                    <a:pt x="12903" y="17767"/>
                  </a:lnTo>
                  <a:lnTo>
                    <a:pt x="0" y="48920"/>
                  </a:lnTo>
                  <a:lnTo>
                    <a:pt x="0" y="481660"/>
                  </a:lnTo>
                  <a:lnTo>
                    <a:pt x="0" y="485101"/>
                  </a:lnTo>
                  <a:lnTo>
                    <a:pt x="17767" y="521119"/>
                  </a:lnTo>
                  <a:lnTo>
                    <a:pt x="48907" y="534022"/>
                  </a:lnTo>
                  <a:lnTo>
                    <a:pt x="3532124" y="534022"/>
                  </a:lnTo>
                  <a:lnTo>
                    <a:pt x="3568141" y="516255"/>
                  </a:lnTo>
                  <a:lnTo>
                    <a:pt x="3581044" y="485101"/>
                  </a:lnTo>
                  <a:lnTo>
                    <a:pt x="3581044" y="48920"/>
                  </a:lnTo>
                  <a:close/>
                </a:path>
                <a:path w="3612515" h="2178050">
                  <a:moveTo>
                    <a:pt x="3612451" y="1692846"/>
                  </a:moveTo>
                  <a:lnTo>
                    <a:pt x="3594684" y="1656829"/>
                  </a:lnTo>
                  <a:lnTo>
                    <a:pt x="3563531" y="1643926"/>
                  </a:lnTo>
                  <a:lnTo>
                    <a:pt x="80327" y="1643926"/>
                  </a:lnTo>
                  <a:lnTo>
                    <a:pt x="44310" y="1661693"/>
                  </a:lnTo>
                  <a:lnTo>
                    <a:pt x="31407" y="1692846"/>
                  </a:lnTo>
                  <a:lnTo>
                    <a:pt x="31407" y="2125586"/>
                  </a:lnTo>
                  <a:lnTo>
                    <a:pt x="31407" y="2129028"/>
                  </a:lnTo>
                  <a:lnTo>
                    <a:pt x="49174" y="2165045"/>
                  </a:lnTo>
                  <a:lnTo>
                    <a:pt x="80327" y="2177948"/>
                  </a:lnTo>
                  <a:lnTo>
                    <a:pt x="3563531" y="2177948"/>
                  </a:lnTo>
                  <a:lnTo>
                    <a:pt x="3599548" y="2160181"/>
                  </a:lnTo>
                  <a:lnTo>
                    <a:pt x="3612451" y="2129028"/>
                  </a:lnTo>
                  <a:lnTo>
                    <a:pt x="3612451" y="1692846"/>
                  </a:lnTo>
                  <a:close/>
                </a:path>
              </a:pathLst>
            </a:custGeom>
            <a:solidFill>
              <a:srgbClr val="F2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3" name="object 2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00008" y="3057498"/>
              <a:ext cx="314126" cy="282713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39785" y="3057498"/>
              <a:ext cx="314126" cy="282713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79563" y="3057498"/>
              <a:ext cx="314126" cy="282713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14271816" y="7706571"/>
              <a:ext cx="3581400" cy="534035"/>
            </a:xfrm>
            <a:custGeom>
              <a:avLst/>
              <a:gdLst/>
              <a:ahLst/>
              <a:cxnLst/>
              <a:rect l="l" t="t" r="r" b="b"/>
              <a:pathLst>
                <a:path w="3581400" h="534034">
                  <a:moveTo>
                    <a:pt x="3532126" y="534015"/>
                  </a:moveTo>
                  <a:lnTo>
                    <a:pt x="48916" y="534015"/>
                  </a:lnTo>
                  <a:lnTo>
                    <a:pt x="45512" y="533679"/>
                  </a:lnTo>
                  <a:lnTo>
                    <a:pt x="10733" y="513605"/>
                  </a:lnTo>
                  <a:lnTo>
                    <a:pt x="0" y="485098"/>
                  </a:lnTo>
                  <a:lnTo>
                    <a:pt x="0" y="481660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532126" y="0"/>
                  </a:lnTo>
                  <a:lnTo>
                    <a:pt x="3568138" y="17765"/>
                  </a:lnTo>
                  <a:lnTo>
                    <a:pt x="3581042" y="48916"/>
                  </a:lnTo>
                  <a:lnTo>
                    <a:pt x="3581042" y="485098"/>
                  </a:lnTo>
                  <a:lnTo>
                    <a:pt x="3563276" y="521111"/>
                  </a:lnTo>
                  <a:lnTo>
                    <a:pt x="3535530" y="533679"/>
                  </a:lnTo>
                  <a:lnTo>
                    <a:pt x="3532126" y="534015"/>
                  </a:lnTo>
                  <a:close/>
                </a:path>
              </a:pathLst>
            </a:custGeom>
            <a:solidFill>
              <a:srgbClr val="F2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7" name="object 247"/>
          <p:cNvGrpSpPr/>
          <p:nvPr/>
        </p:nvGrpSpPr>
        <p:grpSpPr>
          <a:xfrm>
            <a:off x="13926277" y="1748637"/>
            <a:ext cx="4209415" cy="7602220"/>
            <a:chOff x="13926277" y="1748637"/>
            <a:chExt cx="4209415" cy="7602220"/>
          </a:xfrm>
        </p:grpSpPr>
        <p:sp>
          <p:nvSpPr>
            <p:cNvPr id="248" name="object 248"/>
            <p:cNvSpPr/>
            <p:nvPr/>
          </p:nvSpPr>
          <p:spPr>
            <a:xfrm>
              <a:off x="17380604" y="5418683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4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7371198" y="5413447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7380604" y="6183057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4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7371198" y="6177822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7380604" y="7010257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5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7371198" y="7005022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7380604" y="7847928"/>
              <a:ext cx="306070" cy="247015"/>
            </a:xfrm>
            <a:custGeom>
              <a:avLst/>
              <a:gdLst/>
              <a:ahLst/>
              <a:cxnLst/>
              <a:rect l="l" t="t" r="r" b="b"/>
              <a:pathLst>
                <a:path w="306069" h="247015">
                  <a:moveTo>
                    <a:pt x="0" y="0"/>
                  </a:moveTo>
                  <a:lnTo>
                    <a:pt x="305785" y="0"/>
                  </a:lnTo>
                  <a:lnTo>
                    <a:pt x="152892" y="246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7371198" y="7842692"/>
              <a:ext cx="325120" cy="262255"/>
            </a:xfrm>
            <a:custGeom>
              <a:avLst/>
              <a:gdLst/>
              <a:ahLst/>
              <a:cxnLst/>
              <a:rect l="l" t="t" r="r" b="b"/>
              <a:pathLst>
                <a:path w="325119" h="262254">
                  <a:moveTo>
                    <a:pt x="0" y="0"/>
                  </a:moveTo>
                  <a:lnTo>
                    <a:pt x="324597" y="0"/>
                  </a:lnTo>
                  <a:lnTo>
                    <a:pt x="162298" y="261772"/>
                  </a:lnTo>
                  <a:lnTo>
                    <a:pt x="149978" y="241901"/>
                  </a:lnTo>
                  <a:lnTo>
                    <a:pt x="162298" y="241901"/>
                  </a:lnTo>
                  <a:lnTo>
                    <a:pt x="305785" y="10470"/>
                  </a:lnTo>
                  <a:lnTo>
                    <a:pt x="6491" y="10470"/>
                  </a:lnTo>
                  <a:lnTo>
                    <a:pt x="0" y="0"/>
                  </a:lnTo>
                  <a:close/>
                </a:path>
                <a:path w="325119" h="262254">
                  <a:moveTo>
                    <a:pt x="6491" y="10470"/>
                  </a:moveTo>
                  <a:lnTo>
                    <a:pt x="18812" y="10470"/>
                  </a:lnTo>
                  <a:lnTo>
                    <a:pt x="162298" y="241901"/>
                  </a:lnTo>
                  <a:lnTo>
                    <a:pt x="149978" y="241901"/>
                  </a:lnTo>
                  <a:lnTo>
                    <a:pt x="6491" y="1047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647603" y="2067578"/>
              <a:ext cx="104708" cy="105553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90539" y="2067578"/>
              <a:ext cx="104708" cy="105553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804666" y="2067578"/>
              <a:ext cx="100546" cy="105553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17544212" y="2513018"/>
              <a:ext cx="487045" cy="434975"/>
            </a:xfrm>
            <a:custGeom>
              <a:avLst/>
              <a:gdLst/>
              <a:ahLst/>
              <a:cxnLst/>
              <a:rect l="l" t="t" r="r" b="b"/>
              <a:pathLst>
                <a:path w="487044" h="434975">
                  <a:moveTo>
                    <a:pt x="95605" y="247878"/>
                  </a:moveTo>
                  <a:lnTo>
                    <a:pt x="91313" y="243586"/>
                  </a:lnTo>
                  <a:lnTo>
                    <a:pt x="80759" y="243586"/>
                  </a:lnTo>
                  <a:lnTo>
                    <a:pt x="76479" y="247878"/>
                  </a:lnTo>
                  <a:lnTo>
                    <a:pt x="76479" y="258432"/>
                  </a:lnTo>
                  <a:lnTo>
                    <a:pt x="80759" y="262712"/>
                  </a:lnTo>
                  <a:lnTo>
                    <a:pt x="86042" y="262712"/>
                  </a:lnTo>
                  <a:lnTo>
                    <a:pt x="91313" y="262712"/>
                  </a:lnTo>
                  <a:lnTo>
                    <a:pt x="95605" y="258432"/>
                  </a:lnTo>
                  <a:lnTo>
                    <a:pt x="95605" y="247878"/>
                  </a:lnTo>
                  <a:close/>
                </a:path>
                <a:path w="487044" h="434975">
                  <a:moveTo>
                    <a:pt x="254304" y="305231"/>
                  </a:moveTo>
                  <a:lnTo>
                    <a:pt x="250024" y="300951"/>
                  </a:lnTo>
                  <a:lnTo>
                    <a:pt x="244741" y="300951"/>
                  </a:lnTo>
                  <a:lnTo>
                    <a:pt x="80759" y="300951"/>
                  </a:lnTo>
                  <a:lnTo>
                    <a:pt x="76479" y="305231"/>
                  </a:lnTo>
                  <a:lnTo>
                    <a:pt x="76479" y="315798"/>
                  </a:lnTo>
                  <a:lnTo>
                    <a:pt x="80759" y="320078"/>
                  </a:lnTo>
                  <a:lnTo>
                    <a:pt x="250024" y="320078"/>
                  </a:lnTo>
                  <a:lnTo>
                    <a:pt x="254304" y="315798"/>
                  </a:lnTo>
                  <a:lnTo>
                    <a:pt x="254304" y="305231"/>
                  </a:lnTo>
                  <a:close/>
                </a:path>
                <a:path w="487044" h="434975">
                  <a:moveTo>
                    <a:pt x="254304" y="247865"/>
                  </a:moveTo>
                  <a:lnTo>
                    <a:pt x="250024" y="243586"/>
                  </a:lnTo>
                  <a:lnTo>
                    <a:pt x="244741" y="243586"/>
                  </a:lnTo>
                  <a:lnTo>
                    <a:pt x="118999" y="243586"/>
                  </a:lnTo>
                  <a:lnTo>
                    <a:pt x="114719" y="247865"/>
                  </a:lnTo>
                  <a:lnTo>
                    <a:pt x="114719" y="258432"/>
                  </a:lnTo>
                  <a:lnTo>
                    <a:pt x="118999" y="262712"/>
                  </a:lnTo>
                  <a:lnTo>
                    <a:pt x="250024" y="262712"/>
                  </a:lnTo>
                  <a:lnTo>
                    <a:pt x="254304" y="258432"/>
                  </a:lnTo>
                  <a:lnTo>
                    <a:pt x="254304" y="247865"/>
                  </a:lnTo>
                  <a:close/>
                </a:path>
                <a:path w="487044" h="434975">
                  <a:moveTo>
                    <a:pt x="254304" y="94907"/>
                  </a:moveTo>
                  <a:lnTo>
                    <a:pt x="250012" y="90627"/>
                  </a:lnTo>
                  <a:lnTo>
                    <a:pt x="244741" y="90627"/>
                  </a:lnTo>
                  <a:lnTo>
                    <a:pt x="239458" y="90627"/>
                  </a:lnTo>
                  <a:lnTo>
                    <a:pt x="235178" y="94907"/>
                  </a:lnTo>
                  <a:lnTo>
                    <a:pt x="235178" y="105460"/>
                  </a:lnTo>
                  <a:lnTo>
                    <a:pt x="239458" y="109753"/>
                  </a:lnTo>
                  <a:lnTo>
                    <a:pt x="250012" y="109753"/>
                  </a:lnTo>
                  <a:lnTo>
                    <a:pt x="254304" y="105460"/>
                  </a:lnTo>
                  <a:lnTo>
                    <a:pt x="254304" y="94907"/>
                  </a:lnTo>
                  <a:close/>
                </a:path>
                <a:path w="487044" h="434975">
                  <a:moveTo>
                    <a:pt x="413004" y="94907"/>
                  </a:moveTo>
                  <a:lnTo>
                    <a:pt x="408724" y="90627"/>
                  </a:lnTo>
                  <a:lnTo>
                    <a:pt x="403440" y="90627"/>
                  </a:lnTo>
                  <a:lnTo>
                    <a:pt x="277698" y="90627"/>
                  </a:lnTo>
                  <a:lnTo>
                    <a:pt x="273418" y="94907"/>
                  </a:lnTo>
                  <a:lnTo>
                    <a:pt x="273418" y="105473"/>
                  </a:lnTo>
                  <a:lnTo>
                    <a:pt x="277698" y="109753"/>
                  </a:lnTo>
                  <a:lnTo>
                    <a:pt x="408724" y="109753"/>
                  </a:lnTo>
                  <a:lnTo>
                    <a:pt x="413004" y="105473"/>
                  </a:lnTo>
                  <a:lnTo>
                    <a:pt x="413004" y="94907"/>
                  </a:lnTo>
                  <a:close/>
                </a:path>
                <a:path w="487044" h="434975">
                  <a:moveTo>
                    <a:pt x="486651" y="124155"/>
                  </a:moveTo>
                  <a:lnTo>
                    <a:pt x="480174" y="91617"/>
                  </a:lnTo>
                  <a:lnTo>
                    <a:pt x="470255" y="76161"/>
                  </a:lnTo>
                  <a:lnTo>
                    <a:pt x="470255" y="137909"/>
                  </a:lnTo>
                  <a:lnTo>
                    <a:pt x="470141" y="140576"/>
                  </a:lnTo>
                  <a:lnTo>
                    <a:pt x="461683" y="180975"/>
                  </a:lnTo>
                  <a:lnTo>
                    <a:pt x="436727" y="218376"/>
                  </a:lnTo>
                  <a:lnTo>
                    <a:pt x="435622" y="219506"/>
                  </a:lnTo>
                  <a:lnTo>
                    <a:pt x="434822" y="220903"/>
                  </a:lnTo>
                  <a:lnTo>
                    <a:pt x="434390" y="222415"/>
                  </a:lnTo>
                  <a:lnTo>
                    <a:pt x="431723" y="237020"/>
                  </a:lnTo>
                  <a:lnTo>
                    <a:pt x="431876" y="251625"/>
                  </a:lnTo>
                  <a:lnTo>
                    <a:pt x="434733" y="265861"/>
                  </a:lnTo>
                  <a:lnTo>
                    <a:pt x="440220" y="279323"/>
                  </a:lnTo>
                  <a:lnTo>
                    <a:pt x="428244" y="275412"/>
                  </a:lnTo>
                  <a:lnTo>
                    <a:pt x="420217" y="271424"/>
                  </a:lnTo>
                  <a:lnTo>
                    <a:pt x="416966" y="269811"/>
                  </a:lnTo>
                  <a:lnTo>
                    <a:pt x="406590" y="262597"/>
                  </a:lnTo>
                  <a:lnTo>
                    <a:pt x="406463" y="262470"/>
                  </a:lnTo>
                  <a:lnTo>
                    <a:pt x="397319" y="253860"/>
                  </a:lnTo>
                  <a:lnTo>
                    <a:pt x="394627" y="250926"/>
                  </a:lnTo>
                  <a:lnTo>
                    <a:pt x="390410" y="249961"/>
                  </a:lnTo>
                  <a:lnTo>
                    <a:pt x="386727" y="251434"/>
                  </a:lnTo>
                  <a:lnTo>
                    <a:pt x="374446" y="255524"/>
                  </a:lnTo>
                  <a:lnTo>
                    <a:pt x="360502" y="258800"/>
                  </a:lnTo>
                  <a:lnTo>
                    <a:pt x="345579" y="261162"/>
                  </a:lnTo>
                  <a:lnTo>
                    <a:pt x="330403" y="262470"/>
                  </a:lnTo>
                  <a:lnTo>
                    <a:pt x="325488" y="235864"/>
                  </a:lnTo>
                  <a:lnTo>
                    <a:pt x="315087" y="210693"/>
                  </a:lnTo>
                  <a:lnTo>
                    <a:pt x="311658" y="205638"/>
                  </a:lnTo>
                  <a:lnTo>
                    <a:pt x="311658" y="272275"/>
                  </a:lnTo>
                  <a:lnTo>
                    <a:pt x="304342" y="311518"/>
                  </a:lnTo>
                  <a:lnTo>
                    <a:pt x="283959" y="345630"/>
                  </a:lnTo>
                  <a:lnTo>
                    <a:pt x="252895" y="372541"/>
                  </a:lnTo>
                  <a:lnTo>
                    <a:pt x="213537" y="390207"/>
                  </a:lnTo>
                  <a:lnTo>
                    <a:pt x="168262" y="396557"/>
                  </a:lnTo>
                  <a:lnTo>
                    <a:pt x="150926" y="395757"/>
                  </a:lnTo>
                  <a:lnTo>
                    <a:pt x="133502" y="393484"/>
                  </a:lnTo>
                  <a:lnTo>
                    <a:pt x="117081" y="389928"/>
                  </a:lnTo>
                  <a:lnTo>
                    <a:pt x="102755" y="385279"/>
                  </a:lnTo>
                  <a:lnTo>
                    <a:pt x="99072" y="383806"/>
                  </a:lnTo>
                  <a:lnTo>
                    <a:pt x="94856" y="384771"/>
                  </a:lnTo>
                  <a:lnTo>
                    <a:pt x="61239" y="409257"/>
                  </a:lnTo>
                  <a:lnTo>
                    <a:pt x="49263" y="413169"/>
                  </a:lnTo>
                  <a:lnTo>
                    <a:pt x="54749" y="399707"/>
                  </a:lnTo>
                  <a:lnTo>
                    <a:pt x="57607" y="385470"/>
                  </a:lnTo>
                  <a:lnTo>
                    <a:pt x="52755" y="352221"/>
                  </a:lnTo>
                  <a:lnTo>
                    <a:pt x="38341" y="334416"/>
                  </a:lnTo>
                  <a:lnTo>
                    <a:pt x="27800" y="314820"/>
                  </a:lnTo>
                  <a:lnTo>
                    <a:pt x="21323" y="293954"/>
                  </a:lnTo>
                  <a:lnTo>
                    <a:pt x="19113" y="272275"/>
                  </a:lnTo>
                  <a:lnTo>
                    <a:pt x="26860" y="233476"/>
                  </a:lnTo>
                  <a:lnTo>
                    <a:pt x="48336" y="199415"/>
                  </a:lnTo>
                  <a:lnTo>
                    <a:pt x="80835" y="172339"/>
                  </a:lnTo>
                  <a:lnTo>
                    <a:pt x="121704" y="154444"/>
                  </a:lnTo>
                  <a:lnTo>
                    <a:pt x="168262" y="147993"/>
                  </a:lnTo>
                  <a:lnTo>
                    <a:pt x="212483" y="154076"/>
                  </a:lnTo>
                  <a:lnTo>
                    <a:pt x="251714" y="171234"/>
                  </a:lnTo>
                  <a:lnTo>
                    <a:pt x="283171" y="197764"/>
                  </a:lnTo>
                  <a:lnTo>
                    <a:pt x="304076" y="232003"/>
                  </a:lnTo>
                  <a:lnTo>
                    <a:pt x="311658" y="272275"/>
                  </a:lnTo>
                  <a:lnTo>
                    <a:pt x="311658" y="205638"/>
                  </a:lnTo>
                  <a:lnTo>
                    <a:pt x="299427" y="187566"/>
                  </a:lnTo>
                  <a:lnTo>
                    <a:pt x="278739" y="167106"/>
                  </a:lnTo>
                  <a:lnTo>
                    <a:pt x="408724" y="167106"/>
                  </a:lnTo>
                  <a:lnTo>
                    <a:pt x="413004" y="162826"/>
                  </a:lnTo>
                  <a:lnTo>
                    <a:pt x="413004" y="152273"/>
                  </a:lnTo>
                  <a:lnTo>
                    <a:pt x="408724" y="147993"/>
                  </a:lnTo>
                  <a:lnTo>
                    <a:pt x="249364" y="147993"/>
                  </a:lnTo>
                  <a:lnTo>
                    <a:pt x="232625" y="140576"/>
                  </a:lnTo>
                  <a:lnTo>
                    <a:pt x="215061" y="134937"/>
                  </a:lnTo>
                  <a:lnTo>
                    <a:pt x="196862" y="131114"/>
                  </a:lnTo>
                  <a:lnTo>
                    <a:pt x="178219" y="129146"/>
                  </a:lnTo>
                  <a:lnTo>
                    <a:pt x="192265" y="84086"/>
                  </a:lnTo>
                  <a:lnTo>
                    <a:pt x="223481" y="47561"/>
                  </a:lnTo>
                  <a:lnTo>
                    <a:pt x="267817" y="23088"/>
                  </a:lnTo>
                  <a:lnTo>
                    <a:pt x="321221" y="14147"/>
                  </a:lnTo>
                  <a:lnTo>
                    <a:pt x="367779" y="20599"/>
                  </a:lnTo>
                  <a:lnTo>
                    <a:pt x="408647" y="38493"/>
                  </a:lnTo>
                  <a:lnTo>
                    <a:pt x="441147" y="65570"/>
                  </a:lnTo>
                  <a:lnTo>
                    <a:pt x="462610" y="99631"/>
                  </a:lnTo>
                  <a:lnTo>
                    <a:pt x="470255" y="137909"/>
                  </a:lnTo>
                  <a:lnTo>
                    <a:pt x="470255" y="76161"/>
                  </a:lnTo>
                  <a:lnTo>
                    <a:pt x="454812" y="52070"/>
                  </a:lnTo>
                  <a:lnTo>
                    <a:pt x="417271" y="21577"/>
                  </a:lnTo>
                  <a:lnTo>
                    <a:pt x="399910" y="14147"/>
                  </a:lnTo>
                  <a:lnTo>
                    <a:pt x="371449" y="1955"/>
                  </a:lnTo>
                  <a:lnTo>
                    <a:pt x="357251" y="0"/>
                  </a:lnTo>
                  <a:lnTo>
                    <a:pt x="284911" y="0"/>
                  </a:lnTo>
                  <a:lnTo>
                    <a:pt x="228523" y="20701"/>
                  </a:lnTo>
                  <a:lnTo>
                    <a:pt x="193713" y="49618"/>
                  </a:lnTo>
                  <a:lnTo>
                    <a:pt x="169748" y="86461"/>
                  </a:lnTo>
                  <a:lnTo>
                    <a:pt x="159054" y="129108"/>
                  </a:lnTo>
                  <a:lnTo>
                    <a:pt x="111036" y="137909"/>
                  </a:lnTo>
                  <a:lnTo>
                    <a:pt x="67652" y="158254"/>
                  </a:lnTo>
                  <a:lnTo>
                    <a:pt x="32372" y="188531"/>
                  </a:lnTo>
                  <a:lnTo>
                    <a:pt x="8674" y="227076"/>
                  </a:lnTo>
                  <a:lnTo>
                    <a:pt x="0" y="272275"/>
                  </a:lnTo>
                  <a:lnTo>
                    <a:pt x="2438" y="297040"/>
                  </a:lnTo>
                  <a:lnTo>
                    <a:pt x="9613" y="320903"/>
                  </a:lnTo>
                  <a:lnTo>
                    <a:pt x="21297" y="343293"/>
                  </a:lnTo>
                  <a:lnTo>
                    <a:pt x="37287" y="363702"/>
                  </a:lnTo>
                  <a:lnTo>
                    <a:pt x="38912" y="378523"/>
                  </a:lnTo>
                  <a:lnTo>
                    <a:pt x="36766" y="393077"/>
                  </a:lnTo>
                  <a:lnTo>
                    <a:pt x="31038" y="406628"/>
                  </a:lnTo>
                  <a:lnTo>
                    <a:pt x="21920" y="418477"/>
                  </a:lnTo>
                  <a:lnTo>
                    <a:pt x="19189" y="421208"/>
                  </a:lnTo>
                  <a:lnTo>
                    <a:pt x="18364" y="425323"/>
                  </a:lnTo>
                  <a:lnTo>
                    <a:pt x="21323" y="432473"/>
                  </a:lnTo>
                  <a:lnTo>
                    <a:pt x="24803" y="434797"/>
                  </a:lnTo>
                  <a:lnTo>
                    <a:pt x="28676" y="434797"/>
                  </a:lnTo>
                  <a:lnTo>
                    <a:pt x="68110" y="427101"/>
                  </a:lnTo>
                  <a:lnTo>
                    <a:pt x="101739" y="405269"/>
                  </a:lnTo>
                  <a:lnTo>
                    <a:pt x="116967" y="409625"/>
                  </a:lnTo>
                  <a:lnTo>
                    <a:pt x="133629" y="412902"/>
                  </a:lnTo>
                  <a:lnTo>
                    <a:pt x="150977" y="414959"/>
                  </a:lnTo>
                  <a:lnTo>
                    <a:pt x="168262" y="415683"/>
                  </a:lnTo>
                  <a:lnTo>
                    <a:pt x="217639" y="408914"/>
                  </a:lnTo>
                  <a:lnTo>
                    <a:pt x="225996" y="405269"/>
                  </a:lnTo>
                  <a:lnTo>
                    <a:pt x="245948" y="396557"/>
                  </a:lnTo>
                  <a:lnTo>
                    <a:pt x="260946" y="390017"/>
                  </a:lnTo>
                  <a:lnTo>
                    <a:pt x="295757" y="361099"/>
                  </a:lnTo>
                  <a:lnTo>
                    <a:pt x="319722" y="324256"/>
                  </a:lnTo>
                  <a:lnTo>
                    <a:pt x="330428" y="281622"/>
                  </a:lnTo>
                  <a:lnTo>
                    <a:pt x="345516" y="280441"/>
                  </a:lnTo>
                  <a:lnTo>
                    <a:pt x="360413" y="278295"/>
                  </a:lnTo>
                  <a:lnTo>
                    <a:pt x="374650" y="275259"/>
                  </a:lnTo>
                  <a:lnTo>
                    <a:pt x="387743" y="271424"/>
                  </a:lnTo>
                  <a:lnTo>
                    <a:pt x="403555" y="283984"/>
                  </a:lnTo>
                  <a:lnTo>
                    <a:pt x="421373" y="293255"/>
                  </a:lnTo>
                  <a:lnTo>
                    <a:pt x="440626" y="298983"/>
                  </a:lnTo>
                  <a:lnTo>
                    <a:pt x="460806" y="300951"/>
                  </a:lnTo>
                  <a:lnTo>
                    <a:pt x="464680" y="300951"/>
                  </a:lnTo>
                  <a:lnTo>
                    <a:pt x="468160" y="298627"/>
                  </a:lnTo>
                  <a:lnTo>
                    <a:pt x="471119" y="291477"/>
                  </a:lnTo>
                  <a:lnTo>
                    <a:pt x="470293" y="287362"/>
                  </a:lnTo>
                  <a:lnTo>
                    <a:pt x="467563" y="284632"/>
                  </a:lnTo>
                  <a:lnTo>
                    <a:pt x="463473" y="279323"/>
                  </a:lnTo>
                  <a:lnTo>
                    <a:pt x="458444" y="272783"/>
                  </a:lnTo>
                  <a:lnTo>
                    <a:pt x="452716" y="259232"/>
                  </a:lnTo>
                  <a:lnTo>
                    <a:pt x="450570" y="244678"/>
                  </a:lnTo>
                  <a:lnTo>
                    <a:pt x="452196" y="229857"/>
                  </a:lnTo>
                  <a:lnTo>
                    <a:pt x="468185" y="209448"/>
                  </a:lnTo>
                  <a:lnTo>
                    <a:pt x="479869" y="187058"/>
                  </a:lnTo>
                  <a:lnTo>
                    <a:pt x="486651" y="164528"/>
                  </a:lnTo>
                  <a:lnTo>
                    <a:pt x="486651" y="124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71816" y="2492070"/>
              <a:ext cx="492131" cy="460718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26277" y="1748637"/>
              <a:ext cx="4209295" cy="7601862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14271816" y="7256323"/>
              <a:ext cx="3518535" cy="680720"/>
            </a:xfrm>
            <a:custGeom>
              <a:avLst/>
              <a:gdLst/>
              <a:ahLst/>
              <a:cxnLst/>
              <a:rect l="l" t="t" r="r" b="b"/>
              <a:pathLst>
                <a:path w="3518534" h="680720">
                  <a:moveTo>
                    <a:pt x="3420383" y="680607"/>
                  </a:moveTo>
                  <a:lnTo>
                    <a:pt x="97833" y="680607"/>
                  </a:lnTo>
                  <a:lnTo>
                    <a:pt x="91024" y="679936"/>
                  </a:lnTo>
                  <a:lnTo>
                    <a:pt x="52252" y="666780"/>
                  </a:lnTo>
                  <a:lnTo>
                    <a:pt x="21466" y="639788"/>
                  </a:lnTo>
                  <a:lnTo>
                    <a:pt x="3353" y="603069"/>
                  </a:lnTo>
                  <a:lnTo>
                    <a:pt x="0" y="582773"/>
                  </a:lnTo>
                  <a:lnTo>
                    <a:pt x="0" y="575898"/>
                  </a:lnTo>
                  <a:lnTo>
                    <a:pt x="0" y="97833"/>
                  </a:lnTo>
                  <a:lnTo>
                    <a:pt x="10601" y="58286"/>
                  </a:lnTo>
                  <a:lnTo>
                    <a:pt x="35530" y="25806"/>
                  </a:lnTo>
                  <a:lnTo>
                    <a:pt x="70990" y="5339"/>
                  </a:lnTo>
                  <a:lnTo>
                    <a:pt x="97833" y="0"/>
                  </a:lnTo>
                  <a:lnTo>
                    <a:pt x="3420383" y="0"/>
                  </a:lnTo>
                  <a:lnTo>
                    <a:pt x="3459930" y="10601"/>
                  </a:lnTo>
                  <a:lnTo>
                    <a:pt x="3492409" y="35530"/>
                  </a:lnTo>
                  <a:lnTo>
                    <a:pt x="3512877" y="70990"/>
                  </a:lnTo>
                  <a:lnTo>
                    <a:pt x="3518217" y="97833"/>
                  </a:lnTo>
                  <a:lnTo>
                    <a:pt x="3518217" y="582773"/>
                  </a:lnTo>
                  <a:lnTo>
                    <a:pt x="3507615" y="622320"/>
                  </a:lnTo>
                  <a:lnTo>
                    <a:pt x="3482687" y="654800"/>
                  </a:lnTo>
                  <a:lnTo>
                    <a:pt x="3447226" y="675268"/>
                  </a:lnTo>
                  <a:lnTo>
                    <a:pt x="3427192" y="679936"/>
                  </a:lnTo>
                  <a:lnTo>
                    <a:pt x="3420383" y="68060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263"/>
          <p:cNvSpPr txBox="1"/>
          <p:nvPr/>
        </p:nvSpPr>
        <p:spPr>
          <a:xfrm>
            <a:off x="15086316" y="7375937"/>
            <a:ext cx="19196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-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1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14931482" y="8251057"/>
            <a:ext cx="2000250" cy="502920"/>
            <a:chOff x="14931482" y="8251057"/>
            <a:chExt cx="2000250" cy="502920"/>
          </a:xfrm>
        </p:grpSpPr>
        <p:sp>
          <p:nvSpPr>
            <p:cNvPr id="265" name="object 265"/>
            <p:cNvSpPr/>
            <p:nvPr/>
          </p:nvSpPr>
          <p:spPr>
            <a:xfrm>
              <a:off x="14936717" y="8256293"/>
              <a:ext cx="1990089" cy="492759"/>
            </a:xfrm>
            <a:custGeom>
              <a:avLst/>
              <a:gdLst/>
              <a:ahLst/>
              <a:cxnLst/>
              <a:rect l="l" t="t" r="r" b="b"/>
              <a:pathLst>
                <a:path w="1990090" h="492759">
                  <a:moveTo>
                    <a:pt x="1940551" y="492131"/>
                  </a:moveTo>
                  <a:lnTo>
                    <a:pt x="48916" y="492131"/>
                  </a:lnTo>
                  <a:lnTo>
                    <a:pt x="45512" y="491796"/>
                  </a:lnTo>
                  <a:lnTo>
                    <a:pt x="10733" y="471722"/>
                  </a:lnTo>
                  <a:lnTo>
                    <a:pt x="0" y="443214"/>
                  </a:lnTo>
                  <a:lnTo>
                    <a:pt x="0" y="439777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1940551" y="0"/>
                  </a:lnTo>
                  <a:lnTo>
                    <a:pt x="1976564" y="17765"/>
                  </a:lnTo>
                  <a:lnTo>
                    <a:pt x="1989468" y="48916"/>
                  </a:lnTo>
                  <a:lnTo>
                    <a:pt x="1989468" y="443214"/>
                  </a:lnTo>
                  <a:lnTo>
                    <a:pt x="1971703" y="479228"/>
                  </a:lnTo>
                  <a:lnTo>
                    <a:pt x="1943956" y="491796"/>
                  </a:lnTo>
                  <a:lnTo>
                    <a:pt x="1940551" y="492131"/>
                  </a:lnTo>
                  <a:close/>
                </a:path>
              </a:pathLst>
            </a:custGeom>
            <a:solidFill>
              <a:srgbClr val="F5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4936717" y="8256293"/>
              <a:ext cx="1990089" cy="492759"/>
            </a:xfrm>
            <a:custGeom>
              <a:avLst/>
              <a:gdLst/>
              <a:ahLst/>
              <a:cxnLst/>
              <a:rect l="l" t="t" r="r" b="b"/>
              <a:pathLst>
                <a:path w="1990090" h="492759">
                  <a:moveTo>
                    <a:pt x="0" y="445012"/>
                  </a:moveTo>
                  <a:lnTo>
                    <a:pt x="0" y="47118"/>
                  </a:lnTo>
                  <a:lnTo>
                    <a:pt x="0" y="44025"/>
                  </a:lnTo>
                  <a:lnTo>
                    <a:pt x="301" y="40960"/>
                  </a:lnTo>
                  <a:lnTo>
                    <a:pt x="13800" y="13800"/>
                  </a:lnTo>
                  <a:lnTo>
                    <a:pt x="15988" y="11613"/>
                  </a:lnTo>
                  <a:lnTo>
                    <a:pt x="44025" y="0"/>
                  </a:lnTo>
                  <a:lnTo>
                    <a:pt x="47118" y="0"/>
                  </a:lnTo>
                  <a:lnTo>
                    <a:pt x="1942349" y="0"/>
                  </a:lnTo>
                  <a:lnTo>
                    <a:pt x="1945443" y="0"/>
                  </a:lnTo>
                  <a:lnTo>
                    <a:pt x="1948507" y="301"/>
                  </a:lnTo>
                  <a:lnTo>
                    <a:pt x="1951541" y="905"/>
                  </a:lnTo>
                  <a:lnTo>
                    <a:pt x="1954575" y="1508"/>
                  </a:lnTo>
                  <a:lnTo>
                    <a:pt x="1957522" y="2402"/>
                  </a:lnTo>
                  <a:lnTo>
                    <a:pt x="1960380" y="3586"/>
                  </a:lnTo>
                  <a:lnTo>
                    <a:pt x="1963239" y="4770"/>
                  </a:lnTo>
                  <a:lnTo>
                    <a:pt x="1965954" y="6222"/>
                  </a:lnTo>
                  <a:lnTo>
                    <a:pt x="1968526" y="7940"/>
                  </a:lnTo>
                  <a:lnTo>
                    <a:pt x="1971099" y="9659"/>
                  </a:lnTo>
                  <a:lnTo>
                    <a:pt x="1988562" y="37926"/>
                  </a:lnTo>
                  <a:lnTo>
                    <a:pt x="1989166" y="40960"/>
                  </a:lnTo>
                  <a:lnTo>
                    <a:pt x="1989468" y="44025"/>
                  </a:lnTo>
                  <a:lnTo>
                    <a:pt x="1989468" y="47118"/>
                  </a:lnTo>
                  <a:lnTo>
                    <a:pt x="1989468" y="445012"/>
                  </a:lnTo>
                  <a:lnTo>
                    <a:pt x="1989468" y="448106"/>
                  </a:lnTo>
                  <a:lnTo>
                    <a:pt x="1989166" y="451170"/>
                  </a:lnTo>
                  <a:lnTo>
                    <a:pt x="1968526" y="484190"/>
                  </a:lnTo>
                  <a:lnTo>
                    <a:pt x="1965954" y="485909"/>
                  </a:lnTo>
                  <a:lnTo>
                    <a:pt x="1963239" y="487360"/>
                  </a:lnTo>
                  <a:lnTo>
                    <a:pt x="1960380" y="488544"/>
                  </a:lnTo>
                  <a:lnTo>
                    <a:pt x="1957522" y="489728"/>
                  </a:lnTo>
                  <a:lnTo>
                    <a:pt x="1954575" y="490622"/>
                  </a:lnTo>
                  <a:lnTo>
                    <a:pt x="1951541" y="491226"/>
                  </a:lnTo>
                  <a:lnTo>
                    <a:pt x="1948507" y="491829"/>
                  </a:lnTo>
                  <a:lnTo>
                    <a:pt x="1945443" y="492131"/>
                  </a:lnTo>
                  <a:lnTo>
                    <a:pt x="1942349" y="492131"/>
                  </a:lnTo>
                  <a:lnTo>
                    <a:pt x="47118" y="492131"/>
                  </a:lnTo>
                  <a:lnTo>
                    <a:pt x="44025" y="492131"/>
                  </a:lnTo>
                  <a:lnTo>
                    <a:pt x="40960" y="491829"/>
                  </a:lnTo>
                  <a:lnTo>
                    <a:pt x="37926" y="491226"/>
                  </a:lnTo>
                  <a:lnTo>
                    <a:pt x="34892" y="490622"/>
                  </a:lnTo>
                  <a:lnTo>
                    <a:pt x="31945" y="489728"/>
                  </a:lnTo>
                  <a:lnTo>
                    <a:pt x="29087" y="488544"/>
                  </a:lnTo>
                  <a:lnTo>
                    <a:pt x="26228" y="487360"/>
                  </a:lnTo>
                  <a:lnTo>
                    <a:pt x="23513" y="485909"/>
                  </a:lnTo>
                  <a:lnTo>
                    <a:pt x="20941" y="484190"/>
                  </a:lnTo>
                  <a:lnTo>
                    <a:pt x="18368" y="482471"/>
                  </a:lnTo>
                  <a:lnTo>
                    <a:pt x="3586" y="463044"/>
                  </a:lnTo>
                  <a:lnTo>
                    <a:pt x="2402" y="460185"/>
                  </a:lnTo>
                  <a:lnTo>
                    <a:pt x="1508" y="457239"/>
                  </a:lnTo>
                  <a:lnTo>
                    <a:pt x="905" y="454205"/>
                  </a:lnTo>
                  <a:lnTo>
                    <a:pt x="301" y="451170"/>
                  </a:lnTo>
                  <a:lnTo>
                    <a:pt x="0" y="448106"/>
                  </a:lnTo>
                  <a:lnTo>
                    <a:pt x="0" y="445012"/>
                  </a:lnTo>
                  <a:close/>
                </a:path>
              </a:pathLst>
            </a:custGeom>
            <a:ln w="10470">
              <a:solidFill>
                <a:srgbClr val="899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7" name="object 267"/>
          <p:cNvSpPr txBox="1"/>
          <p:nvPr/>
        </p:nvSpPr>
        <p:spPr>
          <a:xfrm>
            <a:off x="15505152" y="8276433"/>
            <a:ext cx="85661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75" dirty="0">
                <a:solidFill>
                  <a:srgbClr val="89939E"/>
                </a:solidFill>
                <a:latin typeface="Trebuchet MS"/>
                <a:cs typeface="Trebuchet MS"/>
              </a:rPr>
              <a:t>C</a:t>
            </a:r>
            <a:r>
              <a:rPr sz="2300" spc="-85" dirty="0">
                <a:solidFill>
                  <a:srgbClr val="89939E"/>
                </a:solidFill>
                <a:latin typeface="Trebuchet MS"/>
                <a:cs typeface="Trebuchet MS"/>
              </a:rPr>
              <a:t>a</a:t>
            </a:r>
            <a:r>
              <a:rPr sz="2300" spc="-95" dirty="0">
                <a:solidFill>
                  <a:srgbClr val="89939E"/>
                </a:solidFill>
                <a:latin typeface="Trebuchet MS"/>
                <a:cs typeface="Trebuchet MS"/>
              </a:rPr>
              <a:t>ncel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553386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74328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952698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16211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71533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580951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79036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99978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209204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41862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62803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83745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046875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25629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46571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675128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88454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093963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303381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51279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2221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931634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14105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35046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55988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769305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97872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18814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39755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60697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816393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025810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223522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444646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654064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2863482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072899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282317" y="2115118"/>
            <a:ext cx="104775" cy="10795"/>
          </a:xfrm>
          <a:custGeom>
            <a:avLst/>
            <a:gdLst/>
            <a:ahLst/>
            <a:cxnLst/>
            <a:rect l="l" t="t" r="r" b="b"/>
            <a:pathLst>
              <a:path w="104775" h="10794">
                <a:moveTo>
                  <a:pt x="104708" y="10470"/>
                </a:moveTo>
                <a:lnTo>
                  <a:pt x="0" y="10470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183018" y="6586187"/>
            <a:ext cx="5168900" cy="2953385"/>
          </a:xfrm>
          <a:custGeom>
            <a:avLst/>
            <a:gdLst/>
            <a:ahLst/>
            <a:cxnLst/>
            <a:rect l="l" t="t" r="r" b="b"/>
            <a:pathLst>
              <a:path w="5168900" h="2953384">
                <a:moveTo>
                  <a:pt x="5168366" y="2070163"/>
                </a:moveTo>
                <a:lnTo>
                  <a:pt x="4732845" y="1634642"/>
                </a:lnTo>
                <a:lnTo>
                  <a:pt x="4732845" y="513080"/>
                </a:lnTo>
                <a:lnTo>
                  <a:pt x="4732693" y="500481"/>
                </a:lnTo>
                <a:lnTo>
                  <a:pt x="4728984" y="450265"/>
                </a:lnTo>
                <a:lnTo>
                  <a:pt x="4720374" y="400659"/>
                </a:lnTo>
                <a:lnTo>
                  <a:pt x="4706950" y="352132"/>
                </a:lnTo>
                <a:lnTo>
                  <a:pt x="4688827" y="305155"/>
                </a:lnTo>
                <a:lnTo>
                  <a:pt x="4666183" y="260184"/>
                </a:lnTo>
                <a:lnTo>
                  <a:pt x="4639246" y="217639"/>
                </a:lnTo>
                <a:lnTo>
                  <a:pt x="4608271" y="177952"/>
                </a:lnTo>
                <a:lnTo>
                  <a:pt x="4573549" y="141478"/>
                </a:lnTo>
                <a:lnTo>
                  <a:pt x="4535424" y="108597"/>
                </a:lnTo>
                <a:lnTo>
                  <a:pt x="4494263" y="79603"/>
                </a:lnTo>
                <a:lnTo>
                  <a:pt x="4450448" y="54787"/>
                </a:lnTo>
                <a:lnTo>
                  <a:pt x="4404423" y="34378"/>
                </a:lnTo>
                <a:lnTo>
                  <a:pt x="4356608" y="18592"/>
                </a:lnTo>
                <a:lnTo>
                  <a:pt x="4307484" y="7556"/>
                </a:lnTo>
                <a:lnTo>
                  <a:pt x="4257510" y="1397"/>
                </a:lnTo>
                <a:lnTo>
                  <a:pt x="4219765" y="0"/>
                </a:lnTo>
                <a:lnTo>
                  <a:pt x="513080" y="0"/>
                </a:lnTo>
                <a:lnTo>
                  <a:pt x="462788" y="2476"/>
                </a:lnTo>
                <a:lnTo>
                  <a:pt x="412978" y="9867"/>
                </a:lnTo>
                <a:lnTo>
                  <a:pt x="364134" y="22098"/>
                </a:lnTo>
                <a:lnTo>
                  <a:pt x="316725" y="39065"/>
                </a:lnTo>
                <a:lnTo>
                  <a:pt x="271221" y="60591"/>
                </a:lnTo>
                <a:lnTo>
                  <a:pt x="228028" y="86474"/>
                </a:lnTo>
                <a:lnTo>
                  <a:pt x="187591" y="116471"/>
                </a:lnTo>
                <a:lnTo>
                  <a:pt x="150279" y="150279"/>
                </a:lnTo>
                <a:lnTo>
                  <a:pt x="116459" y="187591"/>
                </a:lnTo>
                <a:lnTo>
                  <a:pt x="86474" y="228028"/>
                </a:lnTo>
                <a:lnTo>
                  <a:pt x="60591" y="271221"/>
                </a:lnTo>
                <a:lnTo>
                  <a:pt x="39052" y="316738"/>
                </a:lnTo>
                <a:lnTo>
                  <a:pt x="22098" y="364147"/>
                </a:lnTo>
                <a:lnTo>
                  <a:pt x="9855" y="412978"/>
                </a:lnTo>
                <a:lnTo>
                  <a:pt x="2476" y="462788"/>
                </a:lnTo>
                <a:lnTo>
                  <a:pt x="0" y="513080"/>
                </a:lnTo>
                <a:lnTo>
                  <a:pt x="0" y="2439720"/>
                </a:lnTo>
                <a:lnTo>
                  <a:pt x="2476" y="2490012"/>
                </a:lnTo>
                <a:lnTo>
                  <a:pt x="9855" y="2539822"/>
                </a:lnTo>
                <a:lnTo>
                  <a:pt x="22098" y="2588653"/>
                </a:lnTo>
                <a:lnTo>
                  <a:pt x="39052" y="2636062"/>
                </a:lnTo>
                <a:lnTo>
                  <a:pt x="60591" y="2681579"/>
                </a:lnTo>
                <a:lnTo>
                  <a:pt x="86474" y="2724772"/>
                </a:lnTo>
                <a:lnTo>
                  <a:pt x="116459" y="2765209"/>
                </a:lnTo>
                <a:lnTo>
                  <a:pt x="150279" y="2802521"/>
                </a:lnTo>
                <a:lnTo>
                  <a:pt x="187591" y="2836329"/>
                </a:lnTo>
                <a:lnTo>
                  <a:pt x="228028" y="2866326"/>
                </a:lnTo>
                <a:lnTo>
                  <a:pt x="271221" y="2892209"/>
                </a:lnTo>
                <a:lnTo>
                  <a:pt x="316725" y="2913735"/>
                </a:lnTo>
                <a:lnTo>
                  <a:pt x="364134" y="2930702"/>
                </a:lnTo>
                <a:lnTo>
                  <a:pt x="412978" y="2942933"/>
                </a:lnTo>
                <a:lnTo>
                  <a:pt x="462788" y="2950324"/>
                </a:lnTo>
                <a:lnTo>
                  <a:pt x="513080" y="2952800"/>
                </a:lnTo>
                <a:lnTo>
                  <a:pt x="4219765" y="2952800"/>
                </a:lnTo>
                <a:lnTo>
                  <a:pt x="4270057" y="2950324"/>
                </a:lnTo>
                <a:lnTo>
                  <a:pt x="4319867" y="2942933"/>
                </a:lnTo>
                <a:lnTo>
                  <a:pt x="4368711" y="2930702"/>
                </a:lnTo>
                <a:lnTo>
                  <a:pt x="4416107" y="2913735"/>
                </a:lnTo>
                <a:lnTo>
                  <a:pt x="4461624" y="2892209"/>
                </a:lnTo>
                <a:lnTo>
                  <a:pt x="4504817" y="2866326"/>
                </a:lnTo>
                <a:lnTo>
                  <a:pt x="4545254" y="2836329"/>
                </a:lnTo>
                <a:lnTo>
                  <a:pt x="4582566" y="2802521"/>
                </a:lnTo>
                <a:lnTo>
                  <a:pt x="4616386" y="2765209"/>
                </a:lnTo>
                <a:lnTo>
                  <a:pt x="4646371" y="2724772"/>
                </a:lnTo>
                <a:lnTo>
                  <a:pt x="4672254" y="2681579"/>
                </a:lnTo>
                <a:lnTo>
                  <a:pt x="4693793" y="2636062"/>
                </a:lnTo>
                <a:lnTo>
                  <a:pt x="4710747" y="2588653"/>
                </a:lnTo>
                <a:lnTo>
                  <a:pt x="4722990" y="2539822"/>
                </a:lnTo>
                <a:lnTo>
                  <a:pt x="4730369" y="2490012"/>
                </a:lnTo>
                <a:lnTo>
                  <a:pt x="4732845" y="2439720"/>
                </a:lnTo>
                <a:lnTo>
                  <a:pt x="4732845" y="2070163"/>
                </a:lnTo>
                <a:lnTo>
                  <a:pt x="5168366" y="2070163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7515866" y="7030779"/>
            <a:ext cx="3906520" cy="19107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0"/>
              </a:spcBef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click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f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A583D"/>
                </a:solidFill>
                <a:latin typeface="Trebuchet MS"/>
                <a:cs typeface="Trebuchet MS"/>
              </a:rPr>
              <a:t>3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do</a:t>
            </a:r>
            <a:r>
              <a:rPr sz="2300" spc="-21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ll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35" dirty="0">
                <a:solidFill>
                  <a:srgbClr val="6A583D"/>
                </a:solidFill>
                <a:latin typeface="Trebuchet MS"/>
                <a:cs typeface="Trebuchet MS"/>
              </a:rPr>
              <a:t>g 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od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204" dirty="0">
                <a:solidFill>
                  <a:srgbClr val="6A583D"/>
                </a:solidFill>
                <a:latin typeface="Trebuchet MS"/>
                <a:cs typeface="Trebuchet MS"/>
              </a:rPr>
              <a:t>ill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op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f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6A583D"/>
                </a:solidFill>
                <a:latin typeface="Trebuchet MS"/>
                <a:cs typeface="Trebuchet MS"/>
              </a:rPr>
              <a:t>a  </a:t>
            </a:r>
            <a:r>
              <a:rPr sz="2300" spc="-114" dirty="0">
                <a:solidFill>
                  <a:srgbClr val="6A583D"/>
                </a:solidFill>
                <a:latin typeface="Trebuchet MS"/>
                <a:cs typeface="Trebuchet MS"/>
              </a:rPr>
              <a:t>teacher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can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40" dirty="0">
                <a:solidFill>
                  <a:srgbClr val="6A583D"/>
                </a:solidFill>
                <a:latin typeface="Trebuchet MS"/>
                <a:cs typeface="Trebuchet MS"/>
              </a:rPr>
              <a:t>send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an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invitation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 to </a:t>
            </a:r>
            <a:r>
              <a:rPr sz="2300" spc="-68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6A583D"/>
                </a:solidFill>
                <a:latin typeface="Trebuchet MS"/>
                <a:cs typeface="Trebuchet MS"/>
              </a:rPr>
              <a:t>student.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6753720" y="2314072"/>
            <a:ext cx="5168900" cy="3623310"/>
          </a:xfrm>
          <a:custGeom>
            <a:avLst/>
            <a:gdLst/>
            <a:ahLst/>
            <a:cxnLst/>
            <a:rect l="l" t="t" r="r" b="b"/>
            <a:pathLst>
              <a:path w="5168900" h="3623310">
                <a:moveTo>
                  <a:pt x="5168354" y="513067"/>
                </a:moveTo>
                <a:lnTo>
                  <a:pt x="5165890" y="462788"/>
                </a:lnTo>
                <a:lnTo>
                  <a:pt x="5158498" y="412978"/>
                </a:lnTo>
                <a:lnTo>
                  <a:pt x="5146268" y="364134"/>
                </a:lnTo>
                <a:lnTo>
                  <a:pt x="5129301" y="316725"/>
                </a:lnTo>
                <a:lnTo>
                  <a:pt x="5107775" y="271208"/>
                </a:lnTo>
                <a:lnTo>
                  <a:pt x="5081892" y="228028"/>
                </a:lnTo>
                <a:lnTo>
                  <a:pt x="5051895" y="187579"/>
                </a:lnTo>
                <a:lnTo>
                  <a:pt x="5018087" y="150279"/>
                </a:lnTo>
                <a:lnTo>
                  <a:pt x="4980775" y="116459"/>
                </a:lnTo>
                <a:lnTo>
                  <a:pt x="4940338" y="86461"/>
                </a:lnTo>
                <a:lnTo>
                  <a:pt x="4897145" y="60579"/>
                </a:lnTo>
                <a:lnTo>
                  <a:pt x="4851628" y="39052"/>
                </a:lnTo>
                <a:lnTo>
                  <a:pt x="4804219" y="22085"/>
                </a:lnTo>
                <a:lnTo>
                  <a:pt x="4755375" y="9855"/>
                </a:lnTo>
                <a:lnTo>
                  <a:pt x="4705578" y="2463"/>
                </a:lnTo>
                <a:lnTo>
                  <a:pt x="4655286" y="0"/>
                </a:lnTo>
                <a:lnTo>
                  <a:pt x="948588" y="0"/>
                </a:lnTo>
                <a:lnTo>
                  <a:pt x="898296" y="2463"/>
                </a:lnTo>
                <a:lnTo>
                  <a:pt x="848499" y="9855"/>
                </a:lnTo>
                <a:lnTo>
                  <a:pt x="799655" y="22085"/>
                </a:lnTo>
                <a:lnTo>
                  <a:pt x="752246" y="39052"/>
                </a:lnTo>
                <a:lnTo>
                  <a:pt x="706729" y="60579"/>
                </a:lnTo>
                <a:lnTo>
                  <a:pt x="663536" y="86461"/>
                </a:lnTo>
                <a:lnTo>
                  <a:pt x="623100" y="116459"/>
                </a:lnTo>
                <a:lnTo>
                  <a:pt x="585787" y="150279"/>
                </a:lnTo>
                <a:lnTo>
                  <a:pt x="551980" y="187579"/>
                </a:lnTo>
                <a:lnTo>
                  <a:pt x="521982" y="228028"/>
                </a:lnTo>
                <a:lnTo>
                  <a:pt x="496100" y="271208"/>
                </a:lnTo>
                <a:lnTo>
                  <a:pt x="474573" y="316725"/>
                </a:lnTo>
                <a:lnTo>
                  <a:pt x="457606" y="364134"/>
                </a:lnTo>
                <a:lnTo>
                  <a:pt x="445376" y="412978"/>
                </a:lnTo>
                <a:lnTo>
                  <a:pt x="437984" y="462788"/>
                </a:lnTo>
                <a:lnTo>
                  <a:pt x="435521" y="513067"/>
                </a:lnTo>
                <a:lnTo>
                  <a:pt x="435521" y="2304770"/>
                </a:lnTo>
                <a:lnTo>
                  <a:pt x="0" y="2740291"/>
                </a:lnTo>
                <a:lnTo>
                  <a:pt x="435521" y="2740291"/>
                </a:lnTo>
                <a:lnTo>
                  <a:pt x="435521" y="3109849"/>
                </a:lnTo>
                <a:lnTo>
                  <a:pt x="435673" y="3122447"/>
                </a:lnTo>
                <a:lnTo>
                  <a:pt x="439381" y="3172663"/>
                </a:lnTo>
                <a:lnTo>
                  <a:pt x="447979" y="3222269"/>
                </a:lnTo>
                <a:lnTo>
                  <a:pt x="461416" y="3270796"/>
                </a:lnTo>
                <a:lnTo>
                  <a:pt x="479539" y="3317773"/>
                </a:lnTo>
                <a:lnTo>
                  <a:pt x="502170" y="3362744"/>
                </a:lnTo>
                <a:lnTo>
                  <a:pt x="529107" y="3405289"/>
                </a:lnTo>
                <a:lnTo>
                  <a:pt x="560095" y="3444976"/>
                </a:lnTo>
                <a:lnTo>
                  <a:pt x="594804" y="3481451"/>
                </a:lnTo>
                <a:lnTo>
                  <a:pt x="632929" y="3514331"/>
                </a:lnTo>
                <a:lnTo>
                  <a:pt x="674103" y="3543325"/>
                </a:lnTo>
                <a:lnTo>
                  <a:pt x="717905" y="3568141"/>
                </a:lnTo>
                <a:lnTo>
                  <a:pt x="763943" y="3588550"/>
                </a:lnTo>
                <a:lnTo>
                  <a:pt x="811745" y="3604336"/>
                </a:lnTo>
                <a:lnTo>
                  <a:pt x="860882" y="3615372"/>
                </a:lnTo>
                <a:lnTo>
                  <a:pt x="910856" y="3621532"/>
                </a:lnTo>
                <a:lnTo>
                  <a:pt x="948588" y="3622929"/>
                </a:lnTo>
                <a:lnTo>
                  <a:pt x="4655286" y="3622929"/>
                </a:lnTo>
                <a:lnTo>
                  <a:pt x="4705578" y="3620452"/>
                </a:lnTo>
                <a:lnTo>
                  <a:pt x="4755375" y="3613061"/>
                </a:lnTo>
                <a:lnTo>
                  <a:pt x="4804219" y="3600831"/>
                </a:lnTo>
                <a:lnTo>
                  <a:pt x="4851628" y="3583863"/>
                </a:lnTo>
                <a:lnTo>
                  <a:pt x="4897145" y="3562337"/>
                </a:lnTo>
                <a:lnTo>
                  <a:pt x="4940338" y="3536454"/>
                </a:lnTo>
                <a:lnTo>
                  <a:pt x="4980775" y="3506457"/>
                </a:lnTo>
                <a:lnTo>
                  <a:pt x="5018087" y="3472650"/>
                </a:lnTo>
                <a:lnTo>
                  <a:pt x="5051895" y="3435337"/>
                </a:lnTo>
                <a:lnTo>
                  <a:pt x="5081892" y="3394900"/>
                </a:lnTo>
                <a:lnTo>
                  <a:pt x="5107775" y="3351707"/>
                </a:lnTo>
                <a:lnTo>
                  <a:pt x="5129301" y="3306191"/>
                </a:lnTo>
                <a:lnTo>
                  <a:pt x="5146268" y="3258794"/>
                </a:lnTo>
                <a:lnTo>
                  <a:pt x="5158498" y="3209950"/>
                </a:lnTo>
                <a:lnTo>
                  <a:pt x="5165890" y="3160141"/>
                </a:lnTo>
                <a:lnTo>
                  <a:pt x="5168354" y="3109849"/>
                </a:lnTo>
                <a:lnTo>
                  <a:pt x="5168354" y="5130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 txBox="1"/>
          <p:nvPr/>
        </p:nvSpPr>
        <p:spPr>
          <a:xfrm>
            <a:off x="7547279" y="2926191"/>
            <a:ext cx="4095750" cy="2381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0"/>
              </a:spcBef>
            </a:pP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hi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8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0" dirty="0">
                <a:solidFill>
                  <a:srgbClr val="6A583D"/>
                </a:solidFill>
                <a:latin typeface="Trebuchet MS"/>
                <a:cs typeface="Trebuchet MS"/>
              </a:rPr>
              <a:t>ge 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260" dirty="0">
                <a:solidFill>
                  <a:srgbClr val="6A583D"/>
                </a:solidFill>
                <a:latin typeface="Trebuchet MS"/>
                <a:cs typeface="Trebuchet MS"/>
              </a:rPr>
              <a:t>,  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ing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40" dirty="0">
                <a:solidFill>
                  <a:srgbClr val="6A583D"/>
                </a:solidFill>
                <a:latin typeface="Trebuchet MS"/>
                <a:cs typeface="Trebuchet MS"/>
              </a:rPr>
              <a:t>rso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50" dirty="0">
                <a:solidFill>
                  <a:srgbClr val="6A583D"/>
                </a:solidFill>
                <a:latin typeface="Trebuchet MS"/>
                <a:cs typeface="Trebuchet MS"/>
              </a:rPr>
              <a:t>in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260" dirty="0">
                <a:solidFill>
                  <a:srgbClr val="6A583D"/>
                </a:solidFill>
                <a:latin typeface="Trebuchet MS"/>
                <a:cs typeface="Trebuchet MS"/>
              </a:rPr>
              <a:t>, 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reviews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etc.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One</a:t>
            </a:r>
            <a:r>
              <a:rPr sz="2300" spc="-7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can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also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initiate </a:t>
            </a:r>
            <a:r>
              <a:rPr sz="2300" spc="-155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ch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f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ge</a:t>
            </a:r>
            <a:r>
              <a:rPr sz="2300" spc="-300" dirty="0">
                <a:solidFill>
                  <a:srgbClr val="6A583D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275157" y="3900555"/>
            <a:ext cx="6673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cce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1240799" y="3879463"/>
            <a:ext cx="1246505" cy="367030"/>
          </a:xfrm>
          <a:custGeom>
            <a:avLst/>
            <a:gdLst/>
            <a:ahLst/>
            <a:cxnLst/>
            <a:rect l="l" t="t" r="r" b="b"/>
            <a:pathLst>
              <a:path w="1246505" h="367029">
                <a:moveTo>
                  <a:pt x="0" y="287949"/>
                </a:moveTo>
                <a:lnTo>
                  <a:pt x="0" y="78531"/>
                </a:lnTo>
                <a:lnTo>
                  <a:pt x="0" y="73375"/>
                </a:lnTo>
                <a:lnTo>
                  <a:pt x="502" y="68268"/>
                </a:lnTo>
                <a:lnTo>
                  <a:pt x="1508" y="63210"/>
                </a:lnTo>
                <a:lnTo>
                  <a:pt x="2514" y="58153"/>
                </a:lnTo>
                <a:lnTo>
                  <a:pt x="4004" y="53242"/>
                </a:lnTo>
                <a:lnTo>
                  <a:pt x="5977" y="48478"/>
                </a:lnTo>
                <a:lnTo>
                  <a:pt x="7951" y="43714"/>
                </a:lnTo>
                <a:lnTo>
                  <a:pt x="10370" y="39189"/>
                </a:lnTo>
                <a:lnTo>
                  <a:pt x="13234" y="34901"/>
                </a:lnTo>
                <a:lnTo>
                  <a:pt x="16099" y="30614"/>
                </a:lnTo>
                <a:lnTo>
                  <a:pt x="48478" y="5977"/>
                </a:lnTo>
                <a:lnTo>
                  <a:pt x="53242" y="4004"/>
                </a:lnTo>
                <a:lnTo>
                  <a:pt x="58153" y="2514"/>
                </a:lnTo>
                <a:lnTo>
                  <a:pt x="63210" y="1508"/>
                </a:lnTo>
                <a:lnTo>
                  <a:pt x="68268" y="502"/>
                </a:lnTo>
                <a:lnTo>
                  <a:pt x="73375" y="0"/>
                </a:lnTo>
                <a:lnTo>
                  <a:pt x="78531" y="0"/>
                </a:lnTo>
                <a:lnTo>
                  <a:pt x="1167503" y="0"/>
                </a:lnTo>
                <a:lnTo>
                  <a:pt x="1172660" y="0"/>
                </a:lnTo>
                <a:lnTo>
                  <a:pt x="1177767" y="502"/>
                </a:lnTo>
                <a:lnTo>
                  <a:pt x="1182824" y="1508"/>
                </a:lnTo>
                <a:lnTo>
                  <a:pt x="1187881" y="2514"/>
                </a:lnTo>
                <a:lnTo>
                  <a:pt x="1192792" y="4004"/>
                </a:lnTo>
                <a:lnTo>
                  <a:pt x="1197556" y="5977"/>
                </a:lnTo>
                <a:lnTo>
                  <a:pt x="1202320" y="7951"/>
                </a:lnTo>
                <a:lnTo>
                  <a:pt x="1232800" y="34901"/>
                </a:lnTo>
                <a:lnTo>
                  <a:pt x="1235665" y="39189"/>
                </a:lnTo>
                <a:lnTo>
                  <a:pt x="1238084" y="43714"/>
                </a:lnTo>
                <a:lnTo>
                  <a:pt x="1240057" y="48478"/>
                </a:lnTo>
                <a:lnTo>
                  <a:pt x="1242030" y="53242"/>
                </a:lnTo>
                <a:lnTo>
                  <a:pt x="1243520" y="58153"/>
                </a:lnTo>
                <a:lnTo>
                  <a:pt x="1244526" y="63210"/>
                </a:lnTo>
                <a:lnTo>
                  <a:pt x="1245532" y="68268"/>
                </a:lnTo>
                <a:lnTo>
                  <a:pt x="1246035" y="73375"/>
                </a:lnTo>
                <a:lnTo>
                  <a:pt x="1246035" y="78531"/>
                </a:lnTo>
                <a:lnTo>
                  <a:pt x="1246035" y="287949"/>
                </a:lnTo>
                <a:lnTo>
                  <a:pt x="1246035" y="293105"/>
                </a:lnTo>
                <a:lnTo>
                  <a:pt x="1245532" y="298212"/>
                </a:lnTo>
                <a:lnTo>
                  <a:pt x="1244526" y="303270"/>
                </a:lnTo>
                <a:lnTo>
                  <a:pt x="1243520" y="308327"/>
                </a:lnTo>
                <a:lnTo>
                  <a:pt x="1242030" y="313238"/>
                </a:lnTo>
                <a:lnTo>
                  <a:pt x="1240057" y="318002"/>
                </a:lnTo>
                <a:lnTo>
                  <a:pt x="1238084" y="322766"/>
                </a:lnTo>
                <a:lnTo>
                  <a:pt x="1211133" y="353245"/>
                </a:lnTo>
                <a:lnTo>
                  <a:pt x="1172660" y="366480"/>
                </a:lnTo>
                <a:lnTo>
                  <a:pt x="1167503" y="366480"/>
                </a:lnTo>
                <a:lnTo>
                  <a:pt x="78531" y="366480"/>
                </a:lnTo>
                <a:lnTo>
                  <a:pt x="39189" y="356110"/>
                </a:lnTo>
                <a:lnTo>
                  <a:pt x="34901" y="353245"/>
                </a:lnTo>
                <a:lnTo>
                  <a:pt x="30614" y="350381"/>
                </a:lnTo>
                <a:lnTo>
                  <a:pt x="5977" y="318002"/>
                </a:lnTo>
                <a:lnTo>
                  <a:pt x="4004" y="313238"/>
                </a:lnTo>
                <a:lnTo>
                  <a:pt x="2514" y="308327"/>
                </a:lnTo>
                <a:lnTo>
                  <a:pt x="1508" y="303270"/>
                </a:lnTo>
                <a:lnTo>
                  <a:pt x="502" y="298212"/>
                </a:lnTo>
                <a:lnTo>
                  <a:pt x="0" y="293105"/>
                </a:lnTo>
                <a:lnTo>
                  <a:pt x="0" y="287949"/>
                </a:lnTo>
                <a:close/>
              </a:path>
            </a:pathLst>
          </a:custGeom>
          <a:ln w="10470">
            <a:solidFill>
              <a:srgbClr val="AEB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1568403" y="3900555"/>
            <a:ext cx="5911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697889"/>
                </a:solidFill>
                <a:latin typeface="Trebuchet MS"/>
                <a:cs typeface="Trebuchet MS"/>
              </a:rPr>
              <a:t>R</a:t>
            </a:r>
            <a:r>
              <a:rPr sz="1750" spc="-150" dirty="0">
                <a:solidFill>
                  <a:srgbClr val="697889"/>
                </a:solidFill>
                <a:latin typeface="Trebuchet MS"/>
                <a:cs typeface="Trebuchet MS"/>
              </a:rPr>
              <a:t>eje</a:t>
            </a:r>
            <a:r>
              <a:rPr sz="1750" spc="-25" dirty="0">
                <a:solidFill>
                  <a:srgbClr val="697889"/>
                </a:solidFill>
                <a:latin typeface="Trebuchet MS"/>
                <a:cs typeface="Trebuchet MS"/>
              </a:rPr>
              <a:t>c</a:t>
            </a:r>
            <a:r>
              <a:rPr sz="1750" spc="-145" dirty="0">
                <a:solidFill>
                  <a:srgbClr val="697889"/>
                </a:solidFill>
                <a:latin typeface="Trebuchet MS"/>
                <a:cs typeface="Trebuchet MS"/>
              </a:rPr>
              <a:t>t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7384" y="889849"/>
            <a:ext cx="4838065" cy="9926955"/>
            <a:chOff x="1057384" y="889849"/>
            <a:chExt cx="4838065" cy="9926955"/>
          </a:xfrm>
        </p:grpSpPr>
        <p:sp>
          <p:nvSpPr>
            <p:cNvPr id="3" name="object 3"/>
            <p:cNvSpPr/>
            <p:nvPr/>
          </p:nvSpPr>
          <p:spPr>
            <a:xfrm>
              <a:off x="1083736" y="91620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60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3154" y="187952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2095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5869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2" y="-31412"/>
                  </a:moveTo>
                  <a:lnTo>
                    <a:pt x="132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9550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4" y="-31412"/>
                  </a:moveTo>
                  <a:lnTo>
                    <a:pt x="254" y="3146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3432" y="100550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1" y="-31412"/>
                  </a:moveTo>
                  <a:lnTo>
                    <a:pt x="111" y="3144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0690" y="10060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1" y="-31412"/>
                  </a:moveTo>
                  <a:lnTo>
                    <a:pt x="131" y="314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879" y="100639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82" y="-31412"/>
                  </a:moveTo>
                  <a:lnTo>
                    <a:pt x="282" y="31580"/>
                  </a:lnTo>
                </a:path>
              </a:pathLst>
            </a:custGeom>
            <a:ln w="6338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7131" y="100681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3" y="-31412"/>
                  </a:moveTo>
                  <a:lnTo>
                    <a:pt x="173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222" y="100731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1" y="-31412"/>
                  </a:moveTo>
                  <a:lnTo>
                    <a:pt x="61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1405" y="10047217"/>
              <a:ext cx="87630" cy="76200"/>
            </a:xfrm>
            <a:custGeom>
              <a:avLst/>
              <a:gdLst/>
              <a:ahLst/>
              <a:cxnLst/>
              <a:rect l="l" t="t" r="r" b="b"/>
              <a:pathLst>
                <a:path w="87629" h="76200">
                  <a:moveTo>
                    <a:pt x="87553" y="12801"/>
                  </a:moveTo>
                  <a:lnTo>
                    <a:pt x="75641" y="12801"/>
                  </a:lnTo>
                  <a:lnTo>
                    <a:pt x="75641" y="6045"/>
                  </a:lnTo>
                  <a:lnTo>
                    <a:pt x="63182" y="6045"/>
                  </a:lnTo>
                  <a:lnTo>
                    <a:pt x="63182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2255" y="62992"/>
                  </a:lnTo>
                  <a:lnTo>
                    <a:pt x="12255" y="69164"/>
                  </a:lnTo>
                  <a:lnTo>
                    <a:pt x="24434" y="69164"/>
                  </a:lnTo>
                  <a:lnTo>
                    <a:pt x="24434" y="75793"/>
                  </a:lnTo>
                  <a:lnTo>
                    <a:pt x="87553" y="75793"/>
                  </a:lnTo>
                  <a:lnTo>
                    <a:pt x="87553" y="128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9152" y="10098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" y="-31412"/>
                  </a:moveTo>
                  <a:lnTo>
                    <a:pt x="7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8992" y="10075169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467" y="17221"/>
                  </a:moveTo>
                  <a:lnTo>
                    <a:pt x="74091" y="17221"/>
                  </a:lnTo>
                  <a:lnTo>
                    <a:pt x="74091" y="8267"/>
                  </a:lnTo>
                  <a:lnTo>
                    <a:pt x="63080" y="8267"/>
                  </a:lnTo>
                  <a:lnTo>
                    <a:pt x="63080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10807" y="63017"/>
                  </a:lnTo>
                  <a:lnTo>
                    <a:pt x="10807" y="71475"/>
                  </a:lnTo>
                  <a:lnTo>
                    <a:pt x="21386" y="71475"/>
                  </a:lnTo>
                  <a:lnTo>
                    <a:pt x="21386" y="80264"/>
                  </a:lnTo>
                  <a:lnTo>
                    <a:pt x="84467" y="80264"/>
                  </a:lnTo>
                  <a:lnTo>
                    <a:pt x="84467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985" y="101333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" y="-31412"/>
                  </a:moveTo>
                  <a:lnTo>
                    <a:pt x="18" y="3144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0064" y="10111682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06" y="20967"/>
                  </a:moveTo>
                  <a:lnTo>
                    <a:pt x="72174" y="20967"/>
                  </a:lnTo>
                  <a:lnTo>
                    <a:pt x="72174" y="10172"/>
                  </a:lnTo>
                  <a:lnTo>
                    <a:pt x="63055" y="10172"/>
                  </a:lnTo>
                  <a:lnTo>
                    <a:pt x="63055" y="0"/>
                  </a:lnTo>
                  <a:lnTo>
                    <a:pt x="0" y="0"/>
                  </a:lnTo>
                  <a:lnTo>
                    <a:pt x="0" y="63068"/>
                  </a:lnTo>
                  <a:lnTo>
                    <a:pt x="8953" y="63068"/>
                  </a:lnTo>
                  <a:lnTo>
                    <a:pt x="8953" y="73469"/>
                  </a:lnTo>
                  <a:lnTo>
                    <a:pt x="17551" y="73469"/>
                  </a:lnTo>
                  <a:lnTo>
                    <a:pt x="17551" y="84086"/>
                  </a:lnTo>
                  <a:lnTo>
                    <a:pt x="80606" y="84086"/>
                  </a:lnTo>
                  <a:lnTo>
                    <a:pt x="80606" y="20967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7130" y="10175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0" y="-31412"/>
                  </a:moveTo>
                  <a:lnTo>
                    <a:pt x="30" y="3150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4512" y="101867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9" y="-31412"/>
                  </a:moveTo>
                  <a:lnTo>
                    <a:pt x="89" y="31708"/>
                  </a:lnTo>
                </a:path>
              </a:pathLst>
            </a:custGeom>
            <a:ln w="630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1281" y="101984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40" y="-31412"/>
                  </a:moveTo>
                  <a:lnTo>
                    <a:pt x="140" y="31929"/>
                  </a:lnTo>
                </a:path>
              </a:pathLst>
            </a:custGeom>
            <a:ln w="6310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7577" y="102107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0" y="-31412"/>
                  </a:moveTo>
                  <a:lnTo>
                    <a:pt x="70" y="31702"/>
                  </a:lnTo>
                </a:path>
              </a:pathLst>
            </a:custGeom>
            <a:ln w="629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3277" y="102233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" y="-31412"/>
                  </a:moveTo>
                  <a:lnTo>
                    <a:pt x="10" y="3146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8245" y="102359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0"/>
                  </a:moveTo>
                  <a:lnTo>
                    <a:pt x="31506" y="1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2558" y="102487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4" y="-31412"/>
                  </a:moveTo>
                  <a:lnTo>
                    <a:pt x="74" y="31893"/>
                  </a:lnTo>
                </a:path>
              </a:pathLst>
            </a:custGeom>
            <a:ln w="629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6298" y="102619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8"/>
                  </a:moveTo>
                  <a:lnTo>
                    <a:pt x="31468" y="1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61738" y="102887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1"/>
                  </a:moveTo>
                  <a:lnTo>
                    <a:pt x="31442" y="1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63422" y="10302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30"/>
                  </a:moveTo>
                  <a:lnTo>
                    <a:pt x="31458" y="2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64460" y="103157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5"/>
                  </a:moveTo>
                  <a:lnTo>
                    <a:pt x="31424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64461" y="103430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0"/>
                  </a:moveTo>
                  <a:lnTo>
                    <a:pt x="31423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3424" y="10356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11"/>
                  </a:moveTo>
                  <a:lnTo>
                    <a:pt x="3145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61745" y="103701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6"/>
                  </a:moveTo>
                  <a:lnTo>
                    <a:pt x="31431" y="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6316" y="103969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" y="-31412"/>
                  </a:moveTo>
                  <a:lnTo>
                    <a:pt x="13" y="3151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52581" y="104098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3"/>
                  </a:moveTo>
                  <a:lnTo>
                    <a:pt x="31519" y="1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37652" y="10391512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5" h="88265">
                  <a:moveTo>
                    <a:pt x="10643" y="0"/>
                  </a:moveTo>
                  <a:lnTo>
                    <a:pt x="10643" y="62923"/>
                  </a:lnTo>
                </a:path>
                <a:path w="10795" h="88265">
                  <a:moveTo>
                    <a:pt x="0" y="25226"/>
                  </a:moveTo>
                  <a:lnTo>
                    <a:pt x="0" y="881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1346" y="104601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0" y="-31412"/>
                  </a:moveTo>
                  <a:lnTo>
                    <a:pt x="80" y="31707"/>
                  </a:lnTo>
                </a:path>
              </a:pathLst>
            </a:custGeom>
            <a:ln w="6298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09154" y="10440704"/>
              <a:ext cx="15875" cy="85725"/>
            </a:xfrm>
            <a:custGeom>
              <a:avLst/>
              <a:gdLst/>
              <a:ahLst/>
              <a:cxnLst/>
              <a:rect l="l" t="t" r="r" b="b"/>
              <a:pathLst>
                <a:path w="15875" h="85725">
                  <a:moveTo>
                    <a:pt x="15451" y="0"/>
                  </a:moveTo>
                  <a:lnTo>
                    <a:pt x="15451" y="62890"/>
                  </a:lnTo>
                </a:path>
                <a:path w="15875" h="85725">
                  <a:moveTo>
                    <a:pt x="0" y="22692"/>
                  </a:moveTo>
                  <a:lnTo>
                    <a:pt x="0" y="8559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00521" y="105054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4" y="-31412"/>
                  </a:moveTo>
                  <a:lnTo>
                    <a:pt x="114" y="31687"/>
                  </a:lnTo>
                </a:path>
              </a:pathLst>
            </a:custGeom>
            <a:ln w="630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1930" y="10484397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5" y="0"/>
                  </a:moveTo>
                  <a:lnTo>
                    <a:pt x="19665" y="62896"/>
                  </a:lnTo>
                </a:path>
                <a:path w="19685" h="82550">
                  <a:moveTo>
                    <a:pt x="0" y="19316"/>
                  </a:moveTo>
                  <a:lnTo>
                    <a:pt x="0" y="821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61330" y="10543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6" y="-31412"/>
                  </a:moveTo>
                  <a:lnTo>
                    <a:pt x="116" y="31600"/>
                  </a:lnTo>
                </a:path>
              </a:pathLst>
            </a:custGeom>
            <a:ln w="6305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27415" y="10520958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16" y="0"/>
                  </a:moveTo>
                  <a:lnTo>
                    <a:pt x="23116" y="62852"/>
                  </a:lnTo>
                </a:path>
                <a:path w="23495" h="78104">
                  <a:moveTo>
                    <a:pt x="0" y="15161"/>
                  </a:moveTo>
                  <a:lnTo>
                    <a:pt x="0" y="7801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15240" y="105741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545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77311" y="1054893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84" y="0"/>
                  </a:moveTo>
                  <a:lnTo>
                    <a:pt x="25684" y="62842"/>
                  </a:lnTo>
                </a:path>
                <a:path w="26035" h="73659">
                  <a:moveTo>
                    <a:pt x="0" y="10442"/>
                  </a:moveTo>
                  <a:lnTo>
                    <a:pt x="0" y="7328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4004" y="105950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7" y="-31412"/>
                  </a:moveTo>
                  <a:lnTo>
                    <a:pt x="157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50777" y="105986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4" y="-31412"/>
                  </a:moveTo>
                  <a:lnTo>
                    <a:pt x="44" y="3143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3476" y="106039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7" y="-31412"/>
                  </a:moveTo>
                  <a:lnTo>
                    <a:pt x="67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09593" y="106056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12" y="-31412"/>
                  </a:moveTo>
                  <a:lnTo>
                    <a:pt x="212" y="3145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95899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2" y="-31412"/>
                  </a:moveTo>
                  <a:lnTo>
                    <a:pt x="102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8083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5" y="-31412"/>
                  </a:moveTo>
                  <a:lnTo>
                    <a:pt x="105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54163" y="106056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21" y="-31412"/>
                  </a:moveTo>
                  <a:lnTo>
                    <a:pt x="221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40568" y="10603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7" y="-31412"/>
                  </a:moveTo>
                  <a:lnTo>
                    <a:pt x="77" y="314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13302" y="10598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4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99844" y="105950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2" y="-31412"/>
                  </a:moveTo>
                  <a:lnTo>
                    <a:pt x="182" y="315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61187" y="10548918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5" y="10450"/>
                  </a:moveTo>
                  <a:lnTo>
                    <a:pt x="25695" y="73306"/>
                  </a:lnTo>
                </a:path>
                <a:path w="26035" h="73659">
                  <a:moveTo>
                    <a:pt x="0" y="0"/>
                  </a:moveTo>
                  <a:lnTo>
                    <a:pt x="0" y="6286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48660" y="105741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3" y="-31412"/>
                  </a:moveTo>
                  <a:lnTo>
                    <a:pt x="163" y="31584"/>
                  </a:lnTo>
                </a:path>
              </a:pathLst>
            </a:custGeom>
            <a:ln w="631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13654" y="1052092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25" y="15174"/>
                  </a:moveTo>
                  <a:lnTo>
                    <a:pt x="23125" y="78067"/>
                  </a:lnTo>
                </a:path>
                <a:path w="23494" h="78104">
                  <a:moveTo>
                    <a:pt x="0" y="0"/>
                  </a:moveTo>
                  <a:lnTo>
                    <a:pt x="0" y="6290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02582" y="105438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1" y="-31412"/>
                  </a:moveTo>
                  <a:lnTo>
                    <a:pt x="161" y="31672"/>
                  </a:lnTo>
                </a:path>
              </a:pathLst>
            </a:custGeom>
            <a:ln w="6314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92194" y="105350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5" y="-31412"/>
                  </a:moveTo>
                  <a:lnTo>
                    <a:pt x="65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23552" y="10463345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4" h="84454">
                  <a:moveTo>
                    <a:pt x="80518" y="21005"/>
                  </a:moveTo>
                  <a:lnTo>
                    <a:pt x="71564" y="21005"/>
                  </a:lnTo>
                  <a:lnTo>
                    <a:pt x="71564" y="10617"/>
                  </a:lnTo>
                  <a:lnTo>
                    <a:pt x="62966" y="10617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17"/>
                  </a:lnTo>
                  <a:lnTo>
                    <a:pt x="8432" y="63017"/>
                  </a:lnTo>
                  <a:lnTo>
                    <a:pt x="8432" y="73812"/>
                  </a:lnTo>
                  <a:lnTo>
                    <a:pt x="17551" y="73812"/>
                  </a:lnTo>
                  <a:lnTo>
                    <a:pt x="17551" y="83997"/>
                  </a:lnTo>
                  <a:lnTo>
                    <a:pt x="80518" y="83997"/>
                  </a:lnTo>
                  <a:lnTo>
                    <a:pt x="80518" y="2100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39521" y="104720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625"/>
                  </a:lnTo>
                </a:path>
              </a:pathLst>
            </a:custGeom>
            <a:ln w="629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32642" y="104601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864"/>
                  </a:lnTo>
                </a:path>
              </a:pathLst>
            </a:custGeom>
            <a:ln w="6307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26483" y="104480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17"/>
                  </a:moveTo>
                  <a:lnTo>
                    <a:pt x="31527" y="11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20898" y="104357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" y="-31412"/>
                  </a:moveTo>
                  <a:lnTo>
                    <a:pt x="3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15850" y="104228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504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11478" y="1040981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9" y="-31412"/>
                  </a:moveTo>
                  <a:lnTo>
                    <a:pt x="79" y="31925"/>
                  </a:lnTo>
                </a:path>
              </a:pathLst>
            </a:custGeom>
            <a:ln w="6298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07828" y="103968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6"/>
                  </a:moveTo>
                  <a:lnTo>
                    <a:pt x="31483" y="13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04811" y="1038364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2" y="-31412"/>
                  </a:moveTo>
                  <a:lnTo>
                    <a:pt x="2" y="314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02416" y="103700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5"/>
                  </a:moveTo>
                  <a:lnTo>
                    <a:pt x="31455" y="1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00718" y="103564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0"/>
                  </a:moveTo>
                  <a:lnTo>
                    <a:pt x="31468" y="2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99717" y="103430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428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99382" y="10329517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9717" y="103157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5"/>
                  </a:moveTo>
                  <a:lnTo>
                    <a:pt x="31429" y="1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00717" y="103020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92"/>
                  </a:moveTo>
                  <a:lnTo>
                    <a:pt x="31471" y="2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02413" y="102886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9"/>
                  </a:moveTo>
                  <a:lnTo>
                    <a:pt x="31462" y="1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04805" y="102753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50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07817" y="102618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5"/>
                  </a:moveTo>
                  <a:lnTo>
                    <a:pt x="31508" y="1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11461" y="102486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2053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15824" y="102358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829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20863" y="10223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98"/>
                  </a:moveTo>
                  <a:lnTo>
                    <a:pt x="31495" y="9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26437" y="102106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6" y="-31412"/>
                  </a:moveTo>
                  <a:lnTo>
                    <a:pt x="106" y="31853"/>
                  </a:lnTo>
                </a:path>
              </a:pathLst>
            </a:custGeom>
            <a:ln w="6303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32587" y="1019839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182" y="-31412"/>
                  </a:moveTo>
                  <a:lnTo>
                    <a:pt x="182" y="32084"/>
                  </a:lnTo>
                </a:path>
              </a:pathLst>
            </a:custGeom>
            <a:ln w="6319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139455" y="101866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854"/>
                  </a:lnTo>
                </a:path>
              </a:pathLst>
            </a:custGeom>
            <a:ln w="6309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15538" y="10111632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20" y="0"/>
                  </a:moveTo>
                  <a:lnTo>
                    <a:pt x="25488" y="0"/>
                  </a:lnTo>
                  <a:lnTo>
                    <a:pt x="25488" y="10172"/>
                  </a:lnTo>
                  <a:lnTo>
                    <a:pt x="16357" y="10172"/>
                  </a:lnTo>
                  <a:lnTo>
                    <a:pt x="16357" y="20967"/>
                  </a:lnTo>
                  <a:lnTo>
                    <a:pt x="7924" y="20967"/>
                  </a:lnTo>
                  <a:lnTo>
                    <a:pt x="7924" y="32219"/>
                  </a:lnTo>
                  <a:lnTo>
                    <a:pt x="0" y="32219"/>
                  </a:lnTo>
                  <a:lnTo>
                    <a:pt x="0" y="95262"/>
                  </a:lnTo>
                  <a:lnTo>
                    <a:pt x="62966" y="95262"/>
                  </a:lnTo>
                  <a:lnTo>
                    <a:pt x="62966" y="84201"/>
                  </a:lnTo>
                  <a:lnTo>
                    <a:pt x="71069" y="84201"/>
                  </a:lnTo>
                  <a:lnTo>
                    <a:pt x="71069" y="73571"/>
                  </a:lnTo>
                  <a:lnTo>
                    <a:pt x="79667" y="73571"/>
                  </a:lnTo>
                  <a:lnTo>
                    <a:pt x="79667" y="63169"/>
                  </a:lnTo>
                  <a:lnTo>
                    <a:pt x="88620" y="63169"/>
                  </a:lnTo>
                  <a:lnTo>
                    <a:pt x="8862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82135" y="101332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52" y="-31412"/>
                  </a:moveTo>
                  <a:lnTo>
                    <a:pt x="52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60687" y="10075131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69" y="0"/>
                  </a:moveTo>
                  <a:lnTo>
                    <a:pt x="21361" y="0"/>
                  </a:lnTo>
                  <a:lnTo>
                    <a:pt x="21361" y="8280"/>
                  </a:lnTo>
                  <a:lnTo>
                    <a:pt x="10363" y="8280"/>
                  </a:lnTo>
                  <a:lnTo>
                    <a:pt x="10363" y="17221"/>
                  </a:lnTo>
                  <a:lnTo>
                    <a:pt x="0" y="17221"/>
                  </a:lnTo>
                  <a:lnTo>
                    <a:pt x="0" y="80340"/>
                  </a:lnTo>
                  <a:lnTo>
                    <a:pt x="63144" y="80340"/>
                  </a:lnTo>
                  <a:lnTo>
                    <a:pt x="63144" y="71551"/>
                  </a:lnTo>
                  <a:lnTo>
                    <a:pt x="73748" y="71551"/>
                  </a:lnTo>
                  <a:lnTo>
                    <a:pt x="73748" y="63106"/>
                  </a:lnTo>
                  <a:lnTo>
                    <a:pt x="84569" y="63106"/>
                  </a:lnTo>
                  <a:lnTo>
                    <a:pt x="8456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24935" y="100987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1" y="-31412"/>
                  </a:moveTo>
                  <a:lnTo>
                    <a:pt x="91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05162" y="10047204"/>
              <a:ext cx="88265" cy="76200"/>
            </a:xfrm>
            <a:custGeom>
              <a:avLst/>
              <a:gdLst/>
              <a:ahLst/>
              <a:cxnLst/>
              <a:rect l="l" t="t" r="r" b="b"/>
              <a:pathLst>
                <a:path w="88264" h="76200">
                  <a:moveTo>
                    <a:pt x="87642" y="0"/>
                  </a:moveTo>
                  <a:lnTo>
                    <a:pt x="24396" y="0"/>
                  </a:lnTo>
                  <a:lnTo>
                    <a:pt x="24396" y="6045"/>
                  </a:lnTo>
                  <a:lnTo>
                    <a:pt x="11925" y="6045"/>
                  </a:lnTo>
                  <a:lnTo>
                    <a:pt x="11925" y="12776"/>
                  </a:lnTo>
                  <a:lnTo>
                    <a:pt x="0" y="12776"/>
                  </a:lnTo>
                  <a:lnTo>
                    <a:pt x="0" y="75844"/>
                  </a:lnTo>
                  <a:lnTo>
                    <a:pt x="63233" y="75844"/>
                  </a:lnTo>
                  <a:lnTo>
                    <a:pt x="63233" y="69202"/>
                  </a:lnTo>
                  <a:lnTo>
                    <a:pt x="75387" y="69202"/>
                  </a:lnTo>
                  <a:lnTo>
                    <a:pt x="75387" y="63017"/>
                  </a:lnTo>
                  <a:lnTo>
                    <a:pt x="87642" y="63017"/>
                  </a:lnTo>
                  <a:lnTo>
                    <a:pt x="8764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73820" y="100731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5" y="-31412"/>
                  </a:moveTo>
                  <a:lnTo>
                    <a:pt x="85" y="3148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55264" y="10032511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79" y="0"/>
                  </a:moveTo>
                  <a:lnTo>
                    <a:pt x="13042" y="0"/>
                  </a:lnTo>
                  <a:lnTo>
                    <a:pt x="13042" y="4279"/>
                  </a:lnTo>
                  <a:lnTo>
                    <a:pt x="0" y="4279"/>
                  </a:lnTo>
                  <a:lnTo>
                    <a:pt x="0" y="67233"/>
                  </a:lnTo>
                  <a:lnTo>
                    <a:pt x="63233" y="67233"/>
                  </a:lnTo>
                  <a:lnTo>
                    <a:pt x="63233" y="63004"/>
                  </a:lnTo>
                  <a:lnTo>
                    <a:pt x="76479" y="63004"/>
                  </a:lnTo>
                  <a:lnTo>
                    <a:pt x="76479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13215" y="100603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1" y="-31412"/>
                  </a:moveTo>
                  <a:lnTo>
                    <a:pt x="151" y="314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40524" y="100550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1" y="-31412"/>
                  </a:moveTo>
                  <a:lnTo>
                    <a:pt x="121" y="3144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54124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0" y="-31412"/>
                  </a:moveTo>
                  <a:lnTo>
                    <a:pt x="260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68054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82092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10231" y="140445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9" y="53"/>
                  </a:lnTo>
                  <a:lnTo>
                    <a:pt x="578" y="107"/>
                  </a:lnTo>
                </a:path>
                <a:path w="50800" h="31750">
                  <a:moveTo>
                    <a:pt x="28353" y="10845"/>
                  </a:moveTo>
                  <a:lnTo>
                    <a:pt x="28598" y="10997"/>
                  </a:lnTo>
                  <a:lnTo>
                    <a:pt x="28843" y="11150"/>
                  </a:lnTo>
                </a:path>
                <a:path w="50800" h="31750">
                  <a:moveTo>
                    <a:pt x="50102" y="30993"/>
                  </a:moveTo>
                  <a:lnTo>
                    <a:pt x="50265" y="31220"/>
                  </a:lnTo>
                  <a:lnTo>
                    <a:pt x="50427" y="31446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72165" y="1461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6"/>
                  </a:moveTo>
                  <a:lnTo>
                    <a:pt x="10584" y="26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72165" y="14904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6"/>
                  </a:moveTo>
                  <a:lnTo>
                    <a:pt x="10584" y="26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22645" y="1504442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12" y="12448"/>
                  </a:moveTo>
                  <a:lnTo>
                    <a:pt x="137851" y="12673"/>
                  </a:lnTo>
                  <a:lnTo>
                    <a:pt x="137690" y="12898"/>
                  </a:lnTo>
                </a:path>
                <a:path w="138430" h="45719">
                  <a:moveTo>
                    <a:pt x="116428" y="32743"/>
                  </a:moveTo>
                  <a:lnTo>
                    <a:pt x="116184" y="32896"/>
                  </a:lnTo>
                  <a:lnTo>
                    <a:pt x="115940" y="33048"/>
                  </a:lnTo>
                </a:path>
                <a:path w="138430" h="45719">
                  <a:moveTo>
                    <a:pt x="88166" y="43786"/>
                  </a:moveTo>
                  <a:lnTo>
                    <a:pt x="87875" y="43840"/>
                  </a:lnTo>
                  <a:lnTo>
                    <a:pt x="87584" y="43894"/>
                  </a:lnTo>
                </a:path>
                <a:path w="138430" h="45719">
                  <a:moveTo>
                    <a:pt x="72556" y="45248"/>
                  </a:moveTo>
                  <a:lnTo>
                    <a:pt x="72554" y="45248"/>
                  </a:lnTo>
                  <a:lnTo>
                    <a:pt x="72552" y="45248"/>
                  </a:lnTo>
                </a:path>
                <a:path w="138430" h="45719">
                  <a:moveTo>
                    <a:pt x="57526" y="43894"/>
                  </a:moveTo>
                  <a:lnTo>
                    <a:pt x="57233" y="43840"/>
                  </a:lnTo>
                  <a:lnTo>
                    <a:pt x="56940" y="43785"/>
                  </a:lnTo>
                </a:path>
                <a:path w="138430" h="45719">
                  <a:moveTo>
                    <a:pt x="42504" y="39670"/>
                  </a:moveTo>
                  <a:lnTo>
                    <a:pt x="42501" y="39669"/>
                  </a:lnTo>
                  <a:lnTo>
                    <a:pt x="42499" y="39668"/>
                  </a:lnTo>
                </a:path>
                <a:path w="138430" h="45719">
                  <a:moveTo>
                    <a:pt x="29173" y="33051"/>
                  </a:moveTo>
                  <a:lnTo>
                    <a:pt x="28924" y="32896"/>
                  </a:lnTo>
                  <a:lnTo>
                    <a:pt x="28675" y="32740"/>
                  </a:lnTo>
                </a:path>
                <a:path w="138430" h="45719">
                  <a:moveTo>
                    <a:pt x="17026" y="23782"/>
                  </a:moveTo>
                  <a:lnTo>
                    <a:pt x="17024" y="23780"/>
                  </a:lnTo>
                  <a:lnTo>
                    <a:pt x="17022" y="23778"/>
                  </a:lnTo>
                </a:path>
                <a:path w="138430" h="45719">
                  <a:moveTo>
                    <a:pt x="7424" y="12906"/>
                  </a:moveTo>
                  <a:lnTo>
                    <a:pt x="7257" y="12673"/>
                  </a:lnTo>
                  <a:lnTo>
                    <a:pt x="7090" y="12440"/>
                  </a:lnTo>
                </a:path>
                <a:path w="138430" h="45719">
                  <a:moveTo>
                    <a:pt x="1" y="3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18118" y="14904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2"/>
                  </a:moveTo>
                  <a:lnTo>
                    <a:pt x="10587" y="27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16668" y="14763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18118" y="1461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2"/>
                  </a:moveTo>
                  <a:lnTo>
                    <a:pt x="10587" y="27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22644" y="1404453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0" y="43895"/>
                  </a:moveTo>
                  <a:lnTo>
                    <a:pt x="1" y="43892"/>
                  </a:lnTo>
                  <a:lnTo>
                    <a:pt x="3" y="43889"/>
                  </a:lnTo>
                </a:path>
                <a:path w="57785" h="44450">
                  <a:moveTo>
                    <a:pt x="7090" y="31455"/>
                  </a:moveTo>
                  <a:lnTo>
                    <a:pt x="7258" y="31220"/>
                  </a:lnTo>
                  <a:lnTo>
                    <a:pt x="7426" y="30985"/>
                  </a:lnTo>
                </a:path>
                <a:path w="57785" h="44450">
                  <a:moveTo>
                    <a:pt x="17023" y="20115"/>
                  </a:moveTo>
                  <a:lnTo>
                    <a:pt x="17025" y="20113"/>
                  </a:lnTo>
                  <a:lnTo>
                    <a:pt x="17026" y="20112"/>
                  </a:lnTo>
                </a:path>
                <a:path w="57785" h="44450">
                  <a:moveTo>
                    <a:pt x="28675" y="11154"/>
                  </a:moveTo>
                  <a:lnTo>
                    <a:pt x="28925" y="10998"/>
                  </a:lnTo>
                  <a:lnTo>
                    <a:pt x="29175" y="10842"/>
                  </a:lnTo>
                </a:path>
                <a:path w="57785" h="44450">
                  <a:moveTo>
                    <a:pt x="42501" y="4225"/>
                  </a:moveTo>
                  <a:lnTo>
                    <a:pt x="42502" y="4224"/>
                  </a:lnTo>
                  <a:lnTo>
                    <a:pt x="42503" y="4224"/>
                  </a:lnTo>
                </a:path>
                <a:path w="57785" h="44450">
                  <a:moveTo>
                    <a:pt x="56943" y="108"/>
                  </a:moveTo>
                  <a:lnTo>
                    <a:pt x="57234" y="53"/>
                  </a:lnTo>
                  <a:lnTo>
                    <a:pt x="57525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04617" y="141880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13042" y="220412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513042" y="234024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13042" y="247636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00244" y="2188415"/>
              <a:ext cx="333375" cy="419100"/>
            </a:xfrm>
            <a:custGeom>
              <a:avLst/>
              <a:gdLst/>
              <a:ahLst/>
              <a:cxnLst/>
              <a:rect l="l" t="t" r="r" b="b"/>
              <a:pathLst>
                <a:path w="333375" h="419100">
                  <a:moveTo>
                    <a:pt x="325516" y="356469"/>
                  </a:moveTo>
                  <a:lnTo>
                    <a:pt x="7704" y="356469"/>
                  </a:lnTo>
                  <a:lnTo>
                    <a:pt x="2398" y="352556"/>
                  </a:lnTo>
                  <a:lnTo>
                    <a:pt x="0" y="341259"/>
                  </a:lnTo>
                  <a:lnTo>
                    <a:pt x="2559" y="335712"/>
                  </a:lnTo>
                  <a:lnTo>
                    <a:pt x="7746" y="333312"/>
                  </a:lnTo>
                  <a:lnTo>
                    <a:pt x="10050" y="331528"/>
                  </a:lnTo>
                  <a:lnTo>
                    <a:pt x="37930" y="277032"/>
                  </a:lnTo>
                  <a:lnTo>
                    <a:pt x="47311" y="212726"/>
                  </a:lnTo>
                  <a:lnTo>
                    <a:pt x="48135" y="183301"/>
                  </a:lnTo>
                  <a:lnTo>
                    <a:pt x="53273" y="148656"/>
                  </a:lnTo>
                  <a:lnTo>
                    <a:pt x="67665" y="118059"/>
                  </a:lnTo>
                  <a:lnTo>
                    <a:pt x="89783" y="92998"/>
                  </a:lnTo>
                  <a:lnTo>
                    <a:pt x="118096" y="75008"/>
                  </a:lnTo>
                  <a:lnTo>
                    <a:pt x="118099" y="46657"/>
                  </a:lnTo>
                  <a:lnTo>
                    <a:pt x="146566" y="3672"/>
                  </a:lnTo>
                  <a:lnTo>
                    <a:pt x="168540" y="0"/>
                  </a:lnTo>
                  <a:lnTo>
                    <a:pt x="186654" y="3672"/>
                  </a:lnTo>
                  <a:lnTo>
                    <a:pt x="201462" y="13681"/>
                  </a:lnTo>
                  <a:lnTo>
                    <a:pt x="208805" y="24581"/>
                  </a:lnTo>
                  <a:lnTo>
                    <a:pt x="164680" y="24581"/>
                  </a:lnTo>
                  <a:lnTo>
                    <a:pt x="156110" y="26318"/>
                  </a:lnTo>
                  <a:lnTo>
                    <a:pt x="149103" y="31054"/>
                  </a:lnTo>
                  <a:lnTo>
                    <a:pt x="144375" y="38072"/>
                  </a:lnTo>
                  <a:lnTo>
                    <a:pt x="142641" y="46657"/>
                  </a:lnTo>
                  <a:lnTo>
                    <a:pt x="142642" y="67038"/>
                  </a:lnTo>
                  <a:lnTo>
                    <a:pt x="190580" y="67040"/>
                  </a:lnTo>
                  <a:lnTo>
                    <a:pt x="215121" y="67040"/>
                  </a:lnTo>
                  <a:lnTo>
                    <a:pt x="215121" y="75008"/>
                  </a:lnTo>
                  <a:lnTo>
                    <a:pt x="237441" y="89178"/>
                  </a:lnTo>
                  <a:lnTo>
                    <a:pt x="166606" y="89178"/>
                  </a:lnTo>
                  <a:lnTo>
                    <a:pt x="130079" y="96584"/>
                  </a:lnTo>
                  <a:lnTo>
                    <a:pt x="100217" y="116770"/>
                  </a:lnTo>
                  <a:lnTo>
                    <a:pt x="80068" y="146691"/>
                  </a:lnTo>
                  <a:lnTo>
                    <a:pt x="72677" y="183301"/>
                  </a:lnTo>
                  <a:lnTo>
                    <a:pt x="71118" y="224924"/>
                  </a:lnTo>
                  <a:lnTo>
                    <a:pt x="66453" y="261783"/>
                  </a:lnTo>
                  <a:lnTo>
                    <a:pt x="47893" y="320600"/>
                  </a:lnTo>
                  <a:lnTo>
                    <a:pt x="41463" y="331887"/>
                  </a:lnTo>
                  <a:lnTo>
                    <a:pt x="323633" y="331887"/>
                  </a:lnTo>
                  <a:lnTo>
                    <a:pt x="325474" y="333312"/>
                  </a:lnTo>
                  <a:lnTo>
                    <a:pt x="330662" y="335712"/>
                  </a:lnTo>
                  <a:lnTo>
                    <a:pt x="333219" y="341259"/>
                  </a:lnTo>
                  <a:lnTo>
                    <a:pt x="330822" y="352556"/>
                  </a:lnTo>
                  <a:lnTo>
                    <a:pt x="325516" y="356469"/>
                  </a:lnTo>
                  <a:close/>
                </a:path>
                <a:path w="333375" h="419100">
                  <a:moveTo>
                    <a:pt x="215121" y="67040"/>
                  </a:moveTo>
                  <a:lnTo>
                    <a:pt x="190580" y="67040"/>
                  </a:lnTo>
                  <a:lnTo>
                    <a:pt x="190580" y="46657"/>
                  </a:lnTo>
                  <a:lnTo>
                    <a:pt x="188846" y="38072"/>
                  </a:lnTo>
                  <a:lnTo>
                    <a:pt x="184118" y="31054"/>
                  </a:lnTo>
                  <a:lnTo>
                    <a:pt x="177111" y="26318"/>
                  </a:lnTo>
                  <a:lnTo>
                    <a:pt x="168541" y="24581"/>
                  </a:lnTo>
                  <a:lnTo>
                    <a:pt x="208805" y="24581"/>
                  </a:lnTo>
                  <a:lnTo>
                    <a:pt x="211454" y="28513"/>
                  </a:lnTo>
                  <a:lnTo>
                    <a:pt x="215121" y="46657"/>
                  </a:lnTo>
                  <a:lnTo>
                    <a:pt x="215121" y="67040"/>
                  </a:lnTo>
                  <a:close/>
                </a:path>
                <a:path w="333375" h="419100">
                  <a:moveTo>
                    <a:pt x="190568" y="67038"/>
                  </a:moveTo>
                  <a:lnTo>
                    <a:pt x="142642" y="67038"/>
                  </a:lnTo>
                  <a:lnTo>
                    <a:pt x="150383" y="65438"/>
                  </a:lnTo>
                  <a:lnTo>
                    <a:pt x="158399" y="64597"/>
                  </a:lnTo>
                  <a:lnTo>
                    <a:pt x="174817" y="64597"/>
                  </a:lnTo>
                  <a:lnTo>
                    <a:pt x="182835" y="65439"/>
                  </a:lnTo>
                  <a:lnTo>
                    <a:pt x="190568" y="67038"/>
                  </a:lnTo>
                  <a:close/>
                </a:path>
                <a:path w="333375" h="419100">
                  <a:moveTo>
                    <a:pt x="323633" y="331887"/>
                  </a:moveTo>
                  <a:lnTo>
                    <a:pt x="216020" y="331887"/>
                  </a:lnTo>
                  <a:lnTo>
                    <a:pt x="291758" y="331887"/>
                  </a:lnTo>
                  <a:lnTo>
                    <a:pt x="289636" y="328579"/>
                  </a:lnTo>
                  <a:lnTo>
                    <a:pt x="266802" y="261975"/>
                  </a:lnTo>
                  <a:lnTo>
                    <a:pt x="260534" y="183301"/>
                  </a:lnTo>
                  <a:lnTo>
                    <a:pt x="253129" y="146674"/>
                  </a:lnTo>
                  <a:lnTo>
                    <a:pt x="232984" y="116765"/>
                  </a:lnTo>
                  <a:lnTo>
                    <a:pt x="203129" y="96583"/>
                  </a:lnTo>
                  <a:lnTo>
                    <a:pt x="166606" y="89178"/>
                  </a:lnTo>
                  <a:lnTo>
                    <a:pt x="237441" y="89178"/>
                  </a:lnTo>
                  <a:lnTo>
                    <a:pt x="265429" y="117877"/>
                  </a:lnTo>
                  <a:lnTo>
                    <a:pt x="285074" y="182789"/>
                  </a:lnTo>
                  <a:lnTo>
                    <a:pt x="285908" y="212727"/>
                  </a:lnTo>
                  <a:lnTo>
                    <a:pt x="289001" y="244899"/>
                  </a:lnTo>
                  <a:lnTo>
                    <a:pt x="305699" y="306384"/>
                  </a:lnTo>
                  <a:lnTo>
                    <a:pt x="323169" y="331528"/>
                  </a:lnTo>
                  <a:lnTo>
                    <a:pt x="323633" y="331887"/>
                  </a:lnTo>
                  <a:close/>
                </a:path>
                <a:path w="333375" h="419100">
                  <a:moveTo>
                    <a:pt x="166610" y="418835"/>
                  </a:moveTo>
                  <a:lnTo>
                    <a:pt x="142241" y="413938"/>
                  </a:lnTo>
                  <a:lnTo>
                    <a:pt x="122263" y="400579"/>
                  </a:lnTo>
                  <a:lnTo>
                    <a:pt x="108665" y="380757"/>
                  </a:lnTo>
                  <a:lnTo>
                    <a:pt x="103439" y="356469"/>
                  </a:lnTo>
                  <a:lnTo>
                    <a:pt x="229781" y="356469"/>
                  </a:lnTo>
                  <a:lnTo>
                    <a:pt x="127980" y="356470"/>
                  </a:lnTo>
                  <a:lnTo>
                    <a:pt x="131273" y="371199"/>
                  </a:lnTo>
                  <a:lnTo>
                    <a:pt x="139606" y="383206"/>
                  </a:lnTo>
                  <a:lnTo>
                    <a:pt x="151784" y="391292"/>
                  </a:lnTo>
                  <a:lnTo>
                    <a:pt x="166610" y="394254"/>
                  </a:lnTo>
                  <a:lnTo>
                    <a:pt x="215297" y="394254"/>
                  </a:lnTo>
                  <a:lnTo>
                    <a:pt x="210957" y="400579"/>
                  </a:lnTo>
                  <a:lnTo>
                    <a:pt x="190979" y="413938"/>
                  </a:lnTo>
                  <a:lnTo>
                    <a:pt x="166610" y="418835"/>
                  </a:lnTo>
                  <a:close/>
                </a:path>
                <a:path w="333375" h="419100">
                  <a:moveTo>
                    <a:pt x="215297" y="394254"/>
                  </a:moveTo>
                  <a:lnTo>
                    <a:pt x="166610" y="394254"/>
                  </a:lnTo>
                  <a:lnTo>
                    <a:pt x="181436" y="391292"/>
                  </a:lnTo>
                  <a:lnTo>
                    <a:pt x="193614" y="383206"/>
                  </a:lnTo>
                  <a:lnTo>
                    <a:pt x="201947" y="371198"/>
                  </a:lnTo>
                  <a:lnTo>
                    <a:pt x="205239" y="356470"/>
                  </a:lnTo>
                  <a:lnTo>
                    <a:pt x="229781" y="356470"/>
                  </a:lnTo>
                  <a:lnTo>
                    <a:pt x="224555" y="380757"/>
                  </a:lnTo>
                  <a:lnTo>
                    <a:pt x="215297" y="394254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03616" y="3439686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52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52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303625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701" y="9172495"/>
              <a:ext cx="103072" cy="103931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607273" y="9172504"/>
              <a:ext cx="3637915" cy="471805"/>
            </a:xfrm>
            <a:custGeom>
              <a:avLst/>
              <a:gdLst/>
              <a:ahLst/>
              <a:cxnLst/>
              <a:rect l="l" t="t" r="r" b="b"/>
              <a:pathLst>
                <a:path w="3637915" h="471804">
                  <a:moveTo>
                    <a:pt x="439775" y="38646"/>
                  </a:moveTo>
                  <a:lnTo>
                    <a:pt x="437172" y="25768"/>
                  </a:lnTo>
                  <a:lnTo>
                    <a:pt x="436740" y="23622"/>
                  </a:lnTo>
                  <a:lnTo>
                    <a:pt x="428447" y="11328"/>
                  </a:lnTo>
                  <a:lnTo>
                    <a:pt x="416153" y="3035"/>
                  </a:lnTo>
                  <a:lnTo>
                    <a:pt x="414007" y="2603"/>
                  </a:lnTo>
                  <a:lnTo>
                    <a:pt x="414007" y="31546"/>
                  </a:lnTo>
                  <a:lnTo>
                    <a:pt x="414007" y="175450"/>
                  </a:lnTo>
                  <a:lnTo>
                    <a:pt x="408228" y="181229"/>
                  </a:lnTo>
                  <a:lnTo>
                    <a:pt x="281228" y="181229"/>
                  </a:lnTo>
                  <a:lnTo>
                    <a:pt x="281470" y="180568"/>
                  </a:lnTo>
                  <a:lnTo>
                    <a:pt x="283324" y="175006"/>
                  </a:lnTo>
                  <a:lnTo>
                    <a:pt x="283883" y="169214"/>
                  </a:lnTo>
                  <a:lnTo>
                    <a:pt x="283171" y="163563"/>
                  </a:lnTo>
                  <a:lnTo>
                    <a:pt x="303060" y="153619"/>
                  </a:lnTo>
                  <a:lnTo>
                    <a:pt x="321386" y="144462"/>
                  </a:lnTo>
                  <a:lnTo>
                    <a:pt x="329272" y="140512"/>
                  </a:lnTo>
                  <a:lnTo>
                    <a:pt x="359994" y="125158"/>
                  </a:lnTo>
                  <a:lnTo>
                    <a:pt x="362572" y="117411"/>
                  </a:lnTo>
                  <a:lnTo>
                    <a:pt x="356209" y="104686"/>
                  </a:lnTo>
                  <a:lnTo>
                    <a:pt x="348475" y="102108"/>
                  </a:lnTo>
                  <a:lnTo>
                    <a:pt x="271653" y="140512"/>
                  </a:lnTo>
                  <a:lnTo>
                    <a:pt x="262140" y="133781"/>
                  </a:lnTo>
                  <a:lnTo>
                    <a:pt x="259511" y="132930"/>
                  </a:lnTo>
                  <a:lnTo>
                    <a:pt x="259511" y="168960"/>
                  </a:lnTo>
                  <a:lnTo>
                    <a:pt x="256933" y="176682"/>
                  </a:lnTo>
                  <a:lnTo>
                    <a:pt x="194208" y="208038"/>
                  </a:lnTo>
                  <a:lnTo>
                    <a:pt x="188201" y="207276"/>
                  </a:lnTo>
                  <a:lnTo>
                    <a:pt x="176606" y="195681"/>
                  </a:lnTo>
                  <a:lnTo>
                    <a:pt x="169811" y="192100"/>
                  </a:lnTo>
                  <a:lnTo>
                    <a:pt x="162636" y="192862"/>
                  </a:lnTo>
                  <a:lnTo>
                    <a:pt x="156946" y="197307"/>
                  </a:lnTo>
                  <a:lnTo>
                    <a:pt x="154609" y="204774"/>
                  </a:lnTo>
                  <a:lnTo>
                    <a:pt x="154609" y="408228"/>
                  </a:lnTo>
                  <a:lnTo>
                    <a:pt x="148831" y="414007"/>
                  </a:lnTo>
                  <a:lnTo>
                    <a:pt x="134620" y="414007"/>
                  </a:lnTo>
                  <a:lnTo>
                    <a:pt x="128841" y="408228"/>
                  </a:lnTo>
                  <a:lnTo>
                    <a:pt x="128841" y="264312"/>
                  </a:lnTo>
                  <a:lnTo>
                    <a:pt x="123075" y="258533"/>
                  </a:lnTo>
                  <a:lnTo>
                    <a:pt x="108839" y="258533"/>
                  </a:lnTo>
                  <a:lnTo>
                    <a:pt x="103073" y="264312"/>
                  </a:lnTo>
                  <a:lnTo>
                    <a:pt x="103073" y="408228"/>
                  </a:lnTo>
                  <a:lnTo>
                    <a:pt x="97294" y="414007"/>
                  </a:lnTo>
                  <a:lnTo>
                    <a:pt x="83083" y="414007"/>
                  </a:lnTo>
                  <a:lnTo>
                    <a:pt x="77304" y="408228"/>
                  </a:lnTo>
                  <a:lnTo>
                    <a:pt x="77304" y="282092"/>
                  </a:lnTo>
                  <a:lnTo>
                    <a:pt x="77304" y="258533"/>
                  </a:lnTo>
                  <a:lnTo>
                    <a:pt x="77304" y="161239"/>
                  </a:lnTo>
                  <a:lnTo>
                    <a:pt x="71539" y="155460"/>
                  </a:lnTo>
                  <a:lnTo>
                    <a:pt x="57302" y="155460"/>
                  </a:lnTo>
                  <a:lnTo>
                    <a:pt x="51536" y="161239"/>
                  </a:lnTo>
                  <a:lnTo>
                    <a:pt x="51536" y="252755"/>
                  </a:lnTo>
                  <a:lnTo>
                    <a:pt x="45758" y="258533"/>
                  </a:lnTo>
                  <a:lnTo>
                    <a:pt x="31546" y="258533"/>
                  </a:lnTo>
                  <a:lnTo>
                    <a:pt x="25768" y="252755"/>
                  </a:lnTo>
                  <a:lnTo>
                    <a:pt x="25768" y="168351"/>
                  </a:lnTo>
                  <a:lnTo>
                    <a:pt x="28816" y="153314"/>
                  </a:lnTo>
                  <a:lnTo>
                    <a:pt x="37096" y="141033"/>
                  </a:lnTo>
                  <a:lnTo>
                    <a:pt x="49390" y="132740"/>
                  </a:lnTo>
                  <a:lnTo>
                    <a:pt x="64427" y="129692"/>
                  </a:lnTo>
                  <a:lnTo>
                    <a:pt x="145161" y="129692"/>
                  </a:lnTo>
                  <a:lnTo>
                    <a:pt x="148399" y="131038"/>
                  </a:lnTo>
                  <a:lnTo>
                    <a:pt x="193154" y="175793"/>
                  </a:lnTo>
                  <a:lnTo>
                    <a:pt x="199148" y="176771"/>
                  </a:lnTo>
                  <a:lnTo>
                    <a:pt x="245427" y="153619"/>
                  </a:lnTo>
                  <a:lnTo>
                    <a:pt x="253136" y="156210"/>
                  </a:lnTo>
                  <a:lnTo>
                    <a:pt x="259511" y="168960"/>
                  </a:lnTo>
                  <a:lnTo>
                    <a:pt x="259511" y="132930"/>
                  </a:lnTo>
                  <a:lnTo>
                    <a:pt x="251079" y="130187"/>
                  </a:lnTo>
                  <a:lnTo>
                    <a:pt x="239268" y="130073"/>
                  </a:lnTo>
                  <a:lnTo>
                    <a:pt x="227507" y="133769"/>
                  </a:lnTo>
                  <a:lnTo>
                    <a:pt x="206146" y="144462"/>
                  </a:lnTo>
                  <a:lnTo>
                    <a:pt x="206146" y="129692"/>
                  </a:lnTo>
                  <a:lnTo>
                    <a:pt x="206146" y="126568"/>
                  </a:lnTo>
                  <a:lnTo>
                    <a:pt x="206146" y="31546"/>
                  </a:lnTo>
                  <a:lnTo>
                    <a:pt x="211924" y="25768"/>
                  </a:lnTo>
                  <a:lnTo>
                    <a:pt x="408228" y="25768"/>
                  </a:lnTo>
                  <a:lnTo>
                    <a:pt x="414007" y="31546"/>
                  </a:lnTo>
                  <a:lnTo>
                    <a:pt x="414007" y="2603"/>
                  </a:lnTo>
                  <a:lnTo>
                    <a:pt x="401129" y="0"/>
                  </a:lnTo>
                  <a:lnTo>
                    <a:pt x="219024" y="0"/>
                  </a:lnTo>
                  <a:lnTo>
                    <a:pt x="204000" y="3035"/>
                  </a:lnTo>
                  <a:lnTo>
                    <a:pt x="191706" y="11328"/>
                  </a:lnTo>
                  <a:lnTo>
                    <a:pt x="183426" y="23622"/>
                  </a:lnTo>
                  <a:lnTo>
                    <a:pt x="180378" y="38646"/>
                  </a:lnTo>
                  <a:lnTo>
                    <a:pt x="180378" y="126568"/>
                  </a:lnTo>
                  <a:lnTo>
                    <a:pt x="169049" y="115252"/>
                  </a:lnTo>
                  <a:lnTo>
                    <a:pt x="163156" y="110401"/>
                  </a:lnTo>
                  <a:lnTo>
                    <a:pt x="156527" y="106857"/>
                  </a:lnTo>
                  <a:lnTo>
                    <a:pt x="149377" y="104686"/>
                  </a:lnTo>
                  <a:lnTo>
                    <a:pt x="141732" y="103924"/>
                  </a:lnTo>
                  <a:lnTo>
                    <a:pt x="64427" y="103924"/>
                  </a:lnTo>
                  <a:lnTo>
                    <a:pt x="39370" y="109004"/>
                  </a:lnTo>
                  <a:lnTo>
                    <a:pt x="18884" y="122821"/>
                  </a:lnTo>
                  <a:lnTo>
                    <a:pt x="5067" y="143294"/>
                  </a:lnTo>
                  <a:lnTo>
                    <a:pt x="0" y="168351"/>
                  </a:lnTo>
                  <a:lnTo>
                    <a:pt x="0" y="245656"/>
                  </a:lnTo>
                  <a:lnTo>
                    <a:pt x="3048" y="260680"/>
                  </a:lnTo>
                  <a:lnTo>
                    <a:pt x="11328" y="272973"/>
                  </a:lnTo>
                  <a:lnTo>
                    <a:pt x="23622" y="281266"/>
                  </a:lnTo>
                  <a:lnTo>
                    <a:pt x="38658" y="284302"/>
                  </a:lnTo>
                  <a:lnTo>
                    <a:pt x="43167" y="284302"/>
                  </a:lnTo>
                  <a:lnTo>
                    <a:pt x="47510" y="283527"/>
                  </a:lnTo>
                  <a:lnTo>
                    <a:pt x="51536" y="282092"/>
                  </a:lnTo>
                  <a:lnTo>
                    <a:pt x="51536" y="401116"/>
                  </a:lnTo>
                  <a:lnTo>
                    <a:pt x="54584" y="416153"/>
                  </a:lnTo>
                  <a:lnTo>
                    <a:pt x="62865" y="428434"/>
                  </a:lnTo>
                  <a:lnTo>
                    <a:pt x="75158" y="436727"/>
                  </a:lnTo>
                  <a:lnTo>
                    <a:pt x="90195" y="439775"/>
                  </a:lnTo>
                  <a:lnTo>
                    <a:pt x="97421" y="439089"/>
                  </a:lnTo>
                  <a:lnTo>
                    <a:pt x="104216" y="437146"/>
                  </a:lnTo>
                  <a:lnTo>
                    <a:pt x="110439" y="434035"/>
                  </a:lnTo>
                  <a:lnTo>
                    <a:pt x="115963" y="429907"/>
                  </a:lnTo>
                  <a:lnTo>
                    <a:pt x="121475" y="434035"/>
                  </a:lnTo>
                  <a:lnTo>
                    <a:pt x="127698" y="437146"/>
                  </a:lnTo>
                  <a:lnTo>
                    <a:pt x="134493" y="439089"/>
                  </a:lnTo>
                  <a:lnTo>
                    <a:pt x="141732" y="439775"/>
                  </a:lnTo>
                  <a:lnTo>
                    <a:pt x="156756" y="436727"/>
                  </a:lnTo>
                  <a:lnTo>
                    <a:pt x="166865" y="429907"/>
                  </a:lnTo>
                  <a:lnTo>
                    <a:pt x="169049" y="428434"/>
                  </a:lnTo>
                  <a:lnTo>
                    <a:pt x="177330" y="416153"/>
                  </a:lnTo>
                  <a:lnTo>
                    <a:pt x="177774" y="414007"/>
                  </a:lnTo>
                  <a:lnTo>
                    <a:pt x="180378" y="401116"/>
                  </a:lnTo>
                  <a:lnTo>
                    <a:pt x="180378" y="230568"/>
                  </a:lnTo>
                  <a:lnTo>
                    <a:pt x="187921" y="232410"/>
                  </a:lnTo>
                  <a:lnTo>
                    <a:pt x="195630" y="232689"/>
                  </a:lnTo>
                  <a:lnTo>
                    <a:pt x="203250" y="231457"/>
                  </a:lnTo>
                  <a:lnTo>
                    <a:pt x="205574" y="230568"/>
                  </a:lnTo>
                  <a:lnTo>
                    <a:pt x="210553" y="228688"/>
                  </a:lnTo>
                  <a:lnTo>
                    <a:pt x="251841" y="208038"/>
                  </a:lnTo>
                  <a:lnTo>
                    <a:pt x="253923" y="206997"/>
                  </a:lnTo>
                  <a:lnTo>
                    <a:pt x="401129" y="206997"/>
                  </a:lnTo>
                  <a:lnTo>
                    <a:pt x="416153" y="203962"/>
                  </a:lnTo>
                  <a:lnTo>
                    <a:pt x="428434" y="195681"/>
                  </a:lnTo>
                  <a:lnTo>
                    <a:pt x="436740" y="183375"/>
                  </a:lnTo>
                  <a:lnTo>
                    <a:pt x="437172" y="181229"/>
                  </a:lnTo>
                  <a:lnTo>
                    <a:pt x="439648" y="168960"/>
                  </a:lnTo>
                  <a:lnTo>
                    <a:pt x="439775" y="38646"/>
                  </a:lnTo>
                  <a:close/>
                </a:path>
                <a:path w="3637915" h="471804">
                  <a:moveTo>
                    <a:pt x="1508734" y="214464"/>
                  </a:moveTo>
                  <a:lnTo>
                    <a:pt x="1508328" y="209435"/>
                  </a:lnTo>
                  <a:lnTo>
                    <a:pt x="1508175" y="207479"/>
                  </a:lnTo>
                  <a:lnTo>
                    <a:pt x="1505559" y="200977"/>
                  </a:lnTo>
                  <a:lnTo>
                    <a:pt x="1501025" y="195376"/>
                  </a:lnTo>
                  <a:lnTo>
                    <a:pt x="1476044" y="172631"/>
                  </a:lnTo>
                  <a:lnTo>
                    <a:pt x="1476044" y="209435"/>
                  </a:lnTo>
                  <a:lnTo>
                    <a:pt x="1438275" y="209435"/>
                  </a:lnTo>
                  <a:lnTo>
                    <a:pt x="1430756" y="209435"/>
                  </a:lnTo>
                  <a:lnTo>
                    <a:pt x="1424673" y="215519"/>
                  </a:lnTo>
                  <a:lnTo>
                    <a:pt x="1424673" y="412559"/>
                  </a:lnTo>
                  <a:lnTo>
                    <a:pt x="1338097" y="412559"/>
                  </a:lnTo>
                  <a:lnTo>
                    <a:pt x="1338097" y="311099"/>
                  </a:lnTo>
                  <a:lnTo>
                    <a:pt x="1338097" y="289966"/>
                  </a:lnTo>
                  <a:lnTo>
                    <a:pt x="1332014" y="283883"/>
                  </a:lnTo>
                  <a:lnTo>
                    <a:pt x="1222895" y="283883"/>
                  </a:lnTo>
                  <a:lnTo>
                    <a:pt x="1216799" y="289966"/>
                  </a:lnTo>
                  <a:lnTo>
                    <a:pt x="1216799" y="412559"/>
                  </a:lnTo>
                  <a:lnTo>
                    <a:pt x="1130223" y="412559"/>
                  </a:lnTo>
                  <a:lnTo>
                    <a:pt x="1130223" y="215519"/>
                  </a:lnTo>
                  <a:lnTo>
                    <a:pt x="1124140" y="209435"/>
                  </a:lnTo>
                  <a:lnTo>
                    <a:pt x="1078865" y="209435"/>
                  </a:lnTo>
                  <a:lnTo>
                    <a:pt x="1277454" y="28473"/>
                  </a:lnTo>
                  <a:lnTo>
                    <a:pt x="1349057" y="93726"/>
                  </a:lnTo>
                  <a:lnTo>
                    <a:pt x="1354810" y="94665"/>
                  </a:lnTo>
                  <a:lnTo>
                    <a:pt x="1364665" y="90309"/>
                  </a:lnTo>
                  <a:lnTo>
                    <a:pt x="1367853" y="85432"/>
                  </a:lnTo>
                  <a:lnTo>
                    <a:pt x="1367853" y="55270"/>
                  </a:lnTo>
                  <a:lnTo>
                    <a:pt x="1434719" y="55270"/>
                  </a:lnTo>
                  <a:lnTo>
                    <a:pt x="1434719" y="169608"/>
                  </a:lnTo>
                  <a:lnTo>
                    <a:pt x="1436331" y="173253"/>
                  </a:lnTo>
                  <a:lnTo>
                    <a:pt x="1476044" y="209435"/>
                  </a:lnTo>
                  <a:lnTo>
                    <a:pt x="1476044" y="172631"/>
                  </a:lnTo>
                  <a:lnTo>
                    <a:pt x="1461935" y="159766"/>
                  </a:lnTo>
                  <a:lnTo>
                    <a:pt x="1461935" y="55270"/>
                  </a:lnTo>
                  <a:lnTo>
                    <a:pt x="1461935" y="49237"/>
                  </a:lnTo>
                  <a:lnTo>
                    <a:pt x="1461935" y="34150"/>
                  </a:lnTo>
                  <a:lnTo>
                    <a:pt x="1455839" y="28067"/>
                  </a:lnTo>
                  <a:lnTo>
                    <a:pt x="1346733" y="28067"/>
                  </a:lnTo>
                  <a:lnTo>
                    <a:pt x="1340637" y="34150"/>
                  </a:lnTo>
                  <a:lnTo>
                    <a:pt x="1340637" y="49237"/>
                  </a:lnTo>
                  <a:lnTo>
                    <a:pt x="1317853" y="28473"/>
                  </a:lnTo>
                  <a:lnTo>
                    <a:pt x="1293431" y="6223"/>
                  </a:lnTo>
                  <a:lnTo>
                    <a:pt x="1285875" y="1549"/>
                  </a:lnTo>
                  <a:lnTo>
                    <a:pt x="1277454" y="0"/>
                  </a:lnTo>
                  <a:lnTo>
                    <a:pt x="1269022" y="1549"/>
                  </a:lnTo>
                  <a:lnTo>
                    <a:pt x="1053884" y="195376"/>
                  </a:lnTo>
                  <a:lnTo>
                    <a:pt x="1046162" y="214464"/>
                  </a:lnTo>
                  <a:lnTo>
                    <a:pt x="1047737" y="221488"/>
                  </a:lnTo>
                  <a:lnTo>
                    <a:pt x="1051306" y="227736"/>
                  </a:lnTo>
                  <a:lnTo>
                    <a:pt x="1056436" y="232524"/>
                  </a:lnTo>
                  <a:lnTo>
                    <a:pt x="1062736" y="235572"/>
                  </a:lnTo>
                  <a:lnTo>
                    <a:pt x="1069860" y="236639"/>
                  </a:lnTo>
                  <a:lnTo>
                    <a:pt x="1103020" y="236639"/>
                  </a:lnTo>
                  <a:lnTo>
                    <a:pt x="1103020" y="433679"/>
                  </a:lnTo>
                  <a:lnTo>
                    <a:pt x="1109103" y="439775"/>
                  </a:lnTo>
                  <a:lnTo>
                    <a:pt x="1237919" y="439775"/>
                  </a:lnTo>
                  <a:lnTo>
                    <a:pt x="1244015" y="433679"/>
                  </a:lnTo>
                  <a:lnTo>
                    <a:pt x="1244015" y="412559"/>
                  </a:lnTo>
                  <a:lnTo>
                    <a:pt x="1244015" y="311099"/>
                  </a:lnTo>
                  <a:lnTo>
                    <a:pt x="1310881" y="311099"/>
                  </a:lnTo>
                  <a:lnTo>
                    <a:pt x="1310894" y="433679"/>
                  </a:lnTo>
                  <a:lnTo>
                    <a:pt x="1316977" y="439775"/>
                  </a:lnTo>
                  <a:lnTo>
                    <a:pt x="1445793" y="439775"/>
                  </a:lnTo>
                  <a:lnTo>
                    <a:pt x="1451876" y="433679"/>
                  </a:lnTo>
                  <a:lnTo>
                    <a:pt x="1451876" y="412559"/>
                  </a:lnTo>
                  <a:lnTo>
                    <a:pt x="1451876" y="236639"/>
                  </a:lnTo>
                  <a:lnTo>
                    <a:pt x="1485049" y="236639"/>
                  </a:lnTo>
                  <a:lnTo>
                    <a:pt x="1492161" y="235572"/>
                  </a:lnTo>
                  <a:lnTo>
                    <a:pt x="1498473" y="232524"/>
                  </a:lnTo>
                  <a:lnTo>
                    <a:pt x="1503591" y="227736"/>
                  </a:lnTo>
                  <a:lnTo>
                    <a:pt x="1507172" y="221488"/>
                  </a:lnTo>
                  <a:lnTo>
                    <a:pt x="1508734" y="214464"/>
                  </a:lnTo>
                  <a:close/>
                </a:path>
                <a:path w="3637915" h="471804">
                  <a:moveTo>
                    <a:pt x="2444089" y="92595"/>
                  </a:moveTo>
                  <a:lnTo>
                    <a:pt x="2179815" y="92595"/>
                  </a:lnTo>
                  <a:lnTo>
                    <a:pt x="2172741" y="94030"/>
                  </a:lnTo>
                  <a:lnTo>
                    <a:pt x="2166963" y="97929"/>
                  </a:lnTo>
                  <a:lnTo>
                    <a:pt x="2163064" y="103708"/>
                  </a:lnTo>
                  <a:lnTo>
                    <a:pt x="2161629" y="110782"/>
                  </a:lnTo>
                  <a:lnTo>
                    <a:pt x="2163013" y="117767"/>
                  </a:lnTo>
                  <a:lnTo>
                    <a:pt x="2166988" y="123609"/>
                  </a:lnTo>
                  <a:lnTo>
                    <a:pt x="2172830" y="127584"/>
                  </a:lnTo>
                  <a:lnTo>
                    <a:pt x="2179815" y="128968"/>
                  </a:lnTo>
                  <a:lnTo>
                    <a:pt x="2444089" y="128968"/>
                  </a:lnTo>
                  <a:lnTo>
                    <a:pt x="2444089" y="92595"/>
                  </a:lnTo>
                  <a:close/>
                </a:path>
                <a:path w="3637915" h="471804">
                  <a:moveTo>
                    <a:pt x="2501061" y="19862"/>
                  </a:moveTo>
                  <a:lnTo>
                    <a:pt x="2179815" y="19862"/>
                  </a:lnTo>
                  <a:lnTo>
                    <a:pt x="2161933" y="21615"/>
                  </a:lnTo>
                  <a:lnTo>
                    <a:pt x="2115528" y="46482"/>
                  </a:lnTo>
                  <a:lnTo>
                    <a:pt x="2092591" y="84366"/>
                  </a:lnTo>
                  <a:lnTo>
                    <a:pt x="2090356" y="125615"/>
                  </a:lnTo>
                  <a:lnTo>
                    <a:pt x="2106028" y="163436"/>
                  </a:lnTo>
                  <a:lnTo>
                    <a:pt x="2136775" y="191058"/>
                  </a:lnTo>
                  <a:lnTo>
                    <a:pt x="2179815" y="201701"/>
                  </a:lnTo>
                  <a:lnTo>
                    <a:pt x="2501061" y="201701"/>
                  </a:lnTo>
                  <a:lnTo>
                    <a:pt x="2501061" y="165328"/>
                  </a:lnTo>
                  <a:lnTo>
                    <a:pt x="2179815" y="165328"/>
                  </a:lnTo>
                  <a:lnTo>
                    <a:pt x="2169096" y="164287"/>
                  </a:lnTo>
                  <a:lnTo>
                    <a:pt x="2158936" y="161213"/>
                  </a:lnTo>
                  <a:lnTo>
                    <a:pt x="2149564" y="156197"/>
                  </a:lnTo>
                  <a:lnTo>
                    <a:pt x="2141245" y="149352"/>
                  </a:lnTo>
                  <a:lnTo>
                    <a:pt x="2126043" y="120472"/>
                  </a:lnTo>
                  <a:lnTo>
                    <a:pt x="2129599" y="90017"/>
                  </a:lnTo>
                  <a:lnTo>
                    <a:pt x="2148624" y="65963"/>
                  </a:lnTo>
                  <a:lnTo>
                    <a:pt x="2179815" y="56235"/>
                  </a:lnTo>
                  <a:lnTo>
                    <a:pt x="2501061" y="56235"/>
                  </a:lnTo>
                  <a:lnTo>
                    <a:pt x="2501061" y="19862"/>
                  </a:lnTo>
                  <a:close/>
                </a:path>
                <a:path w="3637915" h="471804">
                  <a:moveTo>
                    <a:pt x="2524099" y="310807"/>
                  </a:moveTo>
                  <a:lnTo>
                    <a:pt x="2259825" y="310807"/>
                  </a:lnTo>
                  <a:lnTo>
                    <a:pt x="2252751" y="312242"/>
                  </a:lnTo>
                  <a:lnTo>
                    <a:pt x="2246973" y="316141"/>
                  </a:lnTo>
                  <a:lnTo>
                    <a:pt x="2243074" y="321919"/>
                  </a:lnTo>
                  <a:lnTo>
                    <a:pt x="2241639" y="328993"/>
                  </a:lnTo>
                  <a:lnTo>
                    <a:pt x="2243023" y="335978"/>
                  </a:lnTo>
                  <a:lnTo>
                    <a:pt x="2246998" y="341820"/>
                  </a:lnTo>
                  <a:lnTo>
                    <a:pt x="2252840" y="345795"/>
                  </a:lnTo>
                  <a:lnTo>
                    <a:pt x="2259825" y="347167"/>
                  </a:lnTo>
                  <a:lnTo>
                    <a:pt x="2524099" y="347167"/>
                  </a:lnTo>
                  <a:lnTo>
                    <a:pt x="2524099" y="310807"/>
                  </a:lnTo>
                  <a:close/>
                </a:path>
                <a:path w="3637915" h="471804">
                  <a:moveTo>
                    <a:pt x="2581071" y="238074"/>
                  </a:moveTo>
                  <a:lnTo>
                    <a:pt x="2259825" y="238074"/>
                  </a:lnTo>
                  <a:lnTo>
                    <a:pt x="2241943" y="239814"/>
                  </a:lnTo>
                  <a:lnTo>
                    <a:pt x="2195538" y="264693"/>
                  </a:lnTo>
                  <a:lnTo>
                    <a:pt x="2172601" y="302577"/>
                  </a:lnTo>
                  <a:lnTo>
                    <a:pt x="2170366" y="343814"/>
                  </a:lnTo>
                  <a:lnTo>
                    <a:pt x="2186025" y="381647"/>
                  </a:lnTo>
                  <a:lnTo>
                    <a:pt x="2216785" y="409270"/>
                  </a:lnTo>
                  <a:lnTo>
                    <a:pt x="2259825" y="419912"/>
                  </a:lnTo>
                  <a:lnTo>
                    <a:pt x="2581071" y="419912"/>
                  </a:lnTo>
                  <a:lnTo>
                    <a:pt x="2581071" y="383540"/>
                  </a:lnTo>
                  <a:lnTo>
                    <a:pt x="2259825" y="383540"/>
                  </a:lnTo>
                  <a:lnTo>
                    <a:pt x="2249106" y="382498"/>
                  </a:lnTo>
                  <a:lnTo>
                    <a:pt x="2238933" y="379412"/>
                  </a:lnTo>
                  <a:lnTo>
                    <a:pt x="2229574" y="374408"/>
                  </a:lnTo>
                  <a:lnTo>
                    <a:pt x="2221255" y="367563"/>
                  </a:lnTo>
                  <a:lnTo>
                    <a:pt x="2206053" y="338670"/>
                  </a:lnTo>
                  <a:lnTo>
                    <a:pt x="2209609" y="308229"/>
                  </a:lnTo>
                  <a:lnTo>
                    <a:pt x="2228634" y="284162"/>
                  </a:lnTo>
                  <a:lnTo>
                    <a:pt x="2259825" y="274434"/>
                  </a:lnTo>
                  <a:lnTo>
                    <a:pt x="2581071" y="274434"/>
                  </a:lnTo>
                  <a:lnTo>
                    <a:pt x="2581071" y="238074"/>
                  </a:lnTo>
                  <a:close/>
                </a:path>
                <a:path w="3637915" h="471804">
                  <a:moveTo>
                    <a:pt x="3243427" y="284264"/>
                  </a:moveTo>
                  <a:lnTo>
                    <a:pt x="3239135" y="279984"/>
                  </a:lnTo>
                  <a:lnTo>
                    <a:pt x="3228581" y="279984"/>
                  </a:lnTo>
                  <a:lnTo>
                    <a:pt x="3224301" y="284264"/>
                  </a:lnTo>
                  <a:lnTo>
                    <a:pt x="3224301" y="294817"/>
                  </a:lnTo>
                  <a:lnTo>
                    <a:pt x="3228581" y="299097"/>
                  </a:lnTo>
                  <a:lnTo>
                    <a:pt x="3233864" y="299097"/>
                  </a:lnTo>
                  <a:lnTo>
                    <a:pt x="3239135" y="299097"/>
                  </a:lnTo>
                  <a:lnTo>
                    <a:pt x="3243427" y="294817"/>
                  </a:lnTo>
                  <a:lnTo>
                    <a:pt x="3243427" y="284264"/>
                  </a:lnTo>
                  <a:close/>
                </a:path>
                <a:path w="3637915" h="471804">
                  <a:moveTo>
                    <a:pt x="3402126" y="341617"/>
                  </a:moveTo>
                  <a:lnTo>
                    <a:pt x="3397847" y="337337"/>
                  </a:lnTo>
                  <a:lnTo>
                    <a:pt x="3392563" y="337337"/>
                  </a:lnTo>
                  <a:lnTo>
                    <a:pt x="3228581" y="337337"/>
                  </a:lnTo>
                  <a:lnTo>
                    <a:pt x="3224301" y="341617"/>
                  </a:lnTo>
                  <a:lnTo>
                    <a:pt x="3224301" y="352183"/>
                  </a:lnTo>
                  <a:lnTo>
                    <a:pt x="3228581" y="356463"/>
                  </a:lnTo>
                  <a:lnTo>
                    <a:pt x="3397847" y="356463"/>
                  </a:lnTo>
                  <a:lnTo>
                    <a:pt x="3402126" y="352183"/>
                  </a:lnTo>
                  <a:lnTo>
                    <a:pt x="3402126" y="341617"/>
                  </a:lnTo>
                  <a:close/>
                </a:path>
                <a:path w="3637915" h="471804">
                  <a:moveTo>
                    <a:pt x="3402126" y="284264"/>
                  </a:moveTo>
                  <a:lnTo>
                    <a:pt x="3397847" y="279984"/>
                  </a:lnTo>
                  <a:lnTo>
                    <a:pt x="3392563" y="279984"/>
                  </a:lnTo>
                  <a:lnTo>
                    <a:pt x="3266821" y="279984"/>
                  </a:lnTo>
                  <a:lnTo>
                    <a:pt x="3262541" y="284264"/>
                  </a:lnTo>
                  <a:lnTo>
                    <a:pt x="3262541" y="294817"/>
                  </a:lnTo>
                  <a:lnTo>
                    <a:pt x="3266821" y="299097"/>
                  </a:lnTo>
                  <a:lnTo>
                    <a:pt x="3397847" y="299097"/>
                  </a:lnTo>
                  <a:lnTo>
                    <a:pt x="3402126" y="294817"/>
                  </a:lnTo>
                  <a:lnTo>
                    <a:pt x="3402126" y="284264"/>
                  </a:lnTo>
                  <a:close/>
                </a:path>
                <a:path w="3637915" h="471804">
                  <a:moveTo>
                    <a:pt x="3402126" y="131292"/>
                  </a:moveTo>
                  <a:lnTo>
                    <a:pt x="3397847" y="127012"/>
                  </a:lnTo>
                  <a:lnTo>
                    <a:pt x="3392563" y="127012"/>
                  </a:lnTo>
                  <a:lnTo>
                    <a:pt x="3387293" y="127012"/>
                  </a:lnTo>
                  <a:lnTo>
                    <a:pt x="3383000" y="131292"/>
                  </a:lnTo>
                  <a:lnTo>
                    <a:pt x="3383000" y="141846"/>
                  </a:lnTo>
                  <a:lnTo>
                    <a:pt x="3387293" y="146138"/>
                  </a:lnTo>
                  <a:lnTo>
                    <a:pt x="3397847" y="146138"/>
                  </a:lnTo>
                  <a:lnTo>
                    <a:pt x="3402126" y="141846"/>
                  </a:lnTo>
                  <a:lnTo>
                    <a:pt x="3402126" y="131292"/>
                  </a:lnTo>
                  <a:close/>
                </a:path>
                <a:path w="3637915" h="471804">
                  <a:moveTo>
                    <a:pt x="3560826" y="131292"/>
                  </a:moveTo>
                  <a:lnTo>
                    <a:pt x="3556546" y="127012"/>
                  </a:lnTo>
                  <a:lnTo>
                    <a:pt x="3551263" y="127012"/>
                  </a:lnTo>
                  <a:lnTo>
                    <a:pt x="3425533" y="127012"/>
                  </a:lnTo>
                  <a:lnTo>
                    <a:pt x="3421253" y="131292"/>
                  </a:lnTo>
                  <a:lnTo>
                    <a:pt x="3421253" y="141859"/>
                  </a:lnTo>
                  <a:lnTo>
                    <a:pt x="3425533" y="146138"/>
                  </a:lnTo>
                  <a:lnTo>
                    <a:pt x="3556546" y="146138"/>
                  </a:lnTo>
                  <a:lnTo>
                    <a:pt x="3560826" y="141859"/>
                  </a:lnTo>
                  <a:lnTo>
                    <a:pt x="3560826" y="131292"/>
                  </a:lnTo>
                  <a:close/>
                </a:path>
                <a:path w="3637915" h="471804">
                  <a:moveTo>
                    <a:pt x="3637305" y="174815"/>
                  </a:moveTo>
                  <a:lnTo>
                    <a:pt x="3627996" y="128003"/>
                  </a:lnTo>
                  <a:lnTo>
                    <a:pt x="3618090" y="112560"/>
                  </a:lnTo>
                  <a:lnTo>
                    <a:pt x="3618090" y="174294"/>
                  </a:lnTo>
                  <a:lnTo>
                    <a:pt x="3617976" y="176961"/>
                  </a:lnTo>
                  <a:lnTo>
                    <a:pt x="3609505" y="217373"/>
                  </a:lnTo>
                  <a:lnTo>
                    <a:pt x="3584549" y="254762"/>
                  </a:lnTo>
                  <a:lnTo>
                    <a:pt x="3583457" y="255905"/>
                  </a:lnTo>
                  <a:lnTo>
                    <a:pt x="3582644" y="257289"/>
                  </a:lnTo>
                  <a:lnTo>
                    <a:pt x="3582212" y="258800"/>
                  </a:lnTo>
                  <a:lnTo>
                    <a:pt x="3579545" y="273405"/>
                  </a:lnTo>
                  <a:lnTo>
                    <a:pt x="3579698" y="288010"/>
                  </a:lnTo>
                  <a:lnTo>
                    <a:pt x="3582555" y="302247"/>
                  </a:lnTo>
                  <a:lnTo>
                    <a:pt x="3588042" y="315709"/>
                  </a:lnTo>
                  <a:lnTo>
                    <a:pt x="3576066" y="311797"/>
                  </a:lnTo>
                  <a:lnTo>
                    <a:pt x="3568039" y="307809"/>
                  </a:lnTo>
                  <a:lnTo>
                    <a:pt x="3564788" y="306197"/>
                  </a:lnTo>
                  <a:lnTo>
                    <a:pt x="3554412" y="298983"/>
                  </a:lnTo>
                  <a:lnTo>
                    <a:pt x="3554285" y="298856"/>
                  </a:lnTo>
                  <a:lnTo>
                    <a:pt x="3545141" y="290245"/>
                  </a:lnTo>
                  <a:lnTo>
                    <a:pt x="3542449" y="287312"/>
                  </a:lnTo>
                  <a:lnTo>
                    <a:pt x="3538232" y="286346"/>
                  </a:lnTo>
                  <a:lnTo>
                    <a:pt x="3534549" y="287820"/>
                  </a:lnTo>
                  <a:lnTo>
                    <a:pt x="3522281" y="291909"/>
                  </a:lnTo>
                  <a:lnTo>
                    <a:pt x="3508324" y="295198"/>
                  </a:lnTo>
                  <a:lnTo>
                    <a:pt x="3493401" y="297548"/>
                  </a:lnTo>
                  <a:lnTo>
                    <a:pt x="3478225" y="298856"/>
                  </a:lnTo>
                  <a:lnTo>
                    <a:pt x="3473310" y="272249"/>
                  </a:lnTo>
                  <a:lnTo>
                    <a:pt x="3462909" y="247078"/>
                  </a:lnTo>
                  <a:lnTo>
                    <a:pt x="3459492" y="242036"/>
                  </a:lnTo>
                  <a:lnTo>
                    <a:pt x="3459492" y="308660"/>
                  </a:lnTo>
                  <a:lnTo>
                    <a:pt x="3452164" y="347903"/>
                  </a:lnTo>
                  <a:lnTo>
                    <a:pt x="3431781" y="382016"/>
                  </a:lnTo>
                  <a:lnTo>
                    <a:pt x="3400717" y="408940"/>
                  </a:lnTo>
                  <a:lnTo>
                    <a:pt x="3361359" y="426593"/>
                  </a:lnTo>
                  <a:lnTo>
                    <a:pt x="3316084" y="432943"/>
                  </a:lnTo>
                  <a:lnTo>
                    <a:pt x="3298748" y="432142"/>
                  </a:lnTo>
                  <a:lnTo>
                    <a:pt x="3281324" y="429869"/>
                  </a:lnTo>
                  <a:lnTo>
                    <a:pt x="3264916" y="426313"/>
                  </a:lnTo>
                  <a:lnTo>
                    <a:pt x="3250577" y="421665"/>
                  </a:lnTo>
                  <a:lnTo>
                    <a:pt x="3246894" y="420192"/>
                  </a:lnTo>
                  <a:lnTo>
                    <a:pt x="3242678" y="421157"/>
                  </a:lnTo>
                  <a:lnTo>
                    <a:pt x="3209061" y="445643"/>
                  </a:lnTo>
                  <a:lnTo>
                    <a:pt x="3197085" y="449554"/>
                  </a:lnTo>
                  <a:lnTo>
                    <a:pt x="3202571" y="436092"/>
                  </a:lnTo>
                  <a:lnTo>
                    <a:pt x="3205442" y="421855"/>
                  </a:lnTo>
                  <a:lnTo>
                    <a:pt x="3200577" y="388607"/>
                  </a:lnTo>
                  <a:lnTo>
                    <a:pt x="3186176" y="370801"/>
                  </a:lnTo>
                  <a:lnTo>
                    <a:pt x="3175622" y="351218"/>
                  </a:lnTo>
                  <a:lnTo>
                    <a:pt x="3169145" y="330339"/>
                  </a:lnTo>
                  <a:lnTo>
                    <a:pt x="3166935" y="308660"/>
                  </a:lnTo>
                  <a:lnTo>
                    <a:pt x="3174695" y="269862"/>
                  </a:lnTo>
                  <a:lnTo>
                    <a:pt x="3196158" y="235813"/>
                  </a:lnTo>
                  <a:lnTo>
                    <a:pt x="3228657" y="208724"/>
                  </a:lnTo>
                  <a:lnTo>
                    <a:pt x="3269526" y="190830"/>
                  </a:lnTo>
                  <a:lnTo>
                    <a:pt x="3316084" y="184378"/>
                  </a:lnTo>
                  <a:lnTo>
                    <a:pt x="3360318" y="190461"/>
                  </a:lnTo>
                  <a:lnTo>
                    <a:pt x="3399536" y="207619"/>
                  </a:lnTo>
                  <a:lnTo>
                    <a:pt x="3430994" y="234149"/>
                  </a:lnTo>
                  <a:lnTo>
                    <a:pt x="3451898" y="268389"/>
                  </a:lnTo>
                  <a:lnTo>
                    <a:pt x="3459492" y="308660"/>
                  </a:lnTo>
                  <a:lnTo>
                    <a:pt x="3459492" y="242036"/>
                  </a:lnTo>
                  <a:lnTo>
                    <a:pt x="3447250" y="223951"/>
                  </a:lnTo>
                  <a:lnTo>
                    <a:pt x="3426561" y="203492"/>
                  </a:lnTo>
                  <a:lnTo>
                    <a:pt x="3556546" y="203492"/>
                  </a:lnTo>
                  <a:lnTo>
                    <a:pt x="3560826" y="199212"/>
                  </a:lnTo>
                  <a:lnTo>
                    <a:pt x="3560826" y="188658"/>
                  </a:lnTo>
                  <a:lnTo>
                    <a:pt x="3556546" y="184378"/>
                  </a:lnTo>
                  <a:lnTo>
                    <a:pt x="3397199" y="184378"/>
                  </a:lnTo>
                  <a:lnTo>
                    <a:pt x="3380448" y="176961"/>
                  </a:lnTo>
                  <a:lnTo>
                    <a:pt x="3362883" y="171323"/>
                  </a:lnTo>
                  <a:lnTo>
                    <a:pt x="3344684" y="167500"/>
                  </a:lnTo>
                  <a:lnTo>
                    <a:pt x="3326041" y="165531"/>
                  </a:lnTo>
                  <a:lnTo>
                    <a:pt x="3340087" y="120472"/>
                  </a:lnTo>
                  <a:lnTo>
                    <a:pt x="3371304" y="83947"/>
                  </a:lnTo>
                  <a:lnTo>
                    <a:pt x="3415639" y="59474"/>
                  </a:lnTo>
                  <a:lnTo>
                    <a:pt x="3469043" y="50533"/>
                  </a:lnTo>
                  <a:lnTo>
                    <a:pt x="3515601" y="56984"/>
                  </a:lnTo>
                  <a:lnTo>
                    <a:pt x="3556470" y="74879"/>
                  </a:lnTo>
                  <a:lnTo>
                    <a:pt x="3588982" y="101968"/>
                  </a:lnTo>
                  <a:lnTo>
                    <a:pt x="3610445" y="136017"/>
                  </a:lnTo>
                  <a:lnTo>
                    <a:pt x="3618090" y="174294"/>
                  </a:lnTo>
                  <a:lnTo>
                    <a:pt x="3618090" y="112560"/>
                  </a:lnTo>
                  <a:lnTo>
                    <a:pt x="3602634" y="88455"/>
                  </a:lnTo>
                  <a:lnTo>
                    <a:pt x="3565106" y="57962"/>
                  </a:lnTo>
                  <a:lnTo>
                    <a:pt x="3547732" y="50533"/>
                  </a:lnTo>
                  <a:lnTo>
                    <a:pt x="3519284" y="38354"/>
                  </a:lnTo>
                  <a:lnTo>
                    <a:pt x="3469043" y="31407"/>
                  </a:lnTo>
                  <a:lnTo>
                    <a:pt x="3419652" y="38176"/>
                  </a:lnTo>
                  <a:lnTo>
                    <a:pt x="3376358" y="57086"/>
                  </a:lnTo>
                  <a:lnTo>
                    <a:pt x="3341535" y="86004"/>
                  </a:lnTo>
                  <a:lnTo>
                    <a:pt x="3317570" y="122847"/>
                  </a:lnTo>
                  <a:lnTo>
                    <a:pt x="3306876" y="165493"/>
                  </a:lnTo>
                  <a:lnTo>
                    <a:pt x="3258858" y="174294"/>
                  </a:lnTo>
                  <a:lnTo>
                    <a:pt x="3215475" y="194640"/>
                  </a:lnTo>
                  <a:lnTo>
                    <a:pt x="3180194" y="224917"/>
                  </a:lnTo>
                  <a:lnTo>
                    <a:pt x="3156496" y="263461"/>
                  </a:lnTo>
                  <a:lnTo>
                    <a:pt x="3147822" y="308660"/>
                  </a:lnTo>
                  <a:lnTo>
                    <a:pt x="3150260" y="333438"/>
                  </a:lnTo>
                  <a:lnTo>
                    <a:pt x="3157436" y="357289"/>
                  </a:lnTo>
                  <a:lnTo>
                    <a:pt x="3169132" y="379679"/>
                  </a:lnTo>
                  <a:lnTo>
                    <a:pt x="3185109" y="400088"/>
                  </a:lnTo>
                  <a:lnTo>
                    <a:pt x="3186734" y="414909"/>
                  </a:lnTo>
                  <a:lnTo>
                    <a:pt x="3184588" y="429463"/>
                  </a:lnTo>
                  <a:lnTo>
                    <a:pt x="3178860" y="443014"/>
                  </a:lnTo>
                  <a:lnTo>
                    <a:pt x="3169742" y="454863"/>
                  </a:lnTo>
                  <a:lnTo>
                    <a:pt x="3167011" y="457606"/>
                  </a:lnTo>
                  <a:lnTo>
                    <a:pt x="3166186" y="461708"/>
                  </a:lnTo>
                  <a:lnTo>
                    <a:pt x="3169145" y="468858"/>
                  </a:lnTo>
                  <a:lnTo>
                    <a:pt x="3172637" y="471182"/>
                  </a:lnTo>
                  <a:lnTo>
                    <a:pt x="3176498" y="471182"/>
                  </a:lnTo>
                  <a:lnTo>
                    <a:pt x="3215932" y="463486"/>
                  </a:lnTo>
                  <a:lnTo>
                    <a:pt x="3249561" y="441655"/>
                  </a:lnTo>
                  <a:lnTo>
                    <a:pt x="3264801" y="446011"/>
                  </a:lnTo>
                  <a:lnTo>
                    <a:pt x="3281451" y="449287"/>
                  </a:lnTo>
                  <a:lnTo>
                    <a:pt x="3298799" y="451345"/>
                  </a:lnTo>
                  <a:lnTo>
                    <a:pt x="3316084" y="452069"/>
                  </a:lnTo>
                  <a:lnTo>
                    <a:pt x="3365474" y="445300"/>
                  </a:lnTo>
                  <a:lnTo>
                    <a:pt x="3373818" y="441655"/>
                  </a:lnTo>
                  <a:lnTo>
                    <a:pt x="3393770" y="432943"/>
                  </a:lnTo>
                  <a:lnTo>
                    <a:pt x="3408769" y="426402"/>
                  </a:lnTo>
                  <a:lnTo>
                    <a:pt x="3443592" y="397484"/>
                  </a:lnTo>
                  <a:lnTo>
                    <a:pt x="3467544" y="360641"/>
                  </a:lnTo>
                  <a:lnTo>
                    <a:pt x="3478250" y="318008"/>
                  </a:lnTo>
                  <a:lnTo>
                    <a:pt x="3493338" y="316826"/>
                  </a:lnTo>
                  <a:lnTo>
                    <a:pt x="3508235" y="314680"/>
                  </a:lnTo>
                  <a:lnTo>
                    <a:pt x="3522472" y="311645"/>
                  </a:lnTo>
                  <a:lnTo>
                    <a:pt x="3535565" y="307809"/>
                  </a:lnTo>
                  <a:lnTo>
                    <a:pt x="3551390" y="320370"/>
                  </a:lnTo>
                  <a:lnTo>
                    <a:pt x="3569195" y="329641"/>
                  </a:lnTo>
                  <a:lnTo>
                    <a:pt x="3588461" y="335381"/>
                  </a:lnTo>
                  <a:lnTo>
                    <a:pt x="3608628" y="337337"/>
                  </a:lnTo>
                  <a:lnTo>
                    <a:pt x="3612502" y="337337"/>
                  </a:lnTo>
                  <a:lnTo>
                    <a:pt x="3615982" y="335013"/>
                  </a:lnTo>
                  <a:lnTo>
                    <a:pt x="3618941" y="327863"/>
                  </a:lnTo>
                  <a:lnTo>
                    <a:pt x="3618128" y="323748"/>
                  </a:lnTo>
                  <a:lnTo>
                    <a:pt x="3615385" y="321017"/>
                  </a:lnTo>
                  <a:lnTo>
                    <a:pt x="3611295" y="315709"/>
                  </a:lnTo>
                  <a:lnTo>
                    <a:pt x="3606266" y="309168"/>
                  </a:lnTo>
                  <a:lnTo>
                    <a:pt x="3600539" y="295617"/>
                  </a:lnTo>
                  <a:lnTo>
                    <a:pt x="3598405" y="281063"/>
                  </a:lnTo>
                  <a:lnTo>
                    <a:pt x="3600031" y="266242"/>
                  </a:lnTo>
                  <a:lnTo>
                    <a:pt x="3616007" y="245833"/>
                  </a:lnTo>
                  <a:lnTo>
                    <a:pt x="3627691" y="223443"/>
                  </a:lnTo>
                  <a:lnTo>
                    <a:pt x="3634867" y="199593"/>
                  </a:lnTo>
                  <a:lnTo>
                    <a:pt x="3637305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505578" y="962051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678317" y="9630985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777760" y="962051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793436" y="9630985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683583" y="3013386"/>
            <a:ext cx="9772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r>
              <a:rPr sz="2050" spc="55" dirty="0">
                <a:solidFill>
                  <a:srgbClr val="919191"/>
                </a:solidFill>
                <a:latin typeface="Tahoma"/>
                <a:cs typeface="Tahoma"/>
              </a:rPr>
              <a:t>o</a:t>
            </a:r>
            <a:r>
              <a:rPr sz="2050" spc="15" dirty="0">
                <a:solidFill>
                  <a:srgbClr val="919191"/>
                </a:solidFill>
                <a:latin typeface="Tahoma"/>
                <a:cs typeface="Tahoma"/>
              </a:rPr>
              <a:t>bbie</a:t>
            </a:r>
            <a:r>
              <a:rPr sz="2050" spc="-25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114956" y="2073073"/>
            <a:ext cx="3366770" cy="6701790"/>
            <a:chOff x="2114956" y="2073073"/>
            <a:chExt cx="3366770" cy="6701790"/>
          </a:xfrm>
        </p:grpSpPr>
        <p:sp>
          <p:nvSpPr>
            <p:cNvPr id="117" name="object 117"/>
            <p:cNvSpPr/>
            <p:nvPr/>
          </p:nvSpPr>
          <p:spPr>
            <a:xfrm>
              <a:off x="3261680" y="3439685"/>
              <a:ext cx="2031364" cy="0"/>
            </a:xfrm>
            <a:custGeom>
              <a:avLst/>
              <a:gdLst/>
              <a:ahLst/>
              <a:cxnLst/>
              <a:rect l="l" t="t" r="r" b="b"/>
              <a:pathLst>
                <a:path w="2031364">
                  <a:moveTo>
                    <a:pt x="0" y="0"/>
                  </a:moveTo>
                  <a:lnTo>
                    <a:pt x="2031351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78895" y="827201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381787" y="245948"/>
                  </a:moveTo>
                  <a:lnTo>
                    <a:pt x="377456" y="241630"/>
                  </a:lnTo>
                  <a:lnTo>
                    <a:pt x="372122" y="241630"/>
                  </a:lnTo>
                  <a:lnTo>
                    <a:pt x="260972" y="241630"/>
                  </a:lnTo>
                  <a:lnTo>
                    <a:pt x="260972" y="129959"/>
                  </a:lnTo>
                  <a:lnTo>
                    <a:pt x="256641" y="125641"/>
                  </a:lnTo>
                  <a:lnTo>
                    <a:pt x="245973" y="125641"/>
                  </a:lnTo>
                  <a:lnTo>
                    <a:pt x="241642" y="129959"/>
                  </a:lnTo>
                  <a:lnTo>
                    <a:pt x="241642" y="241630"/>
                  </a:lnTo>
                  <a:lnTo>
                    <a:pt x="125158" y="241630"/>
                  </a:lnTo>
                  <a:lnTo>
                    <a:pt x="120827" y="245948"/>
                  </a:lnTo>
                  <a:lnTo>
                    <a:pt x="120827" y="256641"/>
                  </a:lnTo>
                  <a:lnTo>
                    <a:pt x="125158" y="260959"/>
                  </a:lnTo>
                  <a:lnTo>
                    <a:pt x="241642" y="260959"/>
                  </a:lnTo>
                  <a:lnTo>
                    <a:pt x="241642" y="382295"/>
                  </a:lnTo>
                  <a:lnTo>
                    <a:pt x="245973" y="386613"/>
                  </a:lnTo>
                  <a:lnTo>
                    <a:pt x="256641" y="386613"/>
                  </a:lnTo>
                  <a:lnTo>
                    <a:pt x="260972" y="382295"/>
                  </a:lnTo>
                  <a:lnTo>
                    <a:pt x="260972" y="260959"/>
                  </a:lnTo>
                  <a:lnTo>
                    <a:pt x="377456" y="260959"/>
                  </a:lnTo>
                  <a:lnTo>
                    <a:pt x="381787" y="256641"/>
                  </a:lnTo>
                  <a:lnTo>
                    <a:pt x="381787" y="245948"/>
                  </a:lnTo>
                  <a:close/>
                </a:path>
                <a:path w="502920" h="502920">
                  <a:moveTo>
                    <a:pt x="502602" y="251294"/>
                  </a:moveTo>
                  <a:lnTo>
                    <a:pt x="498551" y="206184"/>
                  </a:lnTo>
                  <a:lnTo>
                    <a:pt x="486854" y="163690"/>
                  </a:lnTo>
                  <a:lnTo>
                    <a:pt x="483273" y="156159"/>
                  </a:lnTo>
                  <a:lnTo>
                    <a:pt x="483273" y="251294"/>
                  </a:lnTo>
                  <a:lnTo>
                    <a:pt x="478548" y="297980"/>
                  </a:lnTo>
                  <a:lnTo>
                    <a:pt x="465023" y="341503"/>
                  </a:lnTo>
                  <a:lnTo>
                    <a:pt x="443598" y="380898"/>
                  </a:lnTo>
                  <a:lnTo>
                    <a:pt x="415251" y="415239"/>
                  </a:lnTo>
                  <a:lnTo>
                    <a:pt x="380911" y="443598"/>
                  </a:lnTo>
                  <a:lnTo>
                    <a:pt x="341515" y="465010"/>
                  </a:lnTo>
                  <a:lnTo>
                    <a:pt x="297992" y="478548"/>
                  </a:lnTo>
                  <a:lnTo>
                    <a:pt x="251307" y="483260"/>
                  </a:lnTo>
                  <a:lnTo>
                    <a:pt x="204622" y="478548"/>
                  </a:lnTo>
                  <a:lnTo>
                    <a:pt x="161099" y="465010"/>
                  </a:lnTo>
                  <a:lnTo>
                    <a:pt x="121704" y="443598"/>
                  </a:lnTo>
                  <a:lnTo>
                    <a:pt x="87350" y="415239"/>
                  </a:lnTo>
                  <a:lnTo>
                    <a:pt x="59004" y="380898"/>
                  </a:lnTo>
                  <a:lnTo>
                    <a:pt x="37592" y="341503"/>
                  </a:lnTo>
                  <a:lnTo>
                    <a:pt x="24053" y="297980"/>
                  </a:lnTo>
                  <a:lnTo>
                    <a:pt x="19329" y="251294"/>
                  </a:lnTo>
                  <a:lnTo>
                    <a:pt x="24053" y="204609"/>
                  </a:lnTo>
                  <a:lnTo>
                    <a:pt x="37592" y="161086"/>
                  </a:lnTo>
                  <a:lnTo>
                    <a:pt x="59004" y="121691"/>
                  </a:lnTo>
                  <a:lnTo>
                    <a:pt x="87350" y="87350"/>
                  </a:lnTo>
                  <a:lnTo>
                    <a:pt x="121704" y="58991"/>
                  </a:lnTo>
                  <a:lnTo>
                    <a:pt x="161099" y="37579"/>
                  </a:lnTo>
                  <a:lnTo>
                    <a:pt x="204622" y="24041"/>
                  </a:lnTo>
                  <a:lnTo>
                    <a:pt x="251307" y="19329"/>
                  </a:lnTo>
                  <a:lnTo>
                    <a:pt x="297992" y="24041"/>
                  </a:lnTo>
                  <a:lnTo>
                    <a:pt x="341515" y="37579"/>
                  </a:lnTo>
                  <a:lnTo>
                    <a:pt x="380911" y="58991"/>
                  </a:lnTo>
                  <a:lnTo>
                    <a:pt x="415251" y="87350"/>
                  </a:lnTo>
                  <a:lnTo>
                    <a:pt x="443598" y="121691"/>
                  </a:lnTo>
                  <a:lnTo>
                    <a:pt x="465023" y="161086"/>
                  </a:lnTo>
                  <a:lnTo>
                    <a:pt x="478548" y="204609"/>
                  </a:lnTo>
                  <a:lnTo>
                    <a:pt x="483273" y="251294"/>
                  </a:lnTo>
                  <a:lnTo>
                    <a:pt x="483273" y="156159"/>
                  </a:lnTo>
                  <a:lnTo>
                    <a:pt x="443433" y="89471"/>
                  </a:lnTo>
                  <a:lnTo>
                    <a:pt x="413118" y="59169"/>
                  </a:lnTo>
                  <a:lnTo>
                    <a:pt x="378040" y="34353"/>
                  </a:lnTo>
                  <a:lnTo>
                    <a:pt x="346443" y="19329"/>
                  </a:lnTo>
                  <a:lnTo>
                    <a:pt x="338899" y="15735"/>
                  </a:lnTo>
                  <a:lnTo>
                    <a:pt x="296418" y="4051"/>
                  </a:lnTo>
                  <a:lnTo>
                    <a:pt x="251307" y="0"/>
                  </a:lnTo>
                  <a:lnTo>
                    <a:pt x="206197" y="4051"/>
                  </a:lnTo>
                  <a:lnTo>
                    <a:pt x="163715" y="15735"/>
                  </a:lnTo>
                  <a:lnTo>
                    <a:pt x="124574" y="34353"/>
                  </a:lnTo>
                  <a:lnTo>
                    <a:pt x="89484" y="59169"/>
                  </a:lnTo>
                  <a:lnTo>
                    <a:pt x="59182" y="89471"/>
                  </a:lnTo>
                  <a:lnTo>
                    <a:pt x="34366" y="124548"/>
                  </a:lnTo>
                  <a:lnTo>
                    <a:pt x="15748" y="163690"/>
                  </a:lnTo>
                  <a:lnTo>
                    <a:pt x="4064" y="206184"/>
                  </a:lnTo>
                  <a:lnTo>
                    <a:pt x="0" y="251294"/>
                  </a:lnTo>
                  <a:lnTo>
                    <a:pt x="4064" y="296405"/>
                  </a:lnTo>
                  <a:lnTo>
                    <a:pt x="15748" y="338899"/>
                  </a:lnTo>
                  <a:lnTo>
                    <a:pt x="34366" y="378040"/>
                  </a:lnTo>
                  <a:lnTo>
                    <a:pt x="59182" y="413118"/>
                  </a:lnTo>
                  <a:lnTo>
                    <a:pt x="89484" y="443420"/>
                  </a:lnTo>
                  <a:lnTo>
                    <a:pt x="124574" y="468236"/>
                  </a:lnTo>
                  <a:lnTo>
                    <a:pt x="163715" y="486854"/>
                  </a:lnTo>
                  <a:lnTo>
                    <a:pt x="206197" y="498538"/>
                  </a:lnTo>
                  <a:lnTo>
                    <a:pt x="251307" y="502602"/>
                  </a:lnTo>
                  <a:lnTo>
                    <a:pt x="296418" y="498538"/>
                  </a:lnTo>
                  <a:lnTo>
                    <a:pt x="338899" y="486854"/>
                  </a:lnTo>
                  <a:lnTo>
                    <a:pt x="346443" y="483260"/>
                  </a:lnTo>
                  <a:lnTo>
                    <a:pt x="378040" y="468236"/>
                  </a:lnTo>
                  <a:lnTo>
                    <a:pt x="413118" y="443420"/>
                  </a:lnTo>
                  <a:lnTo>
                    <a:pt x="443433" y="413118"/>
                  </a:lnTo>
                  <a:lnTo>
                    <a:pt x="468249" y="378040"/>
                  </a:lnTo>
                  <a:lnTo>
                    <a:pt x="486854" y="338899"/>
                  </a:lnTo>
                  <a:lnTo>
                    <a:pt x="498551" y="296405"/>
                  </a:lnTo>
                  <a:lnTo>
                    <a:pt x="502602" y="251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20354" y="2078470"/>
              <a:ext cx="2670175" cy="534035"/>
            </a:xfrm>
            <a:custGeom>
              <a:avLst/>
              <a:gdLst/>
              <a:ahLst/>
              <a:cxnLst/>
              <a:rect l="l" t="t" r="r" b="b"/>
              <a:pathLst>
                <a:path w="2670175" h="534035">
                  <a:moveTo>
                    <a:pt x="0" y="486896"/>
                  </a:moveTo>
                  <a:lnTo>
                    <a:pt x="0" y="47118"/>
                  </a:lnTo>
                  <a:lnTo>
                    <a:pt x="0" y="44025"/>
                  </a:lnTo>
                  <a:lnTo>
                    <a:pt x="301" y="40960"/>
                  </a:lnTo>
                  <a:lnTo>
                    <a:pt x="13800" y="13800"/>
                  </a:lnTo>
                  <a:lnTo>
                    <a:pt x="15988" y="11613"/>
                  </a:lnTo>
                  <a:lnTo>
                    <a:pt x="44025" y="0"/>
                  </a:lnTo>
                  <a:lnTo>
                    <a:pt x="47118" y="0"/>
                  </a:lnTo>
                  <a:lnTo>
                    <a:pt x="2622956" y="0"/>
                  </a:lnTo>
                  <a:lnTo>
                    <a:pt x="2626050" y="0"/>
                  </a:lnTo>
                  <a:lnTo>
                    <a:pt x="2629114" y="301"/>
                  </a:lnTo>
                  <a:lnTo>
                    <a:pt x="2632148" y="905"/>
                  </a:lnTo>
                  <a:lnTo>
                    <a:pt x="2635183" y="1508"/>
                  </a:lnTo>
                  <a:lnTo>
                    <a:pt x="2662134" y="20941"/>
                  </a:lnTo>
                  <a:lnTo>
                    <a:pt x="2663853" y="23513"/>
                  </a:lnTo>
                  <a:lnTo>
                    <a:pt x="2665304" y="26228"/>
                  </a:lnTo>
                  <a:lnTo>
                    <a:pt x="2666488" y="29087"/>
                  </a:lnTo>
                  <a:lnTo>
                    <a:pt x="2667672" y="31945"/>
                  </a:lnTo>
                  <a:lnTo>
                    <a:pt x="2668566" y="34892"/>
                  </a:lnTo>
                  <a:lnTo>
                    <a:pt x="2669170" y="37926"/>
                  </a:lnTo>
                  <a:lnTo>
                    <a:pt x="2669773" y="40960"/>
                  </a:lnTo>
                  <a:lnTo>
                    <a:pt x="2670075" y="44025"/>
                  </a:lnTo>
                  <a:lnTo>
                    <a:pt x="2670075" y="47118"/>
                  </a:lnTo>
                  <a:lnTo>
                    <a:pt x="2670075" y="486896"/>
                  </a:lnTo>
                  <a:lnTo>
                    <a:pt x="2670075" y="489990"/>
                  </a:lnTo>
                  <a:lnTo>
                    <a:pt x="2669773" y="493054"/>
                  </a:lnTo>
                  <a:lnTo>
                    <a:pt x="2669170" y="496088"/>
                  </a:lnTo>
                  <a:lnTo>
                    <a:pt x="2668566" y="499123"/>
                  </a:lnTo>
                  <a:lnTo>
                    <a:pt x="2667672" y="502069"/>
                  </a:lnTo>
                  <a:lnTo>
                    <a:pt x="2666488" y="504927"/>
                  </a:lnTo>
                  <a:lnTo>
                    <a:pt x="2665304" y="507786"/>
                  </a:lnTo>
                  <a:lnTo>
                    <a:pt x="2663853" y="510501"/>
                  </a:lnTo>
                  <a:lnTo>
                    <a:pt x="2662134" y="513074"/>
                  </a:lnTo>
                  <a:lnTo>
                    <a:pt x="2660415" y="515646"/>
                  </a:lnTo>
                  <a:lnTo>
                    <a:pt x="2649134" y="526074"/>
                  </a:lnTo>
                  <a:lnTo>
                    <a:pt x="2646561" y="527792"/>
                  </a:lnTo>
                  <a:lnTo>
                    <a:pt x="2632148" y="533109"/>
                  </a:lnTo>
                  <a:lnTo>
                    <a:pt x="2629114" y="533713"/>
                  </a:lnTo>
                  <a:lnTo>
                    <a:pt x="2626050" y="534015"/>
                  </a:lnTo>
                  <a:lnTo>
                    <a:pt x="2622956" y="534015"/>
                  </a:lnTo>
                  <a:lnTo>
                    <a:pt x="47118" y="534015"/>
                  </a:lnTo>
                  <a:lnTo>
                    <a:pt x="44025" y="534015"/>
                  </a:lnTo>
                  <a:lnTo>
                    <a:pt x="40960" y="533713"/>
                  </a:lnTo>
                  <a:lnTo>
                    <a:pt x="37926" y="533109"/>
                  </a:lnTo>
                  <a:lnTo>
                    <a:pt x="34892" y="532506"/>
                  </a:lnTo>
                  <a:lnTo>
                    <a:pt x="31945" y="531612"/>
                  </a:lnTo>
                  <a:lnTo>
                    <a:pt x="29087" y="530428"/>
                  </a:lnTo>
                  <a:lnTo>
                    <a:pt x="26228" y="529244"/>
                  </a:lnTo>
                  <a:lnTo>
                    <a:pt x="23513" y="527792"/>
                  </a:lnTo>
                  <a:lnTo>
                    <a:pt x="20941" y="526074"/>
                  </a:lnTo>
                  <a:lnTo>
                    <a:pt x="18368" y="524355"/>
                  </a:lnTo>
                  <a:lnTo>
                    <a:pt x="3586" y="504927"/>
                  </a:lnTo>
                  <a:lnTo>
                    <a:pt x="2402" y="502069"/>
                  </a:lnTo>
                  <a:lnTo>
                    <a:pt x="1508" y="499123"/>
                  </a:lnTo>
                  <a:lnTo>
                    <a:pt x="905" y="496088"/>
                  </a:lnTo>
                  <a:lnTo>
                    <a:pt x="301" y="493054"/>
                  </a:lnTo>
                  <a:lnTo>
                    <a:pt x="0" y="489990"/>
                  </a:lnTo>
                  <a:lnTo>
                    <a:pt x="0" y="486896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47139" y="2157002"/>
              <a:ext cx="365760" cy="377190"/>
            </a:xfrm>
            <a:custGeom>
              <a:avLst/>
              <a:gdLst/>
              <a:ahLst/>
              <a:cxnLst/>
              <a:rect l="l" t="t" r="r" b="b"/>
              <a:pathLst>
                <a:path w="365760" h="377189">
                  <a:moveTo>
                    <a:pt x="153289" y="317305"/>
                  </a:moveTo>
                  <a:lnTo>
                    <a:pt x="104889" y="309203"/>
                  </a:lnTo>
                  <a:lnTo>
                    <a:pt x="62817" y="286655"/>
                  </a:lnTo>
                  <a:lnTo>
                    <a:pt x="29614" y="252292"/>
                  </a:lnTo>
                  <a:lnTo>
                    <a:pt x="7827" y="208749"/>
                  </a:lnTo>
                  <a:lnTo>
                    <a:pt x="0" y="158658"/>
                  </a:lnTo>
                  <a:lnTo>
                    <a:pt x="7827" y="108563"/>
                  </a:lnTo>
                  <a:lnTo>
                    <a:pt x="29614" y="65017"/>
                  </a:lnTo>
                  <a:lnTo>
                    <a:pt x="62817" y="30652"/>
                  </a:lnTo>
                  <a:lnTo>
                    <a:pt x="104889" y="8101"/>
                  </a:lnTo>
                  <a:lnTo>
                    <a:pt x="153289" y="0"/>
                  </a:lnTo>
                  <a:lnTo>
                    <a:pt x="201687" y="8101"/>
                  </a:lnTo>
                  <a:lnTo>
                    <a:pt x="241258" y="29311"/>
                  </a:lnTo>
                  <a:lnTo>
                    <a:pt x="153289" y="29311"/>
                  </a:lnTo>
                  <a:lnTo>
                    <a:pt x="104692" y="39492"/>
                  </a:lnTo>
                  <a:lnTo>
                    <a:pt x="64964" y="67239"/>
                  </a:lnTo>
                  <a:lnTo>
                    <a:pt x="38156" y="108358"/>
                  </a:lnTo>
                  <a:lnTo>
                    <a:pt x="28320" y="158658"/>
                  </a:lnTo>
                  <a:lnTo>
                    <a:pt x="38156" y="208953"/>
                  </a:lnTo>
                  <a:lnTo>
                    <a:pt x="64964" y="250069"/>
                  </a:lnTo>
                  <a:lnTo>
                    <a:pt x="104692" y="277814"/>
                  </a:lnTo>
                  <a:lnTo>
                    <a:pt x="153289" y="287993"/>
                  </a:lnTo>
                  <a:lnTo>
                    <a:pt x="241004" y="287993"/>
                  </a:lnTo>
                  <a:lnTo>
                    <a:pt x="229875" y="296036"/>
                  </a:lnTo>
                  <a:lnTo>
                    <a:pt x="206194" y="307559"/>
                  </a:lnTo>
                  <a:lnTo>
                    <a:pt x="180525" y="314795"/>
                  </a:lnTo>
                  <a:lnTo>
                    <a:pt x="153289" y="317305"/>
                  </a:lnTo>
                  <a:close/>
                </a:path>
                <a:path w="365760" h="377189">
                  <a:moveTo>
                    <a:pt x="241004" y="287993"/>
                  </a:moveTo>
                  <a:lnTo>
                    <a:pt x="153289" y="287993"/>
                  </a:lnTo>
                  <a:lnTo>
                    <a:pt x="201885" y="277814"/>
                  </a:lnTo>
                  <a:lnTo>
                    <a:pt x="241612" y="250069"/>
                  </a:lnTo>
                  <a:lnTo>
                    <a:pt x="268419" y="208953"/>
                  </a:lnTo>
                  <a:lnTo>
                    <a:pt x="278254" y="158658"/>
                  </a:lnTo>
                  <a:lnTo>
                    <a:pt x="268419" y="108358"/>
                  </a:lnTo>
                  <a:lnTo>
                    <a:pt x="241612" y="67239"/>
                  </a:lnTo>
                  <a:lnTo>
                    <a:pt x="201885" y="39492"/>
                  </a:lnTo>
                  <a:lnTo>
                    <a:pt x="153289" y="29311"/>
                  </a:lnTo>
                  <a:lnTo>
                    <a:pt x="241258" y="29311"/>
                  </a:lnTo>
                  <a:lnTo>
                    <a:pt x="243760" y="30652"/>
                  </a:lnTo>
                  <a:lnTo>
                    <a:pt x="276962" y="65017"/>
                  </a:lnTo>
                  <a:lnTo>
                    <a:pt x="298749" y="108563"/>
                  </a:lnTo>
                  <a:lnTo>
                    <a:pt x="306576" y="158658"/>
                  </a:lnTo>
                  <a:lnTo>
                    <a:pt x="304151" y="186848"/>
                  </a:lnTo>
                  <a:lnTo>
                    <a:pt x="297160" y="213415"/>
                  </a:lnTo>
                  <a:lnTo>
                    <a:pt x="286025" y="237925"/>
                  </a:lnTo>
                  <a:lnTo>
                    <a:pt x="271172" y="259940"/>
                  </a:lnTo>
                  <a:lnTo>
                    <a:pt x="291195" y="280664"/>
                  </a:lnTo>
                  <a:lnTo>
                    <a:pt x="251146" y="280664"/>
                  </a:lnTo>
                  <a:lnTo>
                    <a:pt x="241004" y="287993"/>
                  </a:lnTo>
                  <a:close/>
                </a:path>
                <a:path w="365760" h="377189">
                  <a:moveTo>
                    <a:pt x="353667" y="376951"/>
                  </a:moveTo>
                  <a:lnTo>
                    <a:pt x="346421" y="376951"/>
                  </a:lnTo>
                  <a:lnTo>
                    <a:pt x="342796" y="375521"/>
                  </a:lnTo>
                  <a:lnTo>
                    <a:pt x="251146" y="280664"/>
                  </a:lnTo>
                  <a:lnTo>
                    <a:pt x="291195" y="280664"/>
                  </a:lnTo>
                  <a:lnTo>
                    <a:pt x="365588" y="357657"/>
                  </a:lnTo>
                  <a:lnTo>
                    <a:pt x="365588" y="366935"/>
                  </a:lnTo>
                  <a:lnTo>
                    <a:pt x="357292" y="375521"/>
                  </a:lnTo>
                  <a:lnTo>
                    <a:pt x="353667" y="37695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2877264" y="2207127"/>
            <a:ext cx="6419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50" dirty="0">
                <a:solidFill>
                  <a:srgbClr val="919191"/>
                </a:solidFill>
                <a:latin typeface="Tahoma"/>
                <a:cs typeface="Tahoma"/>
              </a:rPr>
              <a:t>a</a:t>
            </a: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788231" y="3013386"/>
            <a:ext cx="8096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0" dirty="0">
                <a:solidFill>
                  <a:srgbClr val="242323"/>
                </a:solidFill>
                <a:latin typeface="Tahoma"/>
                <a:cs typeface="Tahoma"/>
              </a:rPr>
              <a:t>P</a:t>
            </a:r>
            <a:r>
              <a:rPr sz="2050" spc="5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r>
              <a:rPr sz="2050" spc="55" dirty="0">
                <a:solidFill>
                  <a:srgbClr val="242323"/>
                </a:solidFill>
                <a:latin typeface="Tahoma"/>
                <a:cs typeface="Tahoma"/>
              </a:rPr>
              <a:t>o</a:t>
            </a:r>
            <a:r>
              <a:rPr sz="2050" spc="20" dirty="0">
                <a:solidFill>
                  <a:srgbClr val="242323"/>
                </a:solidFill>
                <a:latin typeface="Tahoma"/>
                <a:cs typeface="Tahoma"/>
              </a:rPr>
              <a:t>p</a:t>
            </a:r>
            <a:r>
              <a:rPr sz="2050" spc="15" dirty="0">
                <a:solidFill>
                  <a:srgbClr val="242323"/>
                </a:solidFill>
                <a:latin typeface="Tahoma"/>
                <a:cs typeface="Tahoma"/>
              </a:rPr>
              <a:t>l</a:t>
            </a:r>
            <a:r>
              <a:rPr sz="2050" spc="5" dirty="0">
                <a:solidFill>
                  <a:srgbClr val="242323"/>
                </a:solidFill>
                <a:latin typeface="Tahoma"/>
                <a:cs typeface="Tahoma"/>
              </a:rPr>
              <a:t>e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1078501" y="3308799"/>
            <a:ext cx="4607560" cy="2251710"/>
            <a:chOff x="1078501" y="3308799"/>
            <a:chExt cx="4607560" cy="2251710"/>
          </a:xfrm>
        </p:grpSpPr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501" y="3308799"/>
              <a:ext cx="4607189" cy="225124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664870" y="3811402"/>
              <a:ext cx="3581400" cy="1225550"/>
            </a:xfrm>
            <a:custGeom>
              <a:avLst/>
              <a:gdLst/>
              <a:ahLst/>
              <a:cxnLst/>
              <a:rect l="l" t="t" r="r" b="b"/>
              <a:pathLst>
                <a:path w="3581400" h="1225550">
                  <a:moveTo>
                    <a:pt x="3463642" y="1225093"/>
                  </a:moveTo>
                  <a:lnTo>
                    <a:pt x="117400" y="1225093"/>
                  </a:lnTo>
                  <a:lnTo>
                    <a:pt x="109229" y="1224288"/>
                  </a:lnTo>
                  <a:lnTo>
                    <a:pt x="69943" y="1212371"/>
                  </a:lnTo>
                  <a:lnTo>
                    <a:pt x="30968" y="1182457"/>
                  </a:lnTo>
                  <a:lnTo>
                    <a:pt x="6407" y="1139904"/>
                  </a:lnTo>
                  <a:lnTo>
                    <a:pt x="0" y="1107693"/>
                  </a:lnTo>
                  <a:lnTo>
                    <a:pt x="0" y="1099442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463642" y="0"/>
                  </a:lnTo>
                  <a:lnTo>
                    <a:pt x="3511098" y="12721"/>
                  </a:lnTo>
                  <a:lnTo>
                    <a:pt x="3550074" y="42636"/>
                  </a:lnTo>
                  <a:lnTo>
                    <a:pt x="3574635" y="85188"/>
                  </a:lnTo>
                  <a:lnTo>
                    <a:pt x="3581042" y="117400"/>
                  </a:lnTo>
                  <a:lnTo>
                    <a:pt x="3581042" y="1107693"/>
                  </a:lnTo>
                  <a:lnTo>
                    <a:pt x="3568320" y="1155149"/>
                  </a:lnTo>
                  <a:lnTo>
                    <a:pt x="3538406" y="1194125"/>
                  </a:lnTo>
                  <a:lnTo>
                    <a:pt x="3495853" y="1218686"/>
                  </a:lnTo>
                  <a:lnTo>
                    <a:pt x="3471813" y="1224288"/>
                  </a:lnTo>
                  <a:lnTo>
                    <a:pt x="3463642" y="1225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489841" y="4238479"/>
            <a:ext cx="15608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0" dirty="0">
                <a:solidFill>
                  <a:srgbClr val="373737"/>
                </a:solidFill>
                <a:latin typeface="Tahoma"/>
                <a:cs typeface="Tahoma"/>
              </a:rPr>
              <a:t>V</a:t>
            </a:r>
            <a:r>
              <a:rPr sz="2050" spc="10" dirty="0">
                <a:solidFill>
                  <a:srgbClr val="373737"/>
                </a:solidFill>
                <a:latin typeface="Tahoma"/>
                <a:cs typeface="Tahoma"/>
              </a:rPr>
              <a:t>rund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-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2050" spc="160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sz="2050" spc="5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2050" spc="-2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25" dirty="0">
                <a:solidFill>
                  <a:srgbClr val="373737"/>
                </a:solidFill>
                <a:latin typeface="Tahoma"/>
                <a:cs typeface="Tahoma"/>
              </a:rPr>
              <a:t>i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127" name="object 1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2405" y="4209295"/>
            <a:ext cx="492131" cy="460718"/>
          </a:xfrm>
          <a:prstGeom prst="rect">
            <a:avLst/>
          </a:prstGeom>
        </p:spPr>
      </p:pic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6919026" y="0"/>
            <a:ext cx="427609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O</a:t>
            </a:r>
            <a:r>
              <a:rPr spc="-430" dirty="0"/>
              <a:t>t</a:t>
            </a:r>
            <a:r>
              <a:rPr spc="-254" dirty="0"/>
              <a:t>he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280" dirty="0"/>
              <a:t>s</a:t>
            </a:r>
            <a:r>
              <a:rPr spc="-90" dirty="0"/>
              <a:t>c</a:t>
            </a:r>
            <a:r>
              <a:rPr spc="-475" dirty="0"/>
              <a:t>r</a:t>
            </a:r>
            <a:r>
              <a:rPr spc="-290" dirty="0"/>
              <a:t>ee</a:t>
            </a:r>
            <a:r>
              <a:rPr spc="-245" dirty="0"/>
              <a:t>n</a:t>
            </a:r>
            <a:r>
              <a:rPr spc="280" dirty="0"/>
              <a:t>s</a:t>
            </a:r>
          </a:p>
        </p:txBody>
      </p:sp>
      <p:grpSp>
        <p:nvGrpSpPr>
          <p:cNvPr id="129" name="object 129"/>
          <p:cNvGrpSpPr/>
          <p:nvPr/>
        </p:nvGrpSpPr>
        <p:grpSpPr>
          <a:xfrm>
            <a:off x="7821576" y="889849"/>
            <a:ext cx="4838065" cy="9926955"/>
            <a:chOff x="7821576" y="889849"/>
            <a:chExt cx="4838065" cy="9926955"/>
          </a:xfrm>
        </p:grpSpPr>
        <p:sp>
          <p:nvSpPr>
            <p:cNvPr id="130" name="object 130"/>
            <p:cNvSpPr/>
            <p:nvPr/>
          </p:nvSpPr>
          <p:spPr>
            <a:xfrm>
              <a:off x="7847928" y="91620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057346" y="187952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5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146287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160060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3" y="-31412"/>
                  </a:moveTo>
                  <a:lnTo>
                    <a:pt x="133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73740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7" y="-31412"/>
                  </a:moveTo>
                  <a:lnTo>
                    <a:pt x="257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187621" y="100550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214885" y="100603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4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228076" y="100639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7" y="-31412"/>
                  </a:moveTo>
                  <a:lnTo>
                    <a:pt x="277" y="31577"/>
                  </a:lnTo>
                </a:path>
              </a:pathLst>
            </a:custGeom>
            <a:ln w="6337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241330" y="100682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5" y="-31412"/>
                  </a:moveTo>
                  <a:lnTo>
                    <a:pt x="165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254426" y="100731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8" y="-31412"/>
                  </a:moveTo>
                  <a:lnTo>
                    <a:pt x="48" y="3145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235616" y="10047230"/>
              <a:ext cx="169545" cy="148590"/>
            </a:xfrm>
            <a:custGeom>
              <a:avLst/>
              <a:gdLst/>
              <a:ahLst/>
              <a:cxnLst/>
              <a:rect l="l" t="t" r="r" b="b"/>
              <a:pathLst>
                <a:path w="169545" h="148590">
                  <a:moveTo>
                    <a:pt x="169202" y="85471"/>
                  </a:moveTo>
                  <a:lnTo>
                    <a:pt x="160782" y="85471"/>
                  </a:lnTo>
                  <a:lnTo>
                    <a:pt x="160782" y="74663"/>
                  </a:lnTo>
                  <a:lnTo>
                    <a:pt x="151663" y="74663"/>
                  </a:lnTo>
                  <a:lnTo>
                    <a:pt x="151663" y="64477"/>
                  </a:lnTo>
                  <a:lnTo>
                    <a:pt x="132003" y="64477"/>
                  </a:lnTo>
                  <a:lnTo>
                    <a:pt x="132003" y="45186"/>
                  </a:lnTo>
                  <a:lnTo>
                    <a:pt x="121627" y="45186"/>
                  </a:lnTo>
                  <a:lnTo>
                    <a:pt x="121627" y="36233"/>
                  </a:lnTo>
                  <a:lnTo>
                    <a:pt x="110617" y="36233"/>
                  </a:lnTo>
                  <a:lnTo>
                    <a:pt x="110617" y="27965"/>
                  </a:lnTo>
                  <a:lnTo>
                    <a:pt x="87515" y="27965"/>
                  </a:lnTo>
                  <a:lnTo>
                    <a:pt x="87515" y="12801"/>
                  </a:lnTo>
                  <a:lnTo>
                    <a:pt x="75603" y="12801"/>
                  </a:lnTo>
                  <a:lnTo>
                    <a:pt x="75603" y="6045"/>
                  </a:lnTo>
                  <a:lnTo>
                    <a:pt x="63144" y="6045"/>
                  </a:lnTo>
                  <a:lnTo>
                    <a:pt x="63144" y="0"/>
                  </a:lnTo>
                  <a:lnTo>
                    <a:pt x="0" y="0"/>
                  </a:lnTo>
                  <a:lnTo>
                    <a:pt x="0" y="62966"/>
                  </a:lnTo>
                  <a:lnTo>
                    <a:pt x="12268" y="62966"/>
                  </a:lnTo>
                  <a:lnTo>
                    <a:pt x="12268" y="69138"/>
                  </a:lnTo>
                  <a:lnTo>
                    <a:pt x="24447" y="69138"/>
                  </a:lnTo>
                  <a:lnTo>
                    <a:pt x="24447" y="75768"/>
                  </a:lnTo>
                  <a:lnTo>
                    <a:pt x="47586" y="75768"/>
                  </a:lnTo>
                  <a:lnTo>
                    <a:pt x="47586" y="90944"/>
                  </a:lnTo>
                  <a:lnTo>
                    <a:pt x="58394" y="90944"/>
                  </a:lnTo>
                  <a:lnTo>
                    <a:pt x="58394" y="99390"/>
                  </a:lnTo>
                  <a:lnTo>
                    <a:pt x="68986" y="99390"/>
                  </a:lnTo>
                  <a:lnTo>
                    <a:pt x="68986" y="108178"/>
                  </a:lnTo>
                  <a:lnTo>
                    <a:pt x="88671" y="108178"/>
                  </a:lnTo>
                  <a:lnTo>
                    <a:pt x="88671" y="127482"/>
                  </a:lnTo>
                  <a:lnTo>
                    <a:pt x="97624" y="127482"/>
                  </a:lnTo>
                  <a:lnTo>
                    <a:pt x="97624" y="137883"/>
                  </a:lnTo>
                  <a:lnTo>
                    <a:pt x="106235" y="137883"/>
                  </a:lnTo>
                  <a:lnTo>
                    <a:pt x="106235" y="148488"/>
                  </a:lnTo>
                  <a:lnTo>
                    <a:pt x="169202" y="148488"/>
                  </a:lnTo>
                  <a:lnTo>
                    <a:pt x="169202" y="8547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388737" y="101868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3"/>
                  </a:moveTo>
                  <a:lnTo>
                    <a:pt x="31526" y="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395505" y="101985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9" y="-31412"/>
                  </a:moveTo>
                  <a:lnTo>
                    <a:pt x="109" y="31812"/>
                  </a:lnTo>
                </a:path>
              </a:pathLst>
            </a:custGeom>
            <a:ln w="6304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401798" y="10210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5"/>
                  </a:moveTo>
                  <a:lnTo>
                    <a:pt x="31496" y="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412461" y="102360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5"/>
                  </a:moveTo>
                  <a:lnTo>
                    <a:pt x="31459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416773" y="10248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5"/>
                  </a:moveTo>
                  <a:lnTo>
                    <a:pt x="31515" y="1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420520" y="10230632"/>
              <a:ext cx="5715" cy="90170"/>
            </a:xfrm>
            <a:custGeom>
              <a:avLst/>
              <a:gdLst/>
              <a:ahLst/>
              <a:cxnLst/>
              <a:rect l="l" t="t" r="r" b="b"/>
              <a:pathLst>
                <a:path w="5715" h="90170">
                  <a:moveTo>
                    <a:pt x="0" y="0"/>
                  </a:moveTo>
                  <a:lnTo>
                    <a:pt x="0" y="62883"/>
                  </a:lnTo>
                </a:path>
                <a:path w="5715" h="90170">
                  <a:moveTo>
                    <a:pt x="5425" y="26764"/>
                  </a:moveTo>
                  <a:lnTo>
                    <a:pt x="5425" y="8966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427619" y="103021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5"/>
                  </a:moveTo>
                  <a:lnTo>
                    <a:pt x="31449" y="1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428654" y="10315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8"/>
                  </a:moveTo>
                  <a:lnTo>
                    <a:pt x="31421" y="7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428654" y="103431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3"/>
                  </a:moveTo>
                  <a:lnTo>
                    <a:pt x="31420" y="7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427621" y="103565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9"/>
                  </a:moveTo>
                  <a:lnTo>
                    <a:pt x="31446" y="1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425943" y="10370196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2" y="-31412"/>
                  </a:moveTo>
                  <a:lnTo>
                    <a:pt x="2" y="3145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416796" y="10409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1"/>
                  </a:moveTo>
                  <a:lnTo>
                    <a:pt x="31475" y="1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412481" y="104229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395570" y="104602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8"/>
                  </a:moveTo>
                  <a:lnTo>
                    <a:pt x="31509" y="8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373352" y="104948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364746" y="105054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1" y="-31412"/>
                  </a:moveTo>
                  <a:lnTo>
                    <a:pt x="81" y="31606"/>
                  </a:lnTo>
                </a:path>
              </a:pathLst>
            </a:custGeom>
            <a:ln w="6298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336131" y="10484434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48" y="0"/>
                  </a:moveTo>
                  <a:lnTo>
                    <a:pt x="19648" y="62842"/>
                  </a:lnTo>
                </a:path>
                <a:path w="19684" h="82550">
                  <a:moveTo>
                    <a:pt x="0" y="19288"/>
                  </a:moveTo>
                  <a:lnTo>
                    <a:pt x="0" y="821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325540" y="105439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71"/>
                  </a:lnTo>
                </a:path>
              </a:pathLst>
            </a:custGeom>
            <a:ln w="6302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291612" y="1052096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07" y="0"/>
                  </a:moveTo>
                  <a:lnTo>
                    <a:pt x="23107" y="62843"/>
                  </a:lnTo>
                </a:path>
                <a:path w="23495" h="78104">
                  <a:moveTo>
                    <a:pt x="0" y="15157"/>
                  </a:moveTo>
                  <a:lnTo>
                    <a:pt x="0" y="7799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279452" y="105741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52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241506" y="10548943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74" y="0"/>
                  </a:moveTo>
                  <a:lnTo>
                    <a:pt x="25674" y="62829"/>
                  </a:lnTo>
                </a:path>
                <a:path w="26034" h="73659">
                  <a:moveTo>
                    <a:pt x="0" y="10433"/>
                  </a:moveTo>
                  <a:lnTo>
                    <a:pt x="0" y="7327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228202" y="1059501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1" y="-31412"/>
                  </a:moveTo>
                  <a:lnTo>
                    <a:pt x="151" y="315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214975" y="105986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8" y="-31412"/>
                  </a:moveTo>
                  <a:lnTo>
                    <a:pt x="38" y="314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187668" y="106039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43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173783" y="106056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4" y="-31412"/>
                  </a:moveTo>
                  <a:lnTo>
                    <a:pt x="214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160091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2" y="-31412"/>
                  </a:moveTo>
                  <a:lnTo>
                    <a:pt x="102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132273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118353" y="106056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3" y="-31412"/>
                  </a:moveTo>
                  <a:lnTo>
                    <a:pt x="223" y="3145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104760" y="10603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14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077492" y="10598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6" y="-31412"/>
                  </a:moveTo>
                  <a:lnTo>
                    <a:pt x="66" y="3144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064023" y="105949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4" y="-31412"/>
                  </a:moveTo>
                  <a:lnTo>
                    <a:pt x="194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051004" y="105907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4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025312" y="105803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4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012829" y="1057414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5" y="-31412"/>
                  </a:moveTo>
                  <a:lnTo>
                    <a:pt x="185" y="31607"/>
                  </a:lnTo>
                </a:path>
              </a:pathLst>
            </a:custGeom>
            <a:ln w="6319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000891" y="105674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8" y="-31412"/>
                  </a:moveTo>
                  <a:lnTo>
                    <a:pt x="78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977770" y="105523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5" y="-31412"/>
                  </a:moveTo>
                  <a:lnTo>
                    <a:pt x="75" y="315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966763" y="10543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1" y="-31412"/>
                  </a:moveTo>
                  <a:lnTo>
                    <a:pt x="171" y="31689"/>
                  </a:lnTo>
                </a:path>
              </a:pathLst>
            </a:custGeom>
            <a:ln w="6316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956381" y="105350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1" y="-31412"/>
                  </a:moveTo>
                  <a:lnTo>
                    <a:pt x="71" y="315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887737" y="10463333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30" y="21018"/>
                  </a:moveTo>
                  <a:lnTo>
                    <a:pt x="71577" y="21018"/>
                  </a:lnTo>
                  <a:lnTo>
                    <a:pt x="71577" y="10629"/>
                  </a:lnTo>
                  <a:lnTo>
                    <a:pt x="62979" y="10629"/>
                  </a:lnTo>
                  <a:lnTo>
                    <a:pt x="62979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432" y="63030"/>
                  </a:lnTo>
                  <a:lnTo>
                    <a:pt x="8432" y="73825"/>
                  </a:lnTo>
                  <a:lnTo>
                    <a:pt x="17551" y="73825"/>
                  </a:lnTo>
                  <a:lnTo>
                    <a:pt x="17551" y="84010"/>
                  </a:lnTo>
                  <a:lnTo>
                    <a:pt x="80530" y="84010"/>
                  </a:lnTo>
                  <a:lnTo>
                    <a:pt x="80530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911206" y="104836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" y="-31412"/>
                  </a:moveTo>
                  <a:lnTo>
                    <a:pt x="11" y="3144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903696" y="104720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1" y="-31412"/>
                  </a:moveTo>
                  <a:lnTo>
                    <a:pt x="81" y="31680"/>
                  </a:lnTo>
                </a:path>
              </a:pathLst>
            </a:custGeom>
            <a:ln w="6298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896816" y="104600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931"/>
                  </a:lnTo>
                </a:path>
              </a:pathLst>
            </a:custGeom>
            <a:ln w="6310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890656" y="104480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6" y="-31412"/>
                  </a:moveTo>
                  <a:lnTo>
                    <a:pt x="76" y="31728"/>
                  </a:lnTo>
                </a:path>
              </a:pathLst>
            </a:custGeom>
            <a:ln w="6297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885076" y="104356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7" y="-31412"/>
                  </a:moveTo>
                  <a:lnTo>
                    <a:pt x="17" y="3149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880025" y="104227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3" y="-31412"/>
                  </a:moveTo>
                  <a:lnTo>
                    <a:pt x="63" y="31765"/>
                  </a:lnTo>
                </a:path>
              </a:pathLst>
            </a:custGeom>
            <a:ln w="6295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875655" y="10409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4" y="-31412"/>
                  </a:moveTo>
                  <a:lnTo>
                    <a:pt x="94" y="32026"/>
                  </a:lnTo>
                </a:path>
              </a:pathLst>
            </a:custGeom>
            <a:ln w="6301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72010" y="103968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9"/>
                  </a:moveTo>
                  <a:lnTo>
                    <a:pt x="31504" y="1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868998" y="103836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" y="-31412"/>
                  </a:moveTo>
                  <a:lnTo>
                    <a:pt x="7" y="3148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866602" y="1037001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7"/>
                  </a:moveTo>
                  <a:lnTo>
                    <a:pt x="31468" y="1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864907" y="103564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19"/>
                  </a:moveTo>
                  <a:lnTo>
                    <a:pt x="31476" y="3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863908" y="103429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9"/>
                  </a:moveTo>
                  <a:lnTo>
                    <a:pt x="31431" y="17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863574" y="1032950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863908" y="103156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83"/>
                  </a:moveTo>
                  <a:lnTo>
                    <a:pt x="31431" y="1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864906" y="1030199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32"/>
                  </a:moveTo>
                  <a:lnTo>
                    <a:pt x="31479" y="3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866599" y="102886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1"/>
                  </a:moveTo>
                  <a:lnTo>
                    <a:pt x="31475" y="21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868992" y="102753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4"/>
                  </a:moveTo>
                  <a:lnTo>
                    <a:pt x="31442" y="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871999" y="102618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8"/>
                  </a:moveTo>
                  <a:lnTo>
                    <a:pt x="31530" y="2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875638" y="1024860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4" y="-31412"/>
                  </a:moveTo>
                  <a:lnTo>
                    <a:pt x="114" y="32154"/>
                  </a:lnTo>
                </a:path>
              </a:pathLst>
            </a:custGeom>
            <a:ln w="6305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879998" y="102358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927"/>
                  </a:lnTo>
                </a:path>
              </a:pathLst>
            </a:custGeom>
            <a:ln w="630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885041" y="102232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2"/>
                  </a:moveTo>
                  <a:lnTo>
                    <a:pt x="31524" y="1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890610" y="1021059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6" y="-31412"/>
                  </a:moveTo>
                  <a:lnTo>
                    <a:pt x="126" y="31934"/>
                  </a:lnTo>
                </a:path>
              </a:pathLst>
            </a:custGeom>
            <a:ln w="6307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896760" y="101983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01" y="-31412"/>
                  </a:moveTo>
                  <a:lnTo>
                    <a:pt x="201" y="32151"/>
                  </a:lnTo>
                </a:path>
              </a:pathLst>
            </a:custGeom>
            <a:ln w="632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903630" y="101866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0" y="-31412"/>
                  </a:moveTo>
                  <a:lnTo>
                    <a:pt x="150" y="31908"/>
                  </a:lnTo>
                </a:path>
              </a:pathLst>
            </a:custGeom>
            <a:ln w="631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879711" y="10111632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46" y="0"/>
                  </a:moveTo>
                  <a:lnTo>
                    <a:pt x="25501" y="0"/>
                  </a:lnTo>
                  <a:lnTo>
                    <a:pt x="25501" y="10172"/>
                  </a:lnTo>
                  <a:lnTo>
                    <a:pt x="16383" y="10172"/>
                  </a:lnTo>
                  <a:lnTo>
                    <a:pt x="16383" y="20955"/>
                  </a:lnTo>
                  <a:lnTo>
                    <a:pt x="7950" y="20955"/>
                  </a:lnTo>
                  <a:lnTo>
                    <a:pt x="7950" y="32194"/>
                  </a:lnTo>
                  <a:lnTo>
                    <a:pt x="0" y="32194"/>
                  </a:lnTo>
                  <a:lnTo>
                    <a:pt x="0" y="95288"/>
                  </a:lnTo>
                  <a:lnTo>
                    <a:pt x="63004" y="95288"/>
                  </a:lnTo>
                  <a:lnTo>
                    <a:pt x="63004" y="84201"/>
                  </a:lnTo>
                  <a:lnTo>
                    <a:pt x="71094" y="84201"/>
                  </a:lnTo>
                  <a:lnTo>
                    <a:pt x="71094" y="73571"/>
                  </a:lnTo>
                  <a:lnTo>
                    <a:pt x="79679" y="73571"/>
                  </a:lnTo>
                  <a:lnTo>
                    <a:pt x="79679" y="63169"/>
                  </a:lnTo>
                  <a:lnTo>
                    <a:pt x="88646" y="63169"/>
                  </a:lnTo>
                  <a:lnTo>
                    <a:pt x="88646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946318" y="101332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1" y="-31412"/>
                  </a:moveTo>
                  <a:lnTo>
                    <a:pt x="61" y="3153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924872" y="10047192"/>
              <a:ext cx="132715" cy="108585"/>
            </a:xfrm>
            <a:custGeom>
              <a:avLst/>
              <a:gdLst/>
              <a:ahLst/>
              <a:cxnLst/>
              <a:rect l="l" t="t" r="r" b="b"/>
              <a:pathLst>
                <a:path w="132715" h="108584">
                  <a:moveTo>
                    <a:pt x="132143" y="0"/>
                  </a:moveTo>
                  <a:lnTo>
                    <a:pt x="68859" y="0"/>
                  </a:lnTo>
                  <a:lnTo>
                    <a:pt x="68859" y="6045"/>
                  </a:lnTo>
                  <a:lnTo>
                    <a:pt x="56388" y="6045"/>
                  </a:lnTo>
                  <a:lnTo>
                    <a:pt x="56388" y="12788"/>
                  </a:lnTo>
                  <a:lnTo>
                    <a:pt x="44462" y="12788"/>
                  </a:lnTo>
                  <a:lnTo>
                    <a:pt x="44462" y="20142"/>
                  </a:lnTo>
                  <a:lnTo>
                    <a:pt x="32816" y="20142"/>
                  </a:lnTo>
                  <a:lnTo>
                    <a:pt x="32816" y="27927"/>
                  </a:lnTo>
                  <a:lnTo>
                    <a:pt x="21348" y="27927"/>
                  </a:lnTo>
                  <a:lnTo>
                    <a:pt x="21348" y="36207"/>
                  </a:lnTo>
                  <a:lnTo>
                    <a:pt x="10363" y="36207"/>
                  </a:lnTo>
                  <a:lnTo>
                    <a:pt x="10363" y="45161"/>
                  </a:lnTo>
                  <a:lnTo>
                    <a:pt x="0" y="45161"/>
                  </a:lnTo>
                  <a:lnTo>
                    <a:pt x="0" y="108292"/>
                  </a:lnTo>
                  <a:lnTo>
                    <a:pt x="63157" y="108292"/>
                  </a:lnTo>
                  <a:lnTo>
                    <a:pt x="63157" y="99491"/>
                  </a:lnTo>
                  <a:lnTo>
                    <a:pt x="73761" y="99491"/>
                  </a:lnTo>
                  <a:lnTo>
                    <a:pt x="73761" y="91059"/>
                  </a:lnTo>
                  <a:lnTo>
                    <a:pt x="84582" y="91059"/>
                  </a:lnTo>
                  <a:lnTo>
                    <a:pt x="84582" y="83121"/>
                  </a:lnTo>
                  <a:lnTo>
                    <a:pt x="95872" y="83121"/>
                  </a:lnTo>
                  <a:lnTo>
                    <a:pt x="95872" y="75869"/>
                  </a:lnTo>
                  <a:lnTo>
                    <a:pt x="107734" y="75869"/>
                  </a:lnTo>
                  <a:lnTo>
                    <a:pt x="107734" y="69227"/>
                  </a:lnTo>
                  <a:lnTo>
                    <a:pt x="119900" y="69227"/>
                  </a:lnTo>
                  <a:lnTo>
                    <a:pt x="119900" y="63042"/>
                  </a:lnTo>
                  <a:lnTo>
                    <a:pt x="132143" y="63042"/>
                  </a:lnTo>
                  <a:lnTo>
                    <a:pt x="1321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037980" y="1007312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5" y="-31412"/>
                  </a:moveTo>
                  <a:lnTo>
                    <a:pt x="115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0019436" y="10032498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17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59"/>
                  </a:lnTo>
                  <a:lnTo>
                    <a:pt x="63271" y="67259"/>
                  </a:lnTo>
                  <a:lnTo>
                    <a:pt x="63271" y="63017"/>
                  </a:lnTo>
                  <a:lnTo>
                    <a:pt x="76517" y="63017"/>
                  </a:lnTo>
                  <a:lnTo>
                    <a:pt x="7651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0077391" y="100603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6" y="-31412"/>
                  </a:moveTo>
                  <a:lnTo>
                    <a:pt x="166" y="3149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104712" y="100550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5" y="-31412"/>
                  </a:moveTo>
                  <a:lnTo>
                    <a:pt x="125" y="314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0118313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0132244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0146284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674426" y="1404453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6" y="53"/>
                  </a:lnTo>
                  <a:lnTo>
                    <a:pt x="570" y="105"/>
                  </a:lnTo>
                </a:path>
                <a:path w="50800" h="31750">
                  <a:moveTo>
                    <a:pt x="28355" y="10847"/>
                  </a:moveTo>
                  <a:lnTo>
                    <a:pt x="28595" y="10997"/>
                  </a:lnTo>
                  <a:lnTo>
                    <a:pt x="28834" y="11146"/>
                  </a:lnTo>
                </a:path>
                <a:path w="50800" h="31750">
                  <a:moveTo>
                    <a:pt x="50104" y="30998"/>
                  </a:moveTo>
                  <a:lnTo>
                    <a:pt x="50262" y="31219"/>
                  </a:lnTo>
                  <a:lnTo>
                    <a:pt x="50419" y="3143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736358" y="14618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62"/>
                  </a:moveTo>
                  <a:lnTo>
                    <a:pt x="10582" y="26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737923" y="147639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736358" y="14904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62"/>
                  </a:moveTo>
                  <a:lnTo>
                    <a:pt x="10582" y="262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586826" y="150441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18" y="12478"/>
                  </a:moveTo>
                  <a:lnTo>
                    <a:pt x="137861" y="12697"/>
                  </a:lnTo>
                  <a:lnTo>
                    <a:pt x="137704" y="12916"/>
                  </a:lnTo>
                </a:path>
                <a:path w="138429" h="45719">
                  <a:moveTo>
                    <a:pt x="116433" y="32770"/>
                  </a:moveTo>
                  <a:lnTo>
                    <a:pt x="116194" y="32919"/>
                  </a:lnTo>
                  <a:lnTo>
                    <a:pt x="115955" y="33069"/>
                  </a:lnTo>
                </a:path>
                <a:path w="138429" h="45719">
                  <a:moveTo>
                    <a:pt x="88173" y="43810"/>
                  </a:moveTo>
                  <a:lnTo>
                    <a:pt x="87885" y="43864"/>
                  </a:lnTo>
                  <a:lnTo>
                    <a:pt x="87596" y="43917"/>
                  </a:lnTo>
                </a:path>
                <a:path w="138429" h="45719">
                  <a:moveTo>
                    <a:pt x="72567" y="45272"/>
                  </a:moveTo>
                  <a:lnTo>
                    <a:pt x="72565" y="45272"/>
                  </a:lnTo>
                  <a:lnTo>
                    <a:pt x="72562" y="45272"/>
                  </a:lnTo>
                </a:path>
                <a:path w="138429" h="45719">
                  <a:moveTo>
                    <a:pt x="57537" y="43918"/>
                  </a:moveTo>
                  <a:lnTo>
                    <a:pt x="57244" y="43864"/>
                  </a:lnTo>
                  <a:lnTo>
                    <a:pt x="56949" y="43809"/>
                  </a:lnTo>
                </a:path>
                <a:path w="138429" h="45719">
                  <a:moveTo>
                    <a:pt x="42521" y="39696"/>
                  </a:moveTo>
                  <a:lnTo>
                    <a:pt x="42512" y="39693"/>
                  </a:lnTo>
                  <a:lnTo>
                    <a:pt x="42501" y="39688"/>
                  </a:lnTo>
                </a:path>
                <a:path w="138429" h="45719">
                  <a:moveTo>
                    <a:pt x="29192" y="33080"/>
                  </a:moveTo>
                  <a:lnTo>
                    <a:pt x="28935" y="32919"/>
                  </a:lnTo>
                  <a:lnTo>
                    <a:pt x="28676" y="32758"/>
                  </a:lnTo>
                </a:path>
                <a:path w="138429" h="45719">
                  <a:moveTo>
                    <a:pt x="17039" y="23809"/>
                  </a:moveTo>
                  <a:lnTo>
                    <a:pt x="17034" y="23804"/>
                  </a:lnTo>
                  <a:lnTo>
                    <a:pt x="17029" y="23799"/>
                  </a:lnTo>
                </a:path>
                <a:path w="138429" h="45719">
                  <a:moveTo>
                    <a:pt x="7443" y="12941"/>
                  </a:moveTo>
                  <a:lnTo>
                    <a:pt x="7268" y="12697"/>
                  </a:lnTo>
                  <a:lnTo>
                    <a:pt x="7092" y="12451"/>
                  </a:lnTo>
                </a:path>
                <a:path w="138429" h="45719">
                  <a:moveTo>
                    <a:pt x="22" y="49"/>
                  </a:moveTo>
                  <a:lnTo>
                    <a:pt x="11" y="2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582307" y="14904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7"/>
                  </a:moveTo>
                  <a:lnTo>
                    <a:pt x="10593" y="28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9582307" y="1461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87"/>
                  </a:moveTo>
                  <a:lnTo>
                    <a:pt x="10593" y="28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586825" y="140445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19"/>
                  </a:moveTo>
                  <a:lnTo>
                    <a:pt x="12" y="43892"/>
                  </a:lnTo>
                  <a:lnTo>
                    <a:pt x="23" y="43866"/>
                  </a:lnTo>
                </a:path>
                <a:path w="57784" h="44450">
                  <a:moveTo>
                    <a:pt x="7092" y="31467"/>
                  </a:moveTo>
                  <a:lnTo>
                    <a:pt x="7269" y="31220"/>
                  </a:lnTo>
                  <a:lnTo>
                    <a:pt x="7444" y="30975"/>
                  </a:lnTo>
                </a:path>
                <a:path w="57784" h="44450">
                  <a:moveTo>
                    <a:pt x="17030" y="20118"/>
                  </a:moveTo>
                  <a:lnTo>
                    <a:pt x="17035" y="20113"/>
                  </a:lnTo>
                  <a:lnTo>
                    <a:pt x="17039" y="20109"/>
                  </a:lnTo>
                </a:path>
                <a:path w="57784" h="44450">
                  <a:moveTo>
                    <a:pt x="28676" y="11160"/>
                  </a:moveTo>
                  <a:lnTo>
                    <a:pt x="28935" y="10998"/>
                  </a:lnTo>
                  <a:lnTo>
                    <a:pt x="29193" y="10837"/>
                  </a:lnTo>
                </a:path>
                <a:path w="57784" h="44450">
                  <a:moveTo>
                    <a:pt x="42503" y="4228"/>
                  </a:moveTo>
                  <a:lnTo>
                    <a:pt x="42513" y="4225"/>
                  </a:lnTo>
                  <a:lnTo>
                    <a:pt x="42520" y="4222"/>
                  </a:lnTo>
                </a:path>
                <a:path w="57784" h="44450">
                  <a:moveTo>
                    <a:pt x="56951" y="108"/>
                  </a:moveTo>
                  <a:lnTo>
                    <a:pt x="57245" y="54"/>
                  </a:lnTo>
                  <a:lnTo>
                    <a:pt x="5753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868809" y="141880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298176" y="2204121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298176" y="2340242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298176" y="247636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835" y="0"/>
                  </a:lnTo>
                </a:path>
              </a:pathLst>
            </a:custGeom>
            <a:ln w="52354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1885378" y="2188415"/>
              <a:ext cx="333375" cy="419100"/>
            </a:xfrm>
            <a:custGeom>
              <a:avLst/>
              <a:gdLst/>
              <a:ahLst/>
              <a:cxnLst/>
              <a:rect l="l" t="t" r="r" b="b"/>
              <a:pathLst>
                <a:path w="333375" h="419100">
                  <a:moveTo>
                    <a:pt x="325516" y="356469"/>
                  </a:moveTo>
                  <a:lnTo>
                    <a:pt x="7704" y="356469"/>
                  </a:lnTo>
                  <a:lnTo>
                    <a:pt x="2398" y="352556"/>
                  </a:lnTo>
                  <a:lnTo>
                    <a:pt x="0" y="341259"/>
                  </a:lnTo>
                  <a:lnTo>
                    <a:pt x="2559" y="335712"/>
                  </a:lnTo>
                  <a:lnTo>
                    <a:pt x="7746" y="333312"/>
                  </a:lnTo>
                  <a:lnTo>
                    <a:pt x="10050" y="331528"/>
                  </a:lnTo>
                  <a:lnTo>
                    <a:pt x="37930" y="277032"/>
                  </a:lnTo>
                  <a:lnTo>
                    <a:pt x="47311" y="212726"/>
                  </a:lnTo>
                  <a:lnTo>
                    <a:pt x="48135" y="183301"/>
                  </a:lnTo>
                  <a:lnTo>
                    <a:pt x="53273" y="148656"/>
                  </a:lnTo>
                  <a:lnTo>
                    <a:pt x="67665" y="118059"/>
                  </a:lnTo>
                  <a:lnTo>
                    <a:pt x="89783" y="92998"/>
                  </a:lnTo>
                  <a:lnTo>
                    <a:pt x="118096" y="75008"/>
                  </a:lnTo>
                  <a:lnTo>
                    <a:pt x="118099" y="46657"/>
                  </a:lnTo>
                  <a:lnTo>
                    <a:pt x="146566" y="3672"/>
                  </a:lnTo>
                  <a:lnTo>
                    <a:pt x="168540" y="0"/>
                  </a:lnTo>
                  <a:lnTo>
                    <a:pt x="186654" y="3672"/>
                  </a:lnTo>
                  <a:lnTo>
                    <a:pt x="201462" y="13681"/>
                  </a:lnTo>
                  <a:lnTo>
                    <a:pt x="208805" y="24581"/>
                  </a:lnTo>
                  <a:lnTo>
                    <a:pt x="164680" y="24581"/>
                  </a:lnTo>
                  <a:lnTo>
                    <a:pt x="156110" y="26318"/>
                  </a:lnTo>
                  <a:lnTo>
                    <a:pt x="149103" y="31054"/>
                  </a:lnTo>
                  <a:lnTo>
                    <a:pt x="144375" y="38072"/>
                  </a:lnTo>
                  <a:lnTo>
                    <a:pt x="142641" y="46657"/>
                  </a:lnTo>
                  <a:lnTo>
                    <a:pt x="142642" y="67038"/>
                  </a:lnTo>
                  <a:lnTo>
                    <a:pt x="190580" y="67040"/>
                  </a:lnTo>
                  <a:lnTo>
                    <a:pt x="215121" y="67040"/>
                  </a:lnTo>
                  <a:lnTo>
                    <a:pt x="215121" y="75008"/>
                  </a:lnTo>
                  <a:lnTo>
                    <a:pt x="237441" y="89178"/>
                  </a:lnTo>
                  <a:lnTo>
                    <a:pt x="166606" y="89178"/>
                  </a:lnTo>
                  <a:lnTo>
                    <a:pt x="130079" y="96584"/>
                  </a:lnTo>
                  <a:lnTo>
                    <a:pt x="100217" y="116770"/>
                  </a:lnTo>
                  <a:lnTo>
                    <a:pt x="80068" y="146691"/>
                  </a:lnTo>
                  <a:lnTo>
                    <a:pt x="72677" y="183301"/>
                  </a:lnTo>
                  <a:lnTo>
                    <a:pt x="71118" y="224924"/>
                  </a:lnTo>
                  <a:lnTo>
                    <a:pt x="66453" y="261783"/>
                  </a:lnTo>
                  <a:lnTo>
                    <a:pt x="47893" y="320600"/>
                  </a:lnTo>
                  <a:lnTo>
                    <a:pt x="41463" y="331887"/>
                  </a:lnTo>
                  <a:lnTo>
                    <a:pt x="323633" y="331887"/>
                  </a:lnTo>
                  <a:lnTo>
                    <a:pt x="325474" y="333312"/>
                  </a:lnTo>
                  <a:lnTo>
                    <a:pt x="330662" y="335712"/>
                  </a:lnTo>
                  <a:lnTo>
                    <a:pt x="333219" y="341259"/>
                  </a:lnTo>
                  <a:lnTo>
                    <a:pt x="330822" y="352556"/>
                  </a:lnTo>
                  <a:lnTo>
                    <a:pt x="325516" y="356469"/>
                  </a:lnTo>
                  <a:close/>
                </a:path>
                <a:path w="333375" h="419100">
                  <a:moveTo>
                    <a:pt x="215121" y="67040"/>
                  </a:moveTo>
                  <a:lnTo>
                    <a:pt x="190580" y="67040"/>
                  </a:lnTo>
                  <a:lnTo>
                    <a:pt x="190580" y="46657"/>
                  </a:lnTo>
                  <a:lnTo>
                    <a:pt x="188846" y="38072"/>
                  </a:lnTo>
                  <a:lnTo>
                    <a:pt x="184118" y="31054"/>
                  </a:lnTo>
                  <a:lnTo>
                    <a:pt x="177111" y="26318"/>
                  </a:lnTo>
                  <a:lnTo>
                    <a:pt x="168541" y="24581"/>
                  </a:lnTo>
                  <a:lnTo>
                    <a:pt x="208805" y="24581"/>
                  </a:lnTo>
                  <a:lnTo>
                    <a:pt x="211454" y="28513"/>
                  </a:lnTo>
                  <a:lnTo>
                    <a:pt x="215121" y="46657"/>
                  </a:lnTo>
                  <a:lnTo>
                    <a:pt x="215121" y="67040"/>
                  </a:lnTo>
                  <a:close/>
                </a:path>
                <a:path w="333375" h="419100">
                  <a:moveTo>
                    <a:pt x="190568" y="67038"/>
                  </a:moveTo>
                  <a:lnTo>
                    <a:pt x="142642" y="67038"/>
                  </a:lnTo>
                  <a:lnTo>
                    <a:pt x="150383" y="65438"/>
                  </a:lnTo>
                  <a:lnTo>
                    <a:pt x="158399" y="64597"/>
                  </a:lnTo>
                  <a:lnTo>
                    <a:pt x="174817" y="64597"/>
                  </a:lnTo>
                  <a:lnTo>
                    <a:pt x="182835" y="65439"/>
                  </a:lnTo>
                  <a:lnTo>
                    <a:pt x="190568" y="67038"/>
                  </a:lnTo>
                  <a:close/>
                </a:path>
                <a:path w="333375" h="419100">
                  <a:moveTo>
                    <a:pt x="323633" y="331887"/>
                  </a:moveTo>
                  <a:lnTo>
                    <a:pt x="216020" y="331887"/>
                  </a:lnTo>
                  <a:lnTo>
                    <a:pt x="291758" y="331887"/>
                  </a:lnTo>
                  <a:lnTo>
                    <a:pt x="289636" y="328579"/>
                  </a:lnTo>
                  <a:lnTo>
                    <a:pt x="266802" y="261975"/>
                  </a:lnTo>
                  <a:lnTo>
                    <a:pt x="260534" y="183301"/>
                  </a:lnTo>
                  <a:lnTo>
                    <a:pt x="253129" y="146674"/>
                  </a:lnTo>
                  <a:lnTo>
                    <a:pt x="232984" y="116765"/>
                  </a:lnTo>
                  <a:lnTo>
                    <a:pt x="203129" y="96583"/>
                  </a:lnTo>
                  <a:lnTo>
                    <a:pt x="166606" y="89178"/>
                  </a:lnTo>
                  <a:lnTo>
                    <a:pt x="237441" y="89178"/>
                  </a:lnTo>
                  <a:lnTo>
                    <a:pt x="265429" y="117877"/>
                  </a:lnTo>
                  <a:lnTo>
                    <a:pt x="285074" y="182789"/>
                  </a:lnTo>
                  <a:lnTo>
                    <a:pt x="285908" y="212727"/>
                  </a:lnTo>
                  <a:lnTo>
                    <a:pt x="289001" y="244899"/>
                  </a:lnTo>
                  <a:lnTo>
                    <a:pt x="305699" y="306384"/>
                  </a:lnTo>
                  <a:lnTo>
                    <a:pt x="323169" y="331528"/>
                  </a:lnTo>
                  <a:lnTo>
                    <a:pt x="323633" y="331887"/>
                  </a:lnTo>
                  <a:close/>
                </a:path>
                <a:path w="333375" h="419100">
                  <a:moveTo>
                    <a:pt x="166610" y="418835"/>
                  </a:moveTo>
                  <a:lnTo>
                    <a:pt x="142241" y="413938"/>
                  </a:lnTo>
                  <a:lnTo>
                    <a:pt x="122263" y="400579"/>
                  </a:lnTo>
                  <a:lnTo>
                    <a:pt x="108665" y="380757"/>
                  </a:lnTo>
                  <a:lnTo>
                    <a:pt x="103439" y="356469"/>
                  </a:lnTo>
                  <a:lnTo>
                    <a:pt x="229781" y="356469"/>
                  </a:lnTo>
                  <a:lnTo>
                    <a:pt x="127980" y="356470"/>
                  </a:lnTo>
                  <a:lnTo>
                    <a:pt x="131273" y="371199"/>
                  </a:lnTo>
                  <a:lnTo>
                    <a:pt x="139606" y="383206"/>
                  </a:lnTo>
                  <a:lnTo>
                    <a:pt x="151784" y="391292"/>
                  </a:lnTo>
                  <a:lnTo>
                    <a:pt x="166610" y="394254"/>
                  </a:lnTo>
                  <a:lnTo>
                    <a:pt x="215297" y="394254"/>
                  </a:lnTo>
                  <a:lnTo>
                    <a:pt x="210957" y="400579"/>
                  </a:lnTo>
                  <a:lnTo>
                    <a:pt x="190979" y="413938"/>
                  </a:lnTo>
                  <a:lnTo>
                    <a:pt x="166610" y="418835"/>
                  </a:lnTo>
                  <a:close/>
                </a:path>
                <a:path w="333375" h="419100">
                  <a:moveTo>
                    <a:pt x="215297" y="394254"/>
                  </a:moveTo>
                  <a:lnTo>
                    <a:pt x="166610" y="394254"/>
                  </a:lnTo>
                  <a:lnTo>
                    <a:pt x="181436" y="391292"/>
                  </a:lnTo>
                  <a:lnTo>
                    <a:pt x="193614" y="383206"/>
                  </a:lnTo>
                  <a:lnTo>
                    <a:pt x="201947" y="371198"/>
                  </a:lnTo>
                  <a:lnTo>
                    <a:pt x="205239" y="356470"/>
                  </a:lnTo>
                  <a:lnTo>
                    <a:pt x="229781" y="356470"/>
                  </a:lnTo>
                  <a:lnTo>
                    <a:pt x="224555" y="380757"/>
                  </a:lnTo>
                  <a:lnTo>
                    <a:pt x="215297" y="394254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088757" y="3439686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4" y="0"/>
                  </a:moveTo>
                  <a:lnTo>
                    <a:pt x="0" y="0"/>
                  </a:lnTo>
                  <a:lnTo>
                    <a:pt x="0" y="36652"/>
                  </a:lnTo>
                  <a:lnTo>
                    <a:pt x="0" y="5612396"/>
                  </a:lnTo>
                  <a:lnTo>
                    <a:pt x="4303534" y="5612396"/>
                  </a:lnTo>
                  <a:lnTo>
                    <a:pt x="4303534" y="36652"/>
                  </a:lnTo>
                  <a:lnTo>
                    <a:pt x="430353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088758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9" name="object 2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6835" y="9172495"/>
              <a:ext cx="103072" cy="103931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8392414" y="9172504"/>
              <a:ext cx="2581275" cy="440055"/>
            </a:xfrm>
            <a:custGeom>
              <a:avLst/>
              <a:gdLst/>
              <a:ahLst/>
              <a:cxnLst/>
              <a:rect l="l" t="t" r="r" b="b"/>
              <a:pathLst>
                <a:path w="2581275" h="440054">
                  <a:moveTo>
                    <a:pt x="439775" y="38646"/>
                  </a:moveTo>
                  <a:lnTo>
                    <a:pt x="437159" y="25768"/>
                  </a:lnTo>
                  <a:lnTo>
                    <a:pt x="436727" y="23622"/>
                  </a:lnTo>
                  <a:lnTo>
                    <a:pt x="428434" y="11328"/>
                  </a:lnTo>
                  <a:lnTo>
                    <a:pt x="416153" y="3035"/>
                  </a:lnTo>
                  <a:lnTo>
                    <a:pt x="414007" y="2603"/>
                  </a:lnTo>
                  <a:lnTo>
                    <a:pt x="414007" y="31546"/>
                  </a:lnTo>
                  <a:lnTo>
                    <a:pt x="414007" y="175450"/>
                  </a:lnTo>
                  <a:lnTo>
                    <a:pt x="408228" y="181229"/>
                  </a:lnTo>
                  <a:lnTo>
                    <a:pt x="281228" y="181229"/>
                  </a:lnTo>
                  <a:lnTo>
                    <a:pt x="281470" y="180568"/>
                  </a:lnTo>
                  <a:lnTo>
                    <a:pt x="283324" y="175006"/>
                  </a:lnTo>
                  <a:lnTo>
                    <a:pt x="283883" y="169214"/>
                  </a:lnTo>
                  <a:lnTo>
                    <a:pt x="283171" y="163563"/>
                  </a:lnTo>
                  <a:lnTo>
                    <a:pt x="303060" y="153619"/>
                  </a:lnTo>
                  <a:lnTo>
                    <a:pt x="321386" y="144462"/>
                  </a:lnTo>
                  <a:lnTo>
                    <a:pt x="329272" y="140512"/>
                  </a:lnTo>
                  <a:lnTo>
                    <a:pt x="359994" y="125158"/>
                  </a:lnTo>
                  <a:lnTo>
                    <a:pt x="362572" y="117411"/>
                  </a:lnTo>
                  <a:lnTo>
                    <a:pt x="356209" y="104686"/>
                  </a:lnTo>
                  <a:lnTo>
                    <a:pt x="348462" y="102108"/>
                  </a:lnTo>
                  <a:lnTo>
                    <a:pt x="271653" y="140512"/>
                  </a:lnTo>
                  <a:lnTo>
                    <a:pt x="262140" y="133781"/>
                  </a:lnTo>
                  <a:lnTo>
                    <a:pt x="259499" y="132930"/>
                  </a:lnTo>
                  <a:lnTo>
                    <a:pt x="259499" y="168960"/>
                  </a:lnTo>
                  <a:lnTo>
                    <a:pt x="256933" y="176682"/>
                  </a:lnTo>
                  <a:lnTo>
                    <a:pt x="194195" y="208038"/>
                  </a:lnTo>
                  <a:lnTo>
                    <a:pt x="188201" y="207276"/>
                  </a:lnTo>
                  <a:lnTo>
                    <a:pt x="176593" y="195681"/>
                  </a:lnTo>
                  <a:lnTo>
                    <a:pt x="169811" y="192100"/>
                  </a:lnTo>
                  <a:lnTo>
                    <a:pt x="162623" y="192862"/>
                  </a:lnTo>
                  <a:lnTo>
                    <a:pt x="156933" y="197307"/>
                  </a:lnTo>
                  <a:lnTo>
                    <a:pt x="154597" y="204774"/>
                  </a:lnTo>
                  <a:lnTo>
                    <a:pt x="154597" y="408228"/>
                  </a:lnTo>
                  <a:lnTo>
                    <a:pt x="148818" y="414007"/>
                  </a:lnTo>
                  <a:lnTo>
                    <a:pt x="134620" y="414007"/>
                  </a:lnTo>
                  <a:lnTo>
                    <a:pt x="128828" y="408228"/>
                  </a:lnTo>
                  <a:lnTo>
                    <a:pt x="128828" y="264312"/>
                  </a:lnTo>
                  <a:lnTo>
                    <a:pt x="123063" y="258533"/>
                  </a:lnTo>
                  <a:lnTo>
                    <a:pt x="108839" y="258533"/>
                  </a:lnTo>
                  <a:lnTo>
                    <a:pt x="103060" y="264312"/>
                  </a:lnTo>
                  <a:lnTo>
                    <a:pt x="103060" y="408228"/>
                  </a:lnTo>
                  <a:lnTo>
                    <a:pt x="97282" y="414007"/>
                  </a:lnTo>
                  <a:lnTo>
                    <a:pt x="83083" y="414007"/>
                  </a:lnTo>
                  <a:lnTo>
                    <a:pt x="77292" y="408228"/>
                  </a:lnTo>
                  <a:lnTo>
                    <a:pt x="77292" y="282092"/>
                  </a:lnTo>
                  <a:lnTo>
                    <a:pt x="77292" y="258533"/>
                  </a:lnTo>
                  <a:lnTo>
                    <a:pt x="77292" y="161239"/>
                  </a:lnTo>
                  <a:lnTo>
                    <a:pt x="71526" y="155460"/>
                  </a:lnTo>
                  <a:lnTo>
                    <a:pt x="57302" y="155460"/>
                  </a:lnTo>
                  <a:lnTo>
                    <a:pt x="51523" y="161239"/>
                  </a:lnTo>
                  <a:lnTo>
                    <a:pt x="51523" y="252755"/>
                  </a:lnTo>
                  <a:lnTo>
                    <a:pt x="45745" y="258533"/>
                  </a:lnTo>
                  <a:lnTo>
                    <a:pt x="31546" y="258533"/>
                  </a:lnTo>
                  <a:lnTo>
                    <a:pt x="25755" y="252755"/>
                  </a:lnTo>
                  <a:lnTo>
                    <a:pt x="25768" y="168351"/>
                  </a:lnTo>
                  <a:lnTo>
                    <a:pt x="49390" y="132740"/>
                  </a:lnTo>
                  <a:lnTo>
                    <a:pt x="64414" y="129692"/>
                  </a:lnTo>
                  <a:lnTo>
                    <a:pt x="145161" y="129692"/>
                  </a:lnTo>
                  <a:lnTo>
                    <a:pt x="148399" y="131038"/>
                  </a:lnTo>
                  <a:lnTo>
                    <a:pt x="193154" y="175793"/>
                  </a:lnTo>
                  <a:lnTo>
                    <a:pt x="199136" y="176771"/>
                  </a:lnTo>
                  <a:lnTo>
                    <a:pt x="245427" y="153619"/>
                  </a:lnTo>
                  <a:lnTo>
                    <a:pt x="253136" y="156210"/>
                  </a:lnTo>
                  <a:lnTo>
                    <a:pt x="259499" y="168960"/>
                  </a:lnTo>
                  <a:lnTo>
                    <a:pt x="259499" y="132930"/>
                  </a:lnTo>
                  <a:lnTo>
                    <a:pt x="251066" y="130187"/>
                  </a:lnTo>
                  <a:lnTo>
                    <a:pt x="239255" y="130073"/>
                  </a:lnTo>
                  <a:lnTo>
                    <a:pt x="227507" y="133769"/>
                  </a:lnTo>
                  <a:lnTo>
                    <a:pt x="206133" y="144462"/>
                  </a:lnTo>
                  <a:lnTo>
                    <a:pt x="206133" y="129692"/>
                  </a:lnTo>
                  <a:lnTo>
                    <a:pt x="206133" y="126568"/>
                  </a:lnTo>
                  <a:lnTo>
                    <a:pt x="206133" y="31546"/>
                  </a:lnTo>
                  <a:lnTo>
                    <a:pt x="211924" y="25768"/>
                  </a:lnTo>
                  <a:lnTo>
                    <a:pt x="408228" y="25768"/>
                  </a:lnTo>
                  <a:lnTo>
                    <a:pt x="414007" y="31546"/>
                  </a:lnTo>
                  <a:lnTo>
                    <a:pt x="414007" y="2603"/>
                  </a:lnTo>
                  <a:lnTo>
                    <a:pt x="401116" y="0"/>
                  </a:lnTo>
                  <a:lnTo>
                    <a:pt x="219024" y="0"/>
                  </a:lnTo>
                  <a:lnTo>
                    <a:pt x="203987" y="3035"/>
                  </a:lnTo>
                  <a:lnTo>
                    <a:pt x="191706" y="11328"/>
                  </a:lnTo>
                  <a:lnTo>
                    <a:pt x="183413" y="23622"/>
                  </a:lnTo>
                  <a:lnTo>
                    <a:pt x="180365" y="38646"/>
                  </a:lnTo>
                  <a:lnTo>
                    <a:pt x="180365" y="126568"/>
                  </a:lnTo>
                  <a:lnTo>
                    <a:pt x="169049" y="115252"/>
                  </a:lnTo>
                  <a:lnTo>
                    <a:pt x="163144" y="110401"/>
                  </a:lnTo>
                  <a:lnTo>
                    <a:pt x="156514" y="106857"/>
                  </a:lnTo>
                  <a:lnTo>
                    <a:pt x="149364" y="104686"/>
                  </a:lnTo>
                  <a:lnTo>
                    <a:pt x="141719" y="103924"/>
                  </a:lnTo>
                  <a:lnTo>
                    <a:pt x="64414" y="103924"/>
                  </a:lnTo>
                  <a:lnTo>
                    <a:pt x="39357" y="109004"/>
                  </a:lnTo>
                  <a:lnTo>
                    <a:pt x="18884" y="122821"/>
                  </a:lnTo>
                  <a:lnTo>
                    <a:pt x="5067" y="143294"/>
                  </a:lnTo>
                  <a:lnTo>
                    <a:pt x="0" y="168351"/>
                  </a:lnTo>
                  <a:lnTo>
                    <a:pt x="0" y="245656"/>
                  </a:lnTo>
                  <a:lnTo>
                    <a:pt x="3035" y="260680"/>
                  </a:lnTo>
                  <a:lnTo>
                    <a:pt x="11328" y="272973"/>
                  </a:lnTo>
                  <a:lnTo>
                    <a:pt x="23622" y="281266"/>
                  </a:lnTo>
                  <a:lnTo>
                    <a:pt x="38646" y="284302"/>
                  </a:lnTo>
                  <a:lnTo>
                    <a:pt x="43167" y="284302"/>
                  </a:lnTo>
                  <a:lnTo>
                    <a:pt x="47498" y="283527"/>
                  </a:lnTo>
                  <a:lnTo>
                    <a:pt x="51536" y="282092"/>
                  </a:lnTo>
                  <a:lnTo>
                    <a:pt x="51536" y="401116"/>
                  </a:lnTo>
                  <a:lnTo>
                    <a:pt x="54571" y="416153"/>
                  </a:lnTo>
                  <a:lnTo>
                    <a:pt x="62865" y="428434"/>
                  </a:lnTo>
                  <a:lnTo>
                    <a:pt x="75145" y="436727"/>
                  </a:lnTo>
                  <a:lnTo>
                    <a:pt x="90182" y="439775"/>
                  </a:lnTo>
                  <a:lnTo>
                    <a:pt x="97421" y="439089"/>
                  </a:lnTo>
                  <a:lnTo>
                    <a:pt x="104216" y="437146"/>
                  </a:lnTo>
                  <a:lnTo>
                    <a:pt x="110426" y="434035"/>
                  </a:lnTo>
                  <a:lnTo>
                    <a:pt x="115951" y="429907"/>
                  </a:lnTo>
                  <a:lnTo>
                    <a:pt x="121475" y="434035"/>
                  </a:lnTo>
                  <a:lnTo>
                    <a:pt x="127698" y="437146"/>
                  </a:lnTo>
                  <a:lnTo>
                    <a:pt x="134480" y="439089"/>
                  </a:lnTo>
                  <a:lnTo>
                    <a:pt x="141719" y="439775"/>
                  </a:lnTo>
                  <a:lnTo>
                    <a:pt x="156756" y="436727"/>
                  </a:lnTo>
                  <a:lnTo>
                    <a:pt x="166865" y="429907"/>
                  </a:lnTo>
                  <a:lnTo>
                    <a:pt x="169037" y="428434"/>
                  </a:lnTo>
                  <a:lnTo>
                    <a:pt x="177330" y="416153"/>
                  </a:lnTo>
                  <a:lnTo>
                    <a:pt x="177761" y="414007"/>
                  </a:lnTo>
                  <a:lnTo>
                    <a:pt x="180365" y="401116"/>
                  </a:lnTo>
                  <a:lnTo>
                    <a:pt x="180365" y="230568"/>
                  </a:lnTo>
                  <a:lnTo>
                    <a:pt x="187921" y="232410"/>
                  </a:lnTo>
                  <a:lnTo>
                    <a:pt x="195618" y="232689"/>
                  </a:lnTo>
                  <a:lnTo>
                    <a:pt x="203250" y="231457"/>
                  </a:lnTo>
                  <a:lnTo>
                    <a:pt x="205562" y="230568"/>
                  </a:lnTo>
                  <a:lnTo>
                    <a:pt x="210540" y="228688"/>
                  </a:lnTo>
                  <a:lnTo>
                    <a:pt x="251841" y="208038"/>
                  </a:lnTo>
                  <a:lnTo>
                    <a:pt x="253923" y="206997"/>
                  </a:lnTo>
                  <a:lnTo>
                    <a:pt x="401116" y="206997"/>
                  </a:lnTo>
                  <a:lnTo>
                    <a:pt x="416153" y="203962"/>
                  </a:lnTo>
                  <a:lnTo>
                    <a:pt x="428421" y="195681"/>
                  </a:lnTo>
                  <a:lnTo>
                    <a:pt x="436727" y="183375"/>
                  </a:lnTo>
                  <a:lnTo>
                    <a:pt x="437159" y="181229"/>
                  </a:lnTo>
                  <a:lnTo>
                    <a:pt x="439648" y="168960"/>
                  </a:lnTo>
                  <a:lnTo>
                    <a:pt x="439775" y="38646"/>
                  </a:lnTo>
                  <a:close/>
                </a:path>
                <a:path w="2581275" h="440054">
                  <a:moveTo>
                    <a:pt x="1508734" y="214464"/>
                  </a:moveTo>
                  <a:lnTo>
                    <a:pt x="1476032" y="172618"/>
                  </a:lnTo>
                  <a:lnTo>
                    <a:pt x="1476032" y="209435"/>
                  </a:lnTo>
                  <a:lnTo>
                    <a:pt x="1438262" y="209435"/>
                  </a:lnTo>
                  <a:lnTo>
                    <a:pt x="1430756" y="209435"/>
                  </a:lnTo>
                  <a:lnTo>
                    <a:pt x="1424660" y="215519"/>
                  </a:lnTo>
                  <a:lnTo>
                    <a:pt x="1424660" y="412559"/>
                  </a:lnTo>
                  <a:lnTo>
                    <a:pt x="1338097" y="412559"/>
                  </a:lnTo>
                  <a:lnTo>
                    <a:pt x="1338097" y="311099"/>
                  </a:lnTo>
                  <a:lnTo>
                    <a:pt x="1338097" y="289966"/>
                  </a:lnTo>
                  <a:lnTo>
                    <a:pt x="1332001" y="283883"/>
                  </a:lnTo>
                  <a:lnTo>
                    <a:pt x="1222883" y="283883"/>
                  </a:lnTo>
                  <a:lnTo>
                    <a:pt x="1216799" y="289966"/>
                  </a:lnTo>
                  <a:lnTo>
                    <a:pt x="1216799" y="412559"/>
                  </a:lnTo>
                  <a:lnTo>
                    <a:pt x="1130223" y="412559"/>
                  </a:lnTo>
                  <a:lnTo>
                    <a:pt x="1130223" y="215519"/>
                  </a:lnTo>
                  <a:lnTo>
                    <a:pt x="1124127" y="209435"/>
                  </a:lnTo>
                  <a:lnTo>
                    <a:pt x="1078852" y="209435"/>
                  </a:lnTo>
                  <a:lnTo>
                    <a:pt x="1277442" y="28473"/>
                  </a:lnTo>
                  <a:lnTo>
                    <a:pt x="1349057" y="93726"/>
                  </a:lnTo>
                  <a:lnTo>
                    <a:pt x="1354810" y="94665"/>
                  </a:lnTo>
                  <a:lnTo>
                    <a:pt x="1364665" y="90309"/>
                  </a:lnTo>
                  <a:lnTo>
                    <a:pt x="1367840" y="85432"/>
                  </a:lnTo>
                  <a:lnTo>
                    <a:pt x="1367840" y="55270"/>
                  </a:lnTo>
                  <a:lnTo>
                    <a:pt x="1434719" y="55270"/>
                  </a:lnTo>
                  <a:lnTo>
                    <a:pt x="1434719" y="169608"/>
                  </a:lnTo>
                  <a:lnTo>
                    <a:pt x="1436331" y="173253"/>
                  </a:lnTo>
                  <a:lnTo>
                    <a:pt x="1476032" y="209435"/>
                  </a:lnTo>
                  <a:lnTo>
                    <a:pt x="1476032" y="172618"/>
                  </a:lnTo>
                  <a:lnTo>
                    <a:pt x="1461935" y="159766"/>
                  </a:lnTo>
                  <a:lnTo>
                    <a:pt x="1461935" y="55270"/>
                  </a:lnTo>
                  <a:lnTo>
                    <a:pt x="1461935" y="49237"/>
                  </a:lnTo>
                  <a:lnTo>
                    <a:pt x="1461922" y="34150"/>
                  </a:lnTo>
                  <a:lnTo>
                    <a:pt x="1455839" y="28067"/>
                  </a:lnTo>
                  <a:lnTo>
                    <a:pt x="1346720" y="28067"/>
                  </a:lnTo>
                  <a:lnTo>
                    <a:pt x="1340624" y="34150"/>
                  </a:lnTo>
                  <a:lnTo>
                    <a:pt x="1340624" y="49237"/>
                  </a:lnTo>
                  <a:lnTo>
                    <a:pt x="1317840" y="28473"/>
                  </a:lnTo>
                  <a:lnTo>
                    <a:pt x="1293418" y="6223"/>
                  </a:lnTo>
                  <a:lnTo>
                    <a:pt x="1285862" y="1549"/>
                  </a:lnTo>
                  <a:lnTo>
                    <a:pt x="1277442" y="0"/>
                  </a:lnTo>
                  <a:lnTo>
                    <a:pt x="1269022" y="1549"/>
                  </a:lnTo>
                  <a:lnTo>
                    <a:pt x="1053871" y="195376"/>
                  </a:lnTo>
                  <a:lnTo>
                    <a:pt x="1046162" y="214464"/>
                  </a:lnTo>
                  <a:lnTo>
                    <a:pt x="1047724" y="221488"/>
                  </a:lnTo>
                  <a:lnTo>
                    <a:pt x="1051306" y="227736"/>
                  </a:lnTo>
                  <a:lnTo>
                    <a:pt x="1056424" y="232524"/>
                  </a:lnTo>
                  <a:lnTo>
                    <a:pt x="1062736" y="235572"/>
                  </a:lnTo>
                  <a:lnTo>
                    <a:pt x="1069848" y="236639"/>
                  </a:lnTo>
                  <a:lnTo>
                    <a:pt x="1103007" y="236639"/>
                  </a:lnTo>
                  <a:lnTo>
                    <a:pt x="1103007" y="433679"/>
                  </a:lnTo>
                  <a:lnTo>
                    <a:pt x="1109103" y="439775"/>
                  </a:lnTo>
                  <a:lnTo>
                    <a:pt x="1237919" y="439775"/>
                  </a:lnTo>
                  <a:lnTo>
                    <a:pt x="1244003" y="433679"/>
                  </a:lnTo>
                  <a:lnTo>
                    <a:pt x="1244003" y="412559"/>
                  </a:lnTo>
                  <a:lnTo>
                    <a:pt x="1244003" y="311099"/>
                  </a:lnTo>
                  <a:lnTo>
                    <a:pt x="1310881" y="311099"/>
                  </a:lnTo>
                  <a:lnTo>
                    <a:pt x="1310881" y="433679"/>
                  </a:lnTo>
                  <a:lnTo>
                    <a:pt x="1316977" y="439775"/>
                  </a:lnTo>
                  <a:lnTo>
                    <a:pt x="1445780" y="439775"/>
                  </a:lnTo>
                  <a:lnTo>
                    <a:pt x="1451876" y="433679"/>
                  </a:lnTo>
                  <a:lnTo>
                    <a:pt x="1451876" y="412559"/>
                  </a:lnTo>
                  <a:lnTo>
                    <a:pt x="1451876" y="236639"/>
                  </a:lnTo>
                  <a:lnTo>
                    <a:pt x="1485036" y="236639"/>
                  </a:lnTo>
                  <a:lnTo>
                    <a:pt x="1492161" y="235572"/>
                  </a:lnTo>
                  <a:lnTo>
                    <a:pt x="1498460" y="232524"/>
                  </a:lnTo>
                  <a:lnTo>
                    <a:pt x="1503591" y="227736"/>
                  </a:lnTo>
                  <a:lnTo>
                    <a:pt x="1507159" y="221488"/>
                  </a:lnTo>
                  <a:lnTo>
                    <a:pt x="1508734" y="214464"/>
                  </a:lnTo>
                  <a:close/>
                </a:path>
                <a:path w="2581275" h="440054">
                  <a:moveTo>
                    <a:pt x="2444077" y="92595"/>
                  </a:moveTo>
                  <a:lnTo>
                    <a:pt x="2179815" y="92595"/>
                  </a:lnTo>
                  <a:lnTo>
                    <a:pt x="2172741" y="94030"/>
                  </a:lnTo>
                  <a:lnTo>
                    <a:pt x="2166963" y="97929"/>
                  </a:lnTo>
                  <a:lnTo>
                    <a:pt x="2163064" y="103708"/>
                  </a:lnTo>
                  <a:lnTo>
                    <a:pt x="2161629" y="110782"/>
                  </a:lnTo>
                  <a:lnTo>
                    <a:pt x="2163013" y="117767"/>
                  </a:lnTo>
                  <a:lnTo>
                    <a:pt x="2166988" y="123609"/>
                  </a:lnTo>
                  <a:lnTo>
                    <a:pt x="2172830" y="127584"/>
                  </a:lnTo>
                  <a:lnTo>
                    <a:pt x="2179815" y="128968"/>
                  </a:lnTo>
                  <a:lnTo>
                    <a:pt x="2444077" y="128968"/>
                  </a:lnTo>
                  <a:lnTo>
                    <a:pt x="2444077" y="92595"/>
                  </a:lnTo>
                  <a:close/>
                </a:path>
                <a:path w="2581275" h="440054">
                  <a:moveTo>
                    <a:pt x="2501061" y="19862"/>
                  </a:moveTo>
                  <a:lnTo>
                    <a:pt x="2179815" y="19862"/>
                  </a:lnTo>
                  <a:lnTo>
                    <a:pt x="2161933" y="21615"/>
                  </a:lnTo>
                  <a:lnTo>
                    <a:pt x="2115528" y="46482"/>
                  </a:lnTo>
                  <a:lnTo>
                    <a:pt x="2092579" y="84366"/>
                  </a:lnTo>
                  <a:lnTo>
                    <a:pt x="2090343" y="125615"/>
                  </a:lnTo>
                  <a:lnTo>
                    <a:pt x="2106015" y="163436"/>
                  </a:lnTo>
                  <a:lnTo>
                    <a:pt x="2136775" y="191058"/>
                  </a:lnTo>
                  <a:lnTo>
                    <a:pt x="2179815" y="201701"/>
                  </a:lnTo>
                  <a:lnTo>
                    <a:pt x="2501061" y="201701"/>
                  </a:lnTo>
                  <a:lnTo>
                    <a:pt x="2501061" y="165328"/>
                  </a:lnTo>
                  <a:lnTo>
                    <a:pt x="2179815" y="165328"/>
                  </a:lnTo>
                  <a:lnTo>
                    <a:pt x="2169083" y="164287"/>
                  </a:lnTo>
                  <a:lnTo>
                    <a:pt x="2158923" y="161213"/>
                  </a:lnTo>
                  <a:lnTo>
                    <a:pt x="2149564" y="156197"/>
                  </a:lnTo>
                  <a:lnTo>
                    <a:pt x="2141232" y="149352"/>
                  </a:lnTo>
                  <a:lnTo>
                    <a:pt x="2126043" y="120472"/>
                  </a:lnTo>
                  <a:lnTo>
                    <a:pt x="2129599" y="90017"/>
                  </a:lnTo>
                  <a:lnTo>
                    <a:pt x="2148624" y="65963"/>
                  </a:lnTo>
                  <a:lnTo>
                    <a:pt x="2179815" y="56235"/>
                  </a:lnTo>
                  <a:lnTo>
                    <a:pt x="2501061" y="56235"/>
                  </a:lnTo>
                  <a:lnTo>
                    <a:pt x="2501061" y="19862"/>
                  </a:lnTo>
                  <a:close/>
                </a:path>
                <a:path w="2581275" h="440054">
                  <a:moveTo>
                    <a:pt x="2524087" y="310807"/>
                  </a:moveTo>
                  <a:lnTo>
                    <a:pt x="2259825" y="310807"/>
                  </a:lnTo>
                  <a:lnTo>
                    <a:pt x="2252751" y="312242"/>
                  </a:lnTo>
                  <a:lnTo>
                    <a:pt x="2246973" y="316141"/>
                  </a:lnTo>
                  <a:lnTo>
                    <a:pt x="2243074" y="321919"/>
                  </a:lnTo>
                  <a:lnTo>
                    <a:pt x="2241639" y="328993"/>
                  </a:lnTo>
                  <a:lnTo>
                    <a:pt x="2243023" y="335978"/>
                  </a:lnTo>
                  <a:lnTo>
                    <a:pt x="2246998" y="341820"/>
                  </a:lnTo>
                  <a:lnTo>
                    <a:pt x="2252827" y="345795"/>
                  </a:lnTo>
                  <a:lnTo>
                    <a:pt x="2259825" y="347167"/>
                  </a:lnTo>
                  <a:lnTo>
                    <a:pt x="2524087" y="347167"/>
                  </a:lnTo>
                  <a:lnTo>
                    <a:pt x="2524087" y="310807"/>
                  </a:lnTo>
                  <a:close/>
                </a:path>
                <a:path w="2581275" h="440054">
                  <a:moveTo>
                    <a:pt x="2581071" y="238074"/>
                  </a:moveTo>
                  <a:lnTo>
                    <a:pt x="2259825" y="238074"/>
                  </a:lnTo>
                  <a:lnTo>
                    <a:pt x="2241943" y="239814"/>
                  </a:lnTo>
                  <a:lnTo>
                    <a:pt x="2195538" y="264693"/>
                  </a:lnTo>
                  <a:lnTo>
                    <a:pt x="2172589" y="302577"/>
                  </a:lnTo>
                  <a:lnTo>
                    <a:pt x="2170353" y="343814"/>
                  </a:lnTo>
                  <a:lnTo>
                    <a:pt x="2186025" y="381647"/>
                  </a:lnTo>
                  <a:lnTo>
                    <a:pt x="2216785" y="409270"/>
                  </a:lnTo>
                  <a:lnTo>
                    <a:pt x="2259825" y="419912"/>
                  </a:lnTo>
                  <a:lnTo>
                    <a:pt x="2581071" y="419912"/>
                  </a:lnTo>
                  <a:lnTo>
                    <a:pt x="2581071" y="383540"/>
                  </a:lnTo>
                  <a:lnTo>
                    <a:pt x="2259825" y="383540"/>
                  </a:lnTo>
                  <a:lnTo>
                    <a:pt x="2249093" y="382498"/>
                  </a:lnTo>
                  <a:lnTo>
                    <a:pt x="2238933" y="379412"/>
                  </a:lnTo>
                  <a:lnTo>
                    <a:pt x="2229574" y="374408"/>
                  </a:lnTo>
                  <a:lnTo>
                    <a:pt x="2221242" y="367563"/>
                  </a:lnTo>
                  <a:lnTo>
                    <a:pt x="2206053" y="338670"/>
                  </a:lnTo>
                  <a:lnTo>
                    <a:pt x="2209609" y="308229"/>
                  </a:lnTo>
                  <a:lnTo>
                    <a:pt x="2228621" y="284162"/>
                  </a:lnTo>
                  <a:lnTo>
                    <a:pt x="2259825" y="274434"/>
                  </a:lnTo>
                  <a:lnTo>
                    <a:pt x="2581071" y="274434"/>
                  </a:lnTo>
                  <a:lnTo>
                    <a:pt x="2581071" y="238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1540223" y="9203912"/>
              <a:ext cx="489584" cy="440055"/>
            </a:xfrm>
            <a:custGeom>
              <a:avLst/>
              <a:gdLst/>
              <a:ahLst/>
              <a:cxnLst/>
              <a:rect l="l" t="t" r="r" b="b"/>
              <a:pathLst>
                <a:path w="489584" h="440054">
                  <a:moveTo>
                    <a:pt x="95605" y="252857"/>
                  </a:moveTo>
                  <a:lnTo>
                    <a:pt x="91325" y="248577"/>
                  </a:lnTo>
                  <a:lnTo>
                    <a:pt x="80772" y="248577"/>
                  </a:lnTo>
                  <a:lnTo>
                    <a:pt x="76492" y="252857"/>
                  </a:lnTo>
                  <a:lnTo>
                    <a:pt x="76492" y="263410"/>
                  </a:lnTo>
                  <a:lnTo>
                    <a:pt x="80772" y="267690"/>
                  </a:lnTo>
                  <a:lnTo>
                    <a:pt x="86042" y="267690"/>
                  </a:lnTo>
                  <a:lnTo>
                    <a:pt x="91325" y="267690"/>
                  </a:lnTo>
                  <a:lnTo>
                    <a:pt x="95605" y="263410"/>
                  </a:lnTo>
                  <a:lnTo>
                    <a:pt x="95605" y="252857"/>
                  </a:lnTo>
                  <a:close/>
                </a:path>
                <a:path w="489584" h="440054">
                  <a:moveTo>
                    <a:pt x="254304" y="310210"/>
                  </a:moveTo>
                  <a:lnTo>
                    <a:pt x="250024" y="305930"/>
                  </a:lnTo>
                  <a:lnTo>
                    <a:pt x="244754" y="305930"/>
                  </a:lnTo>
                  <a:lnTo>
                    <a:pt x="80772" y="305930"/>
                  </a:lnTo>
                  <a:lnTo>
                    <a:pt x="76492" y="310210"/>
                  </a:lnTo>
                  <a:lnTo>
                    <a:pt x="76492" y="320776"/>
                  </a:lnTo>
                  <a:lnTo>
                    <a:pt x="80772" y="325056"/>
                  </a:lnTo>
                  <a:lnTo>
                    <a:pt x="250024" y="325056"/>
                  </a:lnTo>
                  <a:lnTo>
                    <a:pt x="254304" y="320776"/>
                  </a:lnTo>
                  <a:lnTo>
                    <a:pt x="254304" y="310210"/>
                  </a:lnTo>
                  <a:close/>
                </a:path>
                <a:path w="489584" h="440054">
                  <a:moveTo>
                    <a:pt x="254304" y="252857"/>
                  </a:moveTo>
                  <a:lnTo>
                    <a:pt x="250024" y="248577"/>
                  </a:lnTo>
                  <a:lnTo>
                    <a:pt x="244754" y="248577"/>
                  </a:lnTo>
                  <a:lnTo>
                    <a:pt x="119011" y="248577"/>
                  </a:lnTo>
                  <a:lnTo>
                    <a:pt x="114731" y="252857"/>
                  </a:lnTo>
                  <a:lnTo>
                    <a:pt x="114731" y="263410"/>
                  </a:lnTo>
                  <a:lnTo>
                    <a:pt x="119011" y="267690"/>
                  </a:lnTo>
                  <a:lnTo>
                    <a:pt x="250024" y="267690"/>
                  </a:lnTo>
                  <a:lnTo>
                    <a:pt x="254304" y="263410"/>
                  </a:lnTo>
                  <a:lnTo>
                    <a:pt x="254304" y="252857"/>
                  </a:lnTo>
                  <a:close/>
                </a:path>
                <a:path w="489584" h="440054">
                  <a:moveTo>
                    <a:pt x="254304" y="99885"/>
                  </a:moveTo>
                  <a:lnTo>
                    <a:pt x="250024" y="95605"/>
                  </a:lnTo>
                  <a:lnTo>
                    <a:pt x="244754" y="95605"/>
                  </a:lnTo>
                  <a:lnTo>
                    <a:pt x="239471" y="95605"/>
                  </a:lnTo>
                  <a:lnTo>
                    <a:pt x="235191" y="99885"/>
                  </a:lnTo>
                  <a:lnTo>
                    <a:pt x="235191" y="110439"/>
                  </a:lnTo>
                  <a:lnTo>
                    <a:pt x="239471" y="114731"/>
                  </a:lnTo>
                  <a:lnTo>
                    <a:pt x="250024" y="114731"/>
                  </a:lnTo>
                  <a:lnTo>
                    <a:pt x="254304" y="110439"/>
                  </a:lnTo>
                  <a:lnTo>
                    <a:pt x="254304" y="99885"/>
                  </a:lnTo>
                  <a:close/>
                </a:path>
                <a:path w="489584" h="440054">
                  <a:moveTo>
                    <a:pt x="413016" y="99885"/>
                  </a:moveTo>
                  <a:lnTo>
                    <a:pt x="408736" y="95605"/>
                  </a:lnTo>
                  <a:lnTo>
                    <a:pt x="403453" y="95605"/>
                  </a:lnTo>
                  <a:lnTo>
                    <a:pt x="277710" y="95605"/>
                  </a:lnTo>
                  <a:lnTo>
                    <a:pt x="273431" y="99885"/>
                  </a:lnTo>
                  <a:lnTo>
                    <a:pt x="273431" y="110451"/>
                  </a:lnTo>
                  <a:lnTo>
                    <a:pt x="277710" y="114731"/>
                  </a:lnTo>
                  <a:lnTo>
                    <a:pt x="408736" y="114731"/>
                  </a:lnTo>
                  <a:lnTo>
                    <a:pt x="413016" y="110451"/>
                  </a:lnTo>
                  <a:lnTo>
                    <a:pt x="413016" y="99885"/>
                  </a:lnTo>
                  <a:close/>
                </a:path>
                <a:path w="489584" h="440054">
                  <a:moveTo>
                    <a:pt x="489496" y="143408"/>
                  </a:moveTo>
                  <a:lnTo>
                    <a:pt x="480174" y="96596"/>
                  </a:lnTo>
                  <a:lnTo>
                    <a:pt x="470268" y="81153"/>
                  </a:lnTo>
                  <a:lnTo>
                    <a:pt x="470268" y="142887"/>
                  </a:lnTo>
                  <a:lnTo>
                    <a:pt x="470154" y="145554"/>
                  </a:lnTo>
                  <a:lnTo>
                    <a:pt x="461695" y="185966"/>
                  </a:lnTo>
                  <a:lnTo>
                    <a:pt x="436740" y="223354"/>
                  </a:lnTo>
                  <a:lnTo>
                    <a:pt x="435635" y="224497"/>
                  </a:lnTo>
                  <a:lnTo>
                    <a:pt x="434835" y="225882"/>
                  </a:lnTo>
                  <a:lnTo>
                    <a:pt x="434403" y="227393"/>
                  </a:lnTo>
                  <a:lnTo>
                    <a:pt x="431736" y="241998"/>
                  </a:lnTo>
                  <a:lnTo>
                    <a:pt x="431876" y="256603"/>
                  </a:lnTo>
                  <a:lnTo>
                    <a:pt x="434746" y="270840"/>
                  </a:lnTo>
                  <a:lnTo>
                    <a:pt x="440232" y="284302"/>
                  </a:lnTo>
                  <a:lnTo>
                    <a:pt x="428244" y="280390"/>
                  </a:lnTo>
                  <a:lnTo>
                    <a:pt x="420217" y="276402"/>
                  </a:lnTo>
                  <a:lnTo>
                    <a:pt x="416979" y="274789"/>
                  </a:lnTo>
                  <a:lnTo>
                    <a:pt x="406603" y="267576"/>
                  </a:lnTo>
                  <a:lnTo>
                    <a:pt x="406476" y="267449"/>
                  </a:lnTo>
                  <a:lnTo>
                    <a:pt x="397319" y="258838"/>
                  </a:lnTo>
                  <a:lnTo>
                    <a:pt x="394639" y="255905"/>
                  </a:lnTo>
                  <a:lnTo>
                    <a:pt x="390423" y="254939"/>
                  </a:lnTo>
                  <a:lnTo>
                    <a:pt x="386727" y="256413"/>
                  </a:lnTo>
                  <a:lnTo>
                    <a:pt x="374459" y="260502"/>
                  </a:lnTo>
                  <a:lnTo>
                    <a:pt x="360514" y="263791"/>
                  </a:lnTo>
                  <a:lnTo>
                    <a:pt x="345592" y="266141"/>
                  </a:lnTo>
                  <a:lnTo>
                    <a:pt x="330403" y="267449"/>
                  </a:lnTo>
                  <a:lnTo>
                    <a:pt x="325488" y="240842"/>
                  </a:lnTo>
                  <a:lnTo>
                    <a:pt x="315099" y="215671"/>
                  </a:lnTo>
                  <a:lnTo>
                    <a:pt x="311670" y="210616"/>
                  </a:lnTo>
                  <a:lnTo>
                    <a:pt x="311670" y="277253"/>
                  </a:lnTo>
                  <a:lnTo>
                    <a:pt x="304355" y="316496"/>
                  </a:lnTo>
                  <a:lnTo>
                    <a:pt x="283972" y="350608"/>
                  </a:lnTo>
                  <a:lnTo>
                    <a:pt x="252907" y="377532"/>
                  </a:lnTo>
                  <a:lnTo>
                    <a:pt x="213550" y="395185"/>
                  </a:lnTo>
                  <a:lnTo>
                    <a:pt x="168262" y="401535"/>
                  </a:lnTo>
                  <a:lnTo>
                    <a:pt x="150939" y="400735"/>
                  </a:lnTo>
                  <a:lnTo>
                    <a:pt x="133515" y="398462"/>
                  </a:lnTo>
                  <a:lnTo>
                    <a:pt x="117094" y="394906"/>
                  </a:lnTo>
                  <a:lnTo>
                    <a:pt x="102768" y="390258"/>
                  </a:lnTo>
                  <a:lnTo>
                    <a:pt x="99072" y="388785"/>
                  </a:lnTo>
                  <a:lnTo>
                    <a:pt x="94856" y="389750"/>
                  </a:lnTo>
                  <a:lnTo>
                    <a:pt x="61252" y="414235"/>
                  </a:lnTo>
                  <a:lnTo>
                    <a:pt x="49276" y="418147"/>
                  </a:lnTo>
                  <a:lnTo>
                    <a:pt x="54749" y="404685"/>
                  </a:lnTo>
                  <a:lnTo>
                    <a:pt x="57619" y="390448"/>
                  </a:lnTo>
                  <a:lnTo>
                    <a:pt x="52768" y="357200"/>
                  </a:lnTo>
                  <a:lnTo>
                    <a:pt x="38354" y="339394"/>
                  </a:lnTo>
                  <a:lnTo>
                    <a:pt x="27813" y="319811"/>
                  </a:lnTo>
                  <a:lnTo>
                    <a:pt x="21336" y="298932"/>
                  </a:lnTo>
                  <a:lnTo>
                    <a:pt x="19126" y="277253"/>
                  </a:lnTo>
                  <a:lnTo>
                    <a:pt x="26873" y="238455"/>
                  </a:lnTo>
                  <a:lnTo>
                    <a:pt x="48336" y="204406"/>
                  </a:lnTo>
                  <a:lnTo>
                    <a:pt x="80848" y="177317"/>
                  </a:lnTo>
                  <a:lnTo>
                    <a:pt x="121716" y="159423"/>
                  </a:lnTo>
                  <a:lnTo>
                    <a:pt x="168262" y="152971"/>
                  </a:lnTo>
                  <a:lnTo>
                    <a:pt x="212496" y="159054"/>
                  </a:lnTo>
                  <a:lnTo>
                    <a:pt x="251726" y="176212"/>
                  </a:lnTo>
                  <a:lnTo>
                    <a:pt x="283184" y="202742"/>
                  </a:lnTo>
                  <a:lnTo>
                    <a:pt x="304088" y="236982"/>
                  </a:lnTo>
                  <a:lnTo>
                    <a:pt x="311670" y="277253"/>
                  </a:lnTo>
                  <a:lnTo>
                    <a:pt x="311670" y="210616"/>
                  </a:lnTo>
                  <a:lnTo>
                    <a:pt x="299440" y="192544"/>
                  </a:lnTo>
                  <a:lnTo>
                    <a:pt x="278752" y="172085"/>
                  </a:lnTo>
                  <a:lnTo>
                    <a:pt x="408736" y="172085"/>
                  </a:lnTo>
                  <a:lnTo>
                    <a:pt x="413016" y="167805"/>
                  </a:lnTo>
                  <a:lnTo>
                    <a:pt x="413016" y="157251"/>
                  </a:lnTo>
                  <a:lnTo>
                    <a:pt x="408736" y="152971"/>
                  </a:lnTo>
                  <a:lnTo>
                    <a:pt x="249377" y="152971"/>
                  </a:lnTo>
                  <a:lnTo>
                    <a:pt x="232638" y="145554"/>
                  </a:lnTo>
                  <a:lnTo>
                    <a:pt x="215074" y="139915"/>
                  </a:lnTo>
                  <a:lnTo>
                    <a:pt x="196875" y="136093"/>
                  </a:lnTo>
                  <a:lnTo>
                    <a:pt x="178231" y="134124"/>
                  </a:lnTo>
                  <a:lnTo>
                    <a:pt x="192278" y="89065"/>
                  </a:lnTo>
                  <a:lnTo>
                    <a:pt x="223494" y="52539"/>
                  </a:lnTo>
                  <a:lnTo>
                    <a:pt x="267817" y="28067"/>
                  </a:lnTo>
                  <a:lnTo>
                    <a:pt x="321233" y="19126"/>
                  </a:lnTo>
                  <a:lnTo>
                    <a:pt x="367792" y="25577"/>
                  </a:lnTo>
                  <a:lnTo>
                    <a:pt x="408660" y="43472"/>
                  </a:lnTo>
                  <a:lnTo>
                    <a:pt x="441159" y="70561"/>
                  </a:lnTo>
                  <a:lnTo>
                    <a:pt x="462622" y="104609"/>
                  </a:lnTo>
                  <a:lnTo>
                    <a:pt x="470268" y="142887"/>
                  </a:lnTo>
                  <a:lnTo>
                    <a:pt x="470268" y="81153"/>
                  </a:lnTo>
                  <a:lnTo>
                    <a:pt x="417283" y="26555"/>
                  </a:lnTo>
                  <a:lnTo>
                    <a:pt x="371462" y="6946"/>
                  </a:lnTo>
                  <a:lnTo>
                    <a:pt x="321233" y="0"/>
                  </a:lnTo>
                  <a:lnTo>
                    <a:pt x="271843" y="6769"/>
                  </a:lnTo>
                  <a:lnTo>
                    <a:pt x="228536" y="25679"/>
                  </a:lnTo>
                  <a:lnTo>
                    <a:pt x="193713" y="54597"/>
                  </a:lnTo>
                  <a:lnTo>
                    <a:pt x="169760" y="91440"/>
                  </a:lnTo>
                  <a:lnTo>
                    <a:pt x="159054" y="134086"/>
                  </a:lnTo>
                  <a:lnTo>
                    <a:pt x="111036" y="142887"/>
                  </a:lnTo>
                  <a:lnTo>
                    <a:pt x="67665" y="163233"/>
                  </a:lnTo>
                  <a:lnTo>
                    <a:pt x="32385" y="193509"/>
                  </a:lnTo>
                  <a:lnTo>
                    <a:pt x="8674" y="232054"/>
                  </a:lnTo>
                  <a:lnTo>
                    <a:pt x="0" y="277253"/>
                  </a:lnTo>
                  <a:lnTo>
                    <a:pt x="2451" y="302031"/>
                  </a:lnTo>
                  <a:lnTo>
                    <a:pt x="9626" y="325882"/>
                  </a:lnTo>
                  <a:lnTo>
                    <a:pt x="21310" y="348272"/>
                  </a:lnTo>
                  <a:lnTo>
                    <a:pt x="37287" y="368681"/>
                  </a:lnTo>
                  <a:lnTo>
                    <a:pt x="38912" y="383501"/>
                  </a:lnTo>
                  <a:lnTo>
                    <a:pt x="36779" y="398056"/>
                  </a:lnTo>
                  <a:lnTo>
                    <a:pt x="31051" y="411607"/>
                  </a:lnTo>
                  <a:lnTo>
                    <a:pt x="21932" y="423456"/>
                  </a:lnTo>
                  <a:lnTo>
                    <a:pt x="19189" y="426199"/>
                  </a:lnTo>
                  <a:lnTo>
                    <a:pt x="18376" y="430301"/>
                  </a:lnTo>
                  <a:lnTo>
                    <a:pt x="21336" y="437451"/>
                  </a:lnTo>
                  <a:lnTo>
                    <a:pt x="24815" y="439775"/>
                  </a:lnTo>
                  <a:lnTo>
                    <a:pt x="28689" y="439775"/>
                  </a:lnTo>
                  <a:lnTo>
                    <a:pt x="68122" y="432079"/>
                  </a:lnTo>
                  <a:lnTo>
                    <a:pt x="101752" y="410248"/>
                  </a:lnTo>
                  <a:lnTo>
                    <a:pt x="116979" y="414604"/>
                  </a:lnTo>
                  <a:lnTo>
                    <a:pt x="133642" y="417880"/>
                  </a:lnTo>
                  <a:lnTo>
                    <a:pt x="150977" y="419938"/>
                  </a:lnTo>
                  <a:lnTo>
                    <a:pt x="168262" y="420662"/>
                  </a:lnTo>
                  <a:lnTo>
                    <a:pt x="217652" y="413893"/>
                  </a:lnTo>
                  <a:lnTo>
                    <a:pt x="225996" y="410248"/>
                  </a:lnTo>
                  <a:lnTo>
                    <a:pt x="245960" y="401535"/>
                  </a:lnTo>
                  <a:lnTo>
                    <a:pt x="260946" y="394995"/>
                  </a:lnTo>
                  <a:lnTo>
                    <a:pt x="295770" y="366077"/>
                  </a:lnTo>
                  <a:lnTo>
                    <a:pt x="319735" y="329234"/>
                  </a:lnTo>
                  <a:lnTo>
                    <a:pt x="330441" y="286600"/>
                  </a:lnTo>
                  <a:lnTo>
                    <a:pt x="345516" y="285419"/>
                  </a:lnTo>
                  <a:lnTo>
                    <a:pt x="360426" y="283273"/>
                  </a:lnTo>
                  <a:lnTo>
                    <a:pt x="374662" y="280238"/>
                  </a:lnTo>
                  <a:lnTo>
                    <a:pt x="387743" y="276402"/>
                  </a:lnTo>
                  <a:lnTo>
                    <a:pt x="403567" y="288963"/>
                  </a:lnTo>
                  <a:lnTo>
                    <a:pt x="421373" y="298234"/>
                  </a:lnTo>
                  <a:lnTo>
                    <a:pt x="440639" y="303974"/>
                  </a:lnTo>
                  <a:lnTo>
                    <a:pt x="460819" y="305930"/>
                  </a:lnTo>
                  <a:lnTo>
                    <a:pt x="464680" y="305930"/>
                  </a:lnTo>
                  <a:lnTo>
                    <a:pt x="468172" y="303606"/>
                  </a:lnTo>
                  <a:lnTo>
                    <a:pt x="471131" y="296456"/>
                  </a:lnTo>
                  <a:lnTo>
                    <a:pt x="470306" y="292341"/>
                  </a:lnTo>
                  <a:lnTo>
                    <a:pt x="467575" y="289610"/>
                  </a:lnTo>
                  <a:lnTo>
                    <a:pt x="463486" y="284302"/>
                  </a:lnTo>
                  <a:lnTo>
                    <a:pt x="458457" y="277761"/>
                  </a:lnTo>
                  <a:lnTo>
                    <a:pt x="452729" y="264210"/>
                  </a:lnTo>
                  <a:lnTo>
                    <a:pt x="450583" y="249656"/>
                  </a:lnTo>
                  <a:lnTo>
                    <a:pt x="452208" y="234835"/>
                  </a:lnTo>
                  <a:lnTo>
                    <a:pt x="468185" y="214426"/>
                  </a:lnTo>
                  <a:lnTo>
                    <a:pt x="479882" y="192036"/>
                  </a:lnTo>
                  <a:lnTo>
                    <a:pt x="487057" y="168186"/>
                  </a:lnTo>
                  <a:lnTo>
                    <a:pt x="489496" y="143408"/>
                  </a:lnTo>
                  <a:close/>
                </a:path>
              </a:pathLst>
            </a:custGeom>
            <a:solidFill>
              <a:srgbClr val="124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2" name="object 232"/>
          <p:cNvSpPr txBox="1"/>
          <p:nvPr/>
        </p:nvSpPr>
        <p:spPr>
          <a:xfrm>
            <a:off x="8290711" y="962051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9463451" y="9630985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0562894" y="962051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11578570" y="9630985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8468717" y="3013386"/>
            <a:ext cx="114554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0" dirty="0">
                <a:solidFill>
                  <a:srgbClr val="202020"/>
                </a:solidFill>
                <a:latin typeface="Tahoma"/>
                <a:cs typeface="Tahoma"/>
              </a:rPr>
              <a:t>Messages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8177579" y="3402855"/>
            <a:ext cx="3738879" cy="796290"/>
            <a:chOff x="8177579" y="3402855"/>
            <a:chExt cx="3738879" cy="796290"/>
          </a:xfrm>
        </p:grpSpPr>
        <p:sp>
          <p:nvSpPr>
            <p:cNvPr id="238" name="object 238"/>
            <p:cNvSpPr/>
            <p:nvPr/>
          </p:nvSpPr>
          <p:spPr>
            <a:xfrm>
              <a:off x="8214409" y="3439685"/>
              <a:ext cx="1706880" cy="0"/>
            </a:xfrm>
            <a:custGeom>
              <a:avLst/>
              <a:gdLst/>
              <a:ahLst/>
              <a:cxnLst/>
              <a:rect l="l" t="t" r="r" b="b"/>
              <a:pathLst>
                <a:path w="1706879">
                  <a:moveTo>
                    <a:pt x="0" y="0"/>
                  </a:moveTo>
                  <a:lnTo>
                    <a:pt x="1706754" y="0"/>
                  </a:lnTo>
                </a:path>
              </a:pathLst>
            </a:custGeom>
            <a:ln w="73296">
              <a:solidFill>
                <a:srgbClr val="D1C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455240" y="3659574"/>
              <a:ext cx="3455670" cy="534035"/>
            </a:xfrm>
            <a:custGeom>
              <a:avLst/>
              <a:gdLst/>
              <a:ahLst/>
              <a:cxnLst/>
              <a:rect l="l" t="t" r="r" b="b"/>
              <a:pathLst>
                <a:path w="3455670" h="534035">
                  <a:moveTo>
                    <a:pt x="3406475" y="534015"/>
                  </a:moveTo>
                  <a:lnTo>
                    <a:pt x="48916" y="534015"/>
                  </a:lnTo>
                  <a:lnTo>
                    <a:pt x="45512" y="533679"/>
                  </a:lnTo>
                  <a:lnTo>
                    <a:pt x="10733" y="513605"/>
                  </a:lnTo>
                  <a:lnTo>
                    <a:pt x="0" y="485098"/>
                  </a:lnTo>
                  <a:lnTo>
                    <a:pt x="0" y="481660"/>
                  </a:lnTo>
                  <a:lnTo>
                    <a:pt x="0" y="48916"/>
                  </a:lnTo>
                  <a:lnTo>
                    <a:pt x="17765" y="12903"/>
                  </a:lnTo>
                  <a:lnTo>
                    <a:pt x="48916" y="0"/>
                  </a:lnTo>
                  <a:lnTo>
                    <a:pt x="3406475" y="0"/>
                  </a:lnTo>
                  <a:lnTo>
                    <a:pt x="3442488" y="17765"/>
                  </a:lnTo>
                  <a:lnTo>
                    <a:pt x="3455392" y="48916"/>
                  </a:lnTo>
                  <a:lnTo>
                    <a:pt x="3455392" y="485098"/>
                  </a:lnTo>
                  <a:lnTo>
                    <a:pt x="3437627" y="521111"/>
                  </a:lnTo>
                  <a:lnTo>
                    <a:pt x="3409879" y="533679"/>
                  </a:lnTo>
                  <a:lnTo>
                    <a:pt x="3406475" y="5340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55240" y="3659574"/>
              <a:ext cx="3455670" cy="534035"/>
            </a:xfrm>
            <a:custGeom>
              <a:avLst/>
              <a:gdLst/>
              <a:ahLst/>
              <a:cxnLst/>
              <a:rect l="l" t="t" r="r" b="b"/>
              <a:pathLst>
                <a:path w="3455670" h="534035">
                  <a:moveTo>
                    <a:pt x="0" y="486896"/>
                  </a:moveTo>
                  <a:lnTo>
                    <a:pt x="0" y="47118"/>
                  </a:lnTo>
                  <a:lnTo>
                    <a:pt x="0" y="44025"/>
                  </a:lnTo>
                  <a:lnTo>
                    <a:pt x="301" y="40960"/>
                  </a:lnTo>
                  <a:lnTo>
                    <a:pt x="13800" y="13800"/>
                  </a:lnTo>
                  <a:lnTo>
                    <a:pt x="15988" y="11613"/>
                  </a:lnTo>
                  <a:lnTo>
                    <a:pt x="44025" y="0"/>
                  </a:lnTo>
                  <a:lnTo>
                    <a:pt x="47118" y="0"/>
                  </a:lnTo>
                  <a:lnTo>
                    <a:pt x="3408273" y="0"/>
                  </a:lnTo>
                  <a:lnTo>
                    <a:pt x="3411367" y="0"/>
                  </a:lnTo>
                  <a:lnTo>
                    <a:pt x="3414431" y="301"/>
                  </a:lnTo>
                  <a:lnTo>
                    <a:pt x="3447450" y="20941"/>
                  </a:lnTo>
                  <a:lnTo>
                    <a:pt x="3449169" y="23513"/>
                  </a:lnTo>
                  <a:lnTo>
                    <a:pt x="3455392" y="44025"/>
                  </a:lnTo>
                  <a:lnTo>
                    <a:pt x="3455392" y="47118"/>
                  </a:lnTo>
                  <a:lnTo>
                    <a:pt x="3455392" y="486896"/>
                  </a:lnTo>
                  <a:lnTo>
                    <a:pt x="3455392" y="489990"/>
                  </a:lnTo>
                  <a:lnTo>
                    <a:pt x="3455090" y="493054"/>
                  </a:lnTo>
                  <a:lnTo>
                    <a:pt x="3454486" y="496088"/>
                  </a:lnTo>
                  <a:lnTo>
                    <a:pt x="3453882" y="499123"/>
                  </a:lnTo>
                  <a:lnTo>
                    <a:pt x="3452988" y="502069"/>
                  </a:lnTo>
                  <a:lnTo>
                    <a:pt x="3451804" y="504927"/>
                  </a:lnTo>
                  <a:lnTo>
                    <a:pt x="3450620" y="507786"/>
                  </a:lnTo>
                  <a:lnTo>
                    <a:pt x="3449169" y="510501"/>
                  </a:lnTo>
                  <a:lnTo>
                    <a:pt x="3447450" y="513074"/>
                  </a:lnTo>
                  <a:lnTo>
                    <a:pt x="3445731" y="515646"/>
                  </a:lnTo>
                  <a:lnTo>
                    <a:pt x="3434450" y="526074"/>
                  </a:lnTo>
                  <a:lnTo>
                    <a:pt x="3431878" y="527792"/>
                  </a:lnTo>
                  <a:lnTo>
                    <a:pt x="3429162" y="529244"/>
                  </a:lnTo>
                  <a:lnTo>
                    <a:pt x="3426304" y="530428"/>
                  </a:lnTo>
                  <a:lnTo>
                    <a:pt x="3423446" y="531612"/>
                  </a:lnTo>
                  <a:lnTo>
                    <a:pt x="3408273" y="534015"/>
                  </a:lnTo>
                  <a:lnTo>
                    <a:pt x="47118" y="534015"/>
                  </a:lnTo>
                  <a:lnTo>
                    <a:pt x="44025" y="534015"/>
                  </a:lnTo>
                  <a:lnTo>
                    <a:pt x="40960" y="533713"/>
                  </a:lnTo>
                  <a:lnTo>
                    <a:pt x="37926" y="533109"/>
                  </a:lnTo>
                  <a:lnTo>
                    <a:pt x="34892" y="532506"/>
                  </a:lnTo>
                  <a:lnTo>
                    <a:pt x="31945" y="531612"/>
                  </a:lnTo>
                  <a:lnTo>
                    <a:pt x="29087" y="530428"/>
                  </a:lnTo>
                  <a:lnTo>
                    <a:pt x="26228" y="529244"/>
                  </a:lnTo>
                  <a:lnTo>
                    <a:pt x="23513" y="527792"/>
                  </a:lnTo>
                  <a:lnTo>
                    <a:pt x="20941" y="526074"/>
                  </a:lnTo>
                  <a:lnTo>
                    <a:pt x="18368" y="524355"/>
                  </a:lnTo>
                  <a:lnTo>
                    <a:pt x="3586" y="504927"/>
                  </a:lnTo>
                  <a:lnTo>
                    <a:pt x="2402" y="502069"/>
                  </a:lnTo>
                  <a:lnTo>
                    <a:pt x="1508" y="499123"/>
                  </a:lnTo>
                  <a:lnTo>
                    <a:pt x="905" y="496088"/>
                  </a:lnTo>
                  <a:lnTo>
                    <a:pt x="301" y="493054"/>
                  </a:lnTo>
                  <a:lnTo>
                    <a:pt x="0" y="489990"/>
                  </a:lnTo>
                  <a:lnTo>
                    <a:pt x="0" y="486896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582025" y="3738106"/>
              <a:ext cx="365760" cy="377190"/>
            </a:xfrm>
            <a:custGeom>
              <a:avLst/>
              <a:gdLst/>
              <a:ahLst/>
              <a:cxnLst/>
              <a:rect l="l" t="t" r="r" b="b"/>
              <a:pathLst>
                <a:path w="365759" h="377189">
                  <a:moveTo>
                    <a:pt x="153289" y="317305"/>
                  </a:moveTo>
                  <a:lnTo>
                    <a:pt x="104889" y="309203"/>
                  </a:lnTo>
                  <a:lnTo>
                    <a:pt x="62817" y="286655"/>
                  </a:lnTo>
                  <a:lnTo>
                    <a:pt x="29614" y="252292"/>
                  </a:lnTo>
                  <a:lnTo>
                    <a:pt x="7827" y="208749"/>
                  </a:lnTo>
                  <a:lnTo>
                    <a:pt x="0" y="158658"/>
                  </a:lnTo>
                  <a:lnTo>
                    <a:pt x="7827" y="108563"/>
                  </a:lnTo>
                  <a:lnTo>
                    <a:pt x="29614" y="65017"/>
                  </a:lnTo>
                  <a:lnTo>
                    <a:pt x="62817" y="30652"/>
                  </a:lnTo>
                  <a:lnTo>
                    <a:pt x="104889" y="8101"/>
                  </a:lnTo>
                  <a:lnTo>
                    <a:pt x="153289" y="0"/>
                  </a:lnTo>
                  <a:lnTo>
                    <a:pt x="201687" y="8101"/>
                  </a:lnTo>
                  <a:lnTo>
                    <a:pt x="241258" y="29311"/>
                  </a:lnTo>
                  <a:lnTo>
                    <a:pt x="153289" y="29311"/>
                  </a:lnTo>
                  <a:lnTo>
                    <a:pt x="104692" y="39492"/>
                  </a:lnTo>
                  <a:lnTo>
                    <a:pt x="64964" y="67239"/>
                  </a:lnTo>
                  <a:lnTo>
                    <a:pt x="38156" y="108358"/>
                  </a:lnTo>
                  <a:lnTo>
                    <a:pt x="28320" y="158658"/>
                  </a:lnTo>
                  <a:lnTo>
                    <a:pt x="38156" y="208953"/>
                  </a:lnTo>
                  <a:lnTo>
                    <a:pt x="64964" y="250069"/>
                  </a:lnTo>
                  <a:lnTo>
                    <a:pt x="104692" y="277814"/>
                  </a:lnTo>
                  <a:lnTo>
                    <a:pt x="153289" y="287993"/>
                  </a:lnTo>
                  <a:lnTo>
                    <a:pt x="241004" y="287993"/>
                  </a:lnTo>
                  <a:lnTo>
                    <a:pt x="229875" y="296036"/>
                  </a:lnTo>
                  <a:lnTo>
                    <a:pt x="206194" y="307559"/>
                  </a:lnTo>
                  <a:lnTo>
                    <a:pt x="180525" y="314795"/>
                  </a:lnTo>
                  <a:lnTo>
                    <a:pt x="153289" y="317305"/>
                  </a:lnTo>
                  <a:close/>
                </a:path>
                <a:path w="365759" h="377189">
                  <a:moveTo>
                    <a:pt x="241004" y="287993"/>
                  </a:moveTo>
                  <a:lnTo>
                    <a:pt x="153289" y="287993"/>
                  </a:lnTo>
                  <a:lnTo>
                    <a:pt x="201885" y="277814"/>
                  </a:lnTo>
                  <a:lnTo>
                    <a:pt x="241612" y="250069"/>
                  </a:lnTo>
                  <a:lnTo>
                    <a:pt x="268419" y="208953"/>
                  </a:lnTo>
                  <a:lnTo>
                    <a:pt x="278254" y="158658"/>
                  </a:lnTo>
                  <a:lnTo>
                    <a:pt x="268419" y="108358"/>
                  </a:lnTo>
                  <a:lnTo>
                    <a:pt x="241612" y="67239"/>
                  </a:lnTo>
                  <a:lnTo>
                    <a:pt x="201885" y="39492"/>
                  </a:lnTo>
                  <a:lnTo>
                    <a:pt x="153289" y="29311"/>
                  </a:lnTo>
                  <a:lnTo>
                    <a:pt x="241258" y="29311"/>
                  </a:lnTo>
                  <a:lnTo>
                    <a:pt x="243760" y="30652"/>
                  </a:lnTo>
                  <a:lnTo>
                    <a:pt x="276962" y="65017"/>
                  </a:lnTo>
                  <a:lnTo>
                    <a:pt x="298749" y="108563"/>
                  </a:lnTo>
                  <a:lnTo>
                    <a:pt x="306576" y="158658"/>
                  </a:lnTo>
                  <a:lnTo>
                    <a:pt x="304151" y="186848"/>
                  </a:lnTo>
                  <a:lnTo>
                    <a:pt x="297160" y="213415"/>
                  </a:lnTo>
                  <a:lnTo>
                    <a:pt x="286025" y="237925"/>
                  </a:lnTo>
                  <a:lnTo>
                    <a:pt x="271172" y="259940"/>
                  </a:lnTo>
                  <a:lnTo>
                    <a:pt x="291195" y="280664"/>
                  </a:lnTo>
                  <a:lnTo>
                    <a:pt x="251146" y="280664"/>
                  </a:lnTo>
                  <a:lnTo>
                    <a:pt x="241004" y="287993"/>
                  </a:lnTo>
                  <a:close/>
                </a:path>
                <a:path w="365759" h="377189">
                  <a:moveTo>
                    <a:pt x="353667" y="376951"/>
                  </a:moveTo>
                  <a:lnTo>
                    <a:pt x="346421" y="376951"/>
                  </a:lnTo>
                  <a:lnTo>
                    <a:pt x="342796" y="375521"/>
                  </a:lnTo>
                  <a:lnTo>
                    <a:pt x="251146" y="280664"/>
                  </a:lnTo>
                  <a:lnTo>
                    <a:pt x="291195" y="280664"/>
                  </a:lnTo>
                  <a:lnTo>
                    <a:pt x="365588" y="357657"/>
                  </a:lnTo>
                  <a:lnTo>
                    <a:pt x="365588" y="366935"/>
                  </a:lnTo>
                  <a:lnTo>
                    <a:pt x="357292" y="375521"/>
                  </a:lnTo>
                  <a:lnTo>
                    <a:pt x="353667" y="376951"/>
                  </a:lnTo>
                  <a:close/>
                </a:path>
              </a:pathLst>
            </a:custGeom>
            <a:solidFill>
              <a:srgbClr val="D1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 txBox="1"/>
          <p:nvPr/>
        </p:nvSpPr>
        <p:spPr>
          <a:xfrm>
            <a:off x="9159795" y="3788231"/>
            <a:ext cx="6419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S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e</a:t>
            </a:r>
            <a:r>
              <a:rPr sz="1650" spc="-50" dirty="0">
                <a:solidFill>
                  <a:srgbClr val="919191"/>
                </a:solidFill>
                <a:latin typeface="Tahoma"/>
                <a:cs typeface="Tahoma"/>
              </a:rPr>
              <a:t>a</a:t>
            </a:r>
            <a:r>
              <a:rPr sz="1650" spc="-30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1650" spc="25" dirty="0">
                <a:solidFill>
                  <a:srgbClr val="919191"/>
                </a:solidFill>
                <a:latin typeface="Tahoma"/>
                <a:cs typeface="Tahoma"/>
              </a:rPr>
              <a:t>c</a:t>
            </a:r>
            <a:r>
              <a:rPr sz="1650" dirty="0">
                <a:solidFill>
                  <a:srgbClr val="919191"/>
                </a:solidFill>
                <a:latin typeface="Tahoma"/>
                <a:cs typeface="Tahoma"/>
              </a:rPr>
              <a:t>h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0573365" y="3013386"/>
            <a:ext cx="85915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14" dirty="0">
                <a:solidFill>
                  <a:srgbClr val="919191"/>
                </a:solidFill>
                <a:latin typeface="Tahoma"/>
                <a:cs typeface="Tahoma"/>
              </a:rPr>
              <a:t>G</a:t>
            </a:r>
            <a:r>
              <a:rPr sz="2050" spc="-35" dirty="0">
                <a:solidFill>
                  <a:srgbClr val="919191"/>
                </a:solidFill>
                <a:latin typeface="Tahoma"/>
                <a:cs typeface="Tahoma"/>
              </a:rPr>
              <a:t>r</a:t>
            </a:r>
            <a:r>
              <a:rPr sz="2050" spc="55" dirty="0">
                <a:solidFill>
                  <a:srgbClr val="919191"/>
                </a:solidFill>
                <a:latin typeface="Tahoma"/>
                <a:cs typeface="Tahoma"/>
              </a:rPr>
              <a:t>o</a:t>
            </a:r>
            <a:r>
              <a:rPr sz="2050" dirty="0">
                <a:solidFill>
                  <a:srgbClr val="919191"/>
                </a:solidFill>
                <a:latin typeface="Tahoma"/>
                <a:cs typeface="Tahoma"/>
              </a:rPr>
              <a:t>ups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244" name="object 244"/>
          <p:cNvGrpSpPr/>
          <p:nvPr/>
        </p:nvGrpSpPr>
        <p:grpSpPr>
          <a:xfrm>
            <a:off x="7863634" y="3978936"/>
            <a:ext cx="4607560" cy="2251710"/>
            <a:chOff x="7863634" y="3978936"/>
            <a:chExt cx="4607560" cy="2251710"/>
          </a:xfrm>
        </p:grpSpPr>
        <p:pic>
          <p:nvPicPr>
            <p:cNvPr id="245" name="object 2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3634" y="3978936"/>
              <a:ext cx="4607189" cy="2251240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8450004" y="4481539"/>
              <a:ext cx="3581400" cy="1225550"/>
            </a:xfrm>
            <a:custGeom>
              <a:avLst/>
              <a:gdLst/>
              <a:ahLst/>
              <a:cxnLst/>
              <a:rect l="l" t="t" r="r" b="b"/>
              <a:pathLst>
                <a:path w="3581400" h="1225550">
                  <a:moveTo>
                    <a:pt x="3463642" y="1225093"/>
                  </a:moveTo>
                  <a:lnTo>
                    <a:pt x="117400" y="1225093"/>
                  </a:lnTo>
                  <a:lnTo>
                    <a:pt x="109229" y="1224288"/>
                  </a:lnTo>
                  <a:lnTo>
                    <a:pt x="69943" y="1212371"/>
                  </a:lnTo>
                  <a:lnTo>
                    <a:pt x="30968" y="1182457"/>
                  </a:lnTo>
                  <a:lnTo>
                    <a:pt x="6407" y="1139904"/>
                  </a:lnTo>
                  <a:lnTo>
                    <a:pt x="0" y="1107693"/>
                  </a:lnTo>
                  <a:lnTo>
                    <a:pt x="0" y="1099442"/>
                  </a:lnTo>
                  <a:lnTo>
                    <a:pt x="0" y="117400"/>
                  </a:lnTo>
                  <a:lnTo>
                    <a:pt x="12721" y="69943"/>
                  </a:lnTo>
                  <a:lnTo>
                    <a:pt x="42636" y="30968"/>
                  </a:lnTo>
                  <a:lnTo>
                    <a:pt x="85188" y="6407"/>
                  </a:lnTo>
                  <a:lnTo>
                    <a:pt x="117400" y="0"/>
                  </a:lnTo>
                  <a:lnTo>
                    <a:pt x="3463642" y="0"/>
                  </a:lnTo>
                  <a:lnTo>
                    <a:pt x="3511098" y="12721"/>
                  </a:lnTo>
                  <a:lnTo>
                    <a:pt x="3550074" y="42636"/>
                  </a:lnTo>
                  <a:lnTo>
                    <a:pt x="3574635" y="85188"/>
                  </a:lnTo>
                  <a:lnTo>
                    <a:pt x="3581042" y="117400"/>
                  </a:lnTo>
                  <a:lnTo>
                    <a:pt x="3581042" y="1107693"/>
                  </a:lnTo>
                  <a:lnTo>
                    <a:pt x="3568320" y="1155149"/>
                  </a:lnTo>
                  <a:lnTo>
                    <a:pt x="3538406" y="1194125"/>
                  </a:lnTo>
                  <a:lnTo>
                    <a:pt x="3495853" y="1218686"/>
                  </a:lnTo>
                  <a:lnTo>
                    <a:pt x="3471813" y="1224288"/>
                  </a:lnTo>
                  <a:lnTo>
                    <a:pt x="3463642" y="1225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7538" y="4670015"/>
              <a:ext cx="492131" cy="460718"/>
            </a:xfrm>
            <a:prstGeom prst="rect">
              <a:avLst/>
            </a:prstGeom>
          </p:spPr>
        </p:pic>
      </p:grpSp>
      <p:sp>
        <p:nvSpPr>
          <p:cNvPr id="248" name="object 248"/>
          <p:cNvSpPr txBox="1"/>
          <p:nvPr/>
        </p:nvSpPr>
        <p:spPr>
          <a:xfrm>
            <a:off x="10018407" y="2154773"/>
            <a:ext cx="5689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30" dirty="0">
                <a:solidFill>
                  <a:srgbClr val="242323"/>
                </a:solidFill>
                <a:latin typeface="Tahoma"/>
                <a:cs typeface="Tahoma"/>
              </a:rPr>
              <a:t>Ch</a:t>
            </a:r>
            <a:r>
              <a:rPr sz="2050" spc="15" dirty="0">
                <a:solidFill>
                  <a:srgbClr val="242323"/>
                </a:solidFill>
                <a:latin typeface="Tahoma"/>
                <a:cs typeface="Tahoma"/>
              </a:rPr>
              <a:t>a</a:t>
            </a:r>
            <a:r>
              <a:rPr sz="2050" spc="50" dirty="0">
                <a:solidFill>
                  <a:srgbClr val="242323"/>
                </a:solidFill>
                <a:latin typeface="Tahoma"/>
                <a:cs typeface="Tahoma"/>
              </a:rPr>
              <a:t>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9295917" y="4531664"/>
            <a:ext cx="1560830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95"/>
              </a:spcBef>
            </a:pPr>
            <a:r>
              <a:rPr sz="2050" spc="50" dirty="0">
                <a:solidFill>
                  <a:srgbClr val="373737"/>
                </a:solidFill>
                <a:latin typeface="Tahoma"/>
                <a:cs typeface="Tahoma"/>
              </a:rPr>
              <a:t>V</a:t>
            </a:r>
            <a:r>
              <a:rPr sz="2050" spc="10" dirty="0">
                <a:solidFill>
                  <a:srgbClr val="373737"/>
                </a:solidFill>
                <a:latin typeface="Tahoma"/>
                <a:cs typeface="Tahoma"/>
              </a:rPr>
              <a:t>rund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-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2050" spc="160" dirty="0">
                <a:solidFill>
                  <a:srgbClr val="373737"/>
                </a:solidFill>
                <a:latin typeface="Tahoma"/>
                <a:cs typeface="Tahoma"/>
              </a:rPr>
              <a:t>D</a:t>
            </a:r>
            <a:r>
              <a:rPr sz="2050" spc="5" dirty="0">
                <a:solidFill>
                  <a:srgbClr val="373737"/>
                </a:solidFill>
                <a:latin typeface="Tahoma"/>
                <a:cs typeface="Tahoma"/>
              </a:rPr>
              <a:t>e</a:t>
            </a:r>
            <a:r>
              <a:rPr sz="2050" spc="-25" dirty="0">
                <a:solidFill>
                  <a:srgbClr val="373737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2050" spc="30" dirty="0">
                <a:solidFill>
                  <a:srgbClr val="373737"/>
                </a:solidFill>
                <a:latin typeface="Tahoma"/>
                <a:cs typeface="Tahoma"/>
              </a:rPr>
              <a:t>i  </a:t>
            </a:r>
            <a:r>
              <a:rPr sz="2050" spc="50" dirty="0">
                <a:solidFill>
                  <a:srgbClr val="919191"/>
                </a:solidFill>
                <a:latin typeface="Tahoma"/>
                <a:cs typeface="Tahoma"/>
              </a:rPr>
              <a:t>Hello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11117850" y="4751552"/>
            <a:ext cx="8159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919191"/>
                </a:solidFill>
                <a:latin typeface="Tahoma"/>
                <a:cs typeface="Tahoma"/>
              </a:rPr>
              <a:t>2:00</a:t>
            </a:r>
            <a:r>
              <a:rPr sz="1650" spc="-95" dirty="0">
                <a:solidFill>
                  <a:srgbClr val="919191"/>
                </a:solidFill>
                <a:latin typeface="Tahoma"/>
                <a:cs typeface="Tahoma"/>
              </a:rPr>
              <a:t> </a:t>
            </a:r>
            <a:r>
              <a:rPr sz="1650" spc="170" dirty="0">
                <a:solidFill>
                  <a:srgbClr val="919191"/>
                </a:solidFill>
                <a:latin typeface="Tahoma"/>
                <a:cs typeface="Tahoma"/>
              </a:rPr>
              <a:t>PM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251" name="object 251"/>
          <p:cNvGrpSpPr/>
          <p:nvPr/>
        </p:nvGrpSpPr>
        <p:grpSpPr>
          <a:xfrm>
            <a:off x="14145990" y="889849"/>
            <a:ext cx="4838065" cy="9926955"/>
            <a:chOff x="14145990" y="889849"/>
            <a:chExt cx="4838065" cy="9926955"/>
          </a:xfrm>
        </p:grpSpPr>
        <p:sp>
          <p:nvSpPr>
            <p:cNvPr id="252" name="object 252"/>
            <p:cNvSpPr/>
            <p:nvPr/>
          </p:nvSpPr>
          <p:spPr>
            <a:xfrm>
              <a:off x="14172343" y="916202"/>
              <a:ext cx="4785360" cy="9874250"/>
            </a:xfrm>
            <a:custGeom>
              <a:avLst/>
              <a:gdLst/>
              <a:ahLst/>
              <a:cxnLst/>
              <a:rect l="l" t="t" r="r" b="b"/>
              <a:pathLst>
                <a:path w="4785359" h="9874250">
                  <a:moveTo>
                    <a:pt x="0" y="937667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287827" y="0"/>
                  </a:lnTo>
                  <a:lnTo>
                    <a:pt x="4336577" y="2394"/>
                  </a:lnTo>
                  <a:lnTo>
                    <a:pt x="4384858" y="9556"/>
                  </a:lnTo>
                  <a:lnTo>
                    <a:pt x="4432205" y="21416"/>
                  </a:lnTo>
                  <a:lnTo>
                    <a:pt x="4478161" y="37859"/>
                  </a:lnTo>
                  <a:lnTo>
                    <a:pt x="4522284" y="58728"/>
                  </a:lnTo>
                  <a:lnTo>
                    <a:pt x="4564149" y="83821"/>
                  </a:lnTo>
                  <a:lnTo>
                    <a:pt x="4603353" y="112897"/>
                  </a:lnTo>
                  <a:lnTo>
                    <a:pt x="4639518" y="145675"/>
                  </a:lnTo>
                  <a:lnTo>
                    <a:pt x="4672297" y="181840"/>
                  </a:lnTo>
                  <a:lnTo>
                    <a:pt x="4701372" y="221044"/>
                  </a:lnTo>
                  <a:lnTo>
                    <a:pt x="4726465" y="262909"/>
                  </a:lnTo>
                  <a:lnTo>
                    <a:pt x="4747334" y="307032"/>
                  </a:lnTo>
                  <a:lnTo>
                    <a:pt x="4763777" y="352988"/>
                  </a:lnTo>
                  <a:lnTo>
                    <a:pt x="4775637" y="400335"/>
                  </a:lnTo>
                  <a:lnTo>
                    <a:pt x="4782799" y="448616"/>
                  </a:lnTo>
                  <a:lnTo>
                    <a:pt x="4785194" y="497367"/>
                  </a:lnTo>
                  <a:lnTo>
                    <a:pt x="4785194" y="9376677"/>
                  </a:lnTo>
                  <a:lnTo>
                    <a:pt x="4782799" y="9425429"/>
                  </a:lnTo>
                  <a:lnTo>
                    <a:pt x="4775636" y="9473708"/>
                  </a:lnTo>
                  <a:lnTo>
                    <a:pt x="4763777" y="9521055"/>
                  </a:lnTo>
                  <a:lnTo>
                    <a:pt x="4747333" y="9567011"/>
                  </a:lnTo>
                  <a:lnTo>
                    <a:pt x="4726465" y="9611133"/>
                  </a:lnTo>
                  <a:lnTo>
                    <a:pt x="4701372" y="9652998"/>
                  </a:lnTo>
                  <a:lnTo>
                    <a:pt x="4672297" y="9692203"/>
                  </a:lnTo>
                  <a:lnTo>
                    <a:pt x="4639518" y="9728368"/>
                  </a:lnTo>
                  <a:lnTo>
                    <a:pt x="4603353" y="9761147"/>
                  </a:lnTo>
                  <a:lnTo>
                    <a:pt x="4564149" y="9790222"/>
                  </a:lnTo>
                  <a:lnTo>
                    <a:pt x="4522284" y="9815316"/>
                  </a:lnTo>
                  <a:lnTo>
                    <a:pt x="4478161" y="9836183"/>
                  </a:lnTo>
                  <a:lnTo>
                    <a:pt x="4432205" y="9852627"/>
                  </a:lnTo>
                  <a:lnTo>
                    <a:pt x="4384858" y="9864486"/>
                  </a:lnTo>
                  <a:lnTo>
                    <a:pt x="4336578" y="9871650"/>
                  </a:lnTo>
                  <a:lnTo>
                    <a:pt x="4287827" y="9874044"/>
                  </a:lnTo>
                  <a:lnTo>
                    <a:pt x="497367" y="9874044"/>
                  </a:lnTo>
                  <a:lnTo>
                    <a:pt x="448616" y="9871649"/>
                  </a:lnTo>
                  <a:lnTo>
                    <a:pt x="400335" y="9864486"/>
                  </a:lnTo>
                  <a:lnTo>
                    <a:pt x="352988" y="9852628"/>
                  </a:lnTo>
                  <a:lnTo>
                    <a:pt x="307032" y="9836183"/>
                  </a:lnTo>
                  <a:lnTo>
                    <a:pt x="262909" y="9815315"/>
                  </a:lnTo>
                  <a:lnTo>
                    <a:pt x="221044" y="9790221"/>
                  </a:lnTo>
                  <a:lnTo>
                    <a:pt x="181840" y="9761147"/>
                  </a:lnTo>
                  <a:lnTo>
                    <a:pt x="145675" y="9728368"/>
                  </a:lnTo>
                  <a:lnTo>
                    <a:pt x="112897" y="9692204"/>
                  </a:lnTo>
                  <a:lnTo>
                    <a:pt x="83821" y="9652998"/>
                  </a:lnTo>
                  <a:lnTo>
                    <a:pt x="58728" y="9611134"/>
                  </a:lnTo>
                  <a:lnTo>
                    <a:pt x="37859" y="9567011"/>
                  </a:lnTo>
                  <a:lnTo>
                    <a:pt x="21416" y="9521055"/>
                  </a:lnTo>
                  <a:lnTo>
                    <a:pt x="9556" y="9473708"/>
                  </a:lnTo>
                  <a:lnTo>
                    <a:pt x="2394" y="9425429"/>
                  </a:lnTo>
                  <a:lnTo>
                    <a:pt x="0" y="937667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4381761" y="1879523"/>
              <a:ext cx="4335145" cy="7979409"/>
            </a:xfrm>
            <a:custGeom>
              <a:avLst/>
              <a:gdLst/>
              <a:ahLst/>
              <a:cxnLst/>
              <a:rect l="l" t="t" r="r" b="b"/>
              <a:pathLst>
                <a:path w="4335144" h="7979409">
                  <a:moveTo>
                    <a:pt x="0" y="778510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141235" y="0"/>
                  </a:lnTo>
                  <a:lnTo>
                    <a:pt x="4179025" y="3722"/>
                  </a:lnTo>
                  <a:lnTo>
                    <a:pt x="4185248" y="4959"/>
                  </a:lnTo>
                  <a:lnTo>
                    <a:pt x="4191395" y="6499"/>
                  </a:lnTo>
                  <a:lnTo>
                    <a:pt x="4197466" y="8341"/>
                  </a:lnTo>
                  <a:lnTo>
                    <a:pt x="4203537" y="10182"/>
                  </a:lnTo>
                  <a:lnTo>
                    <a:pt x="4209503" y="12317"/>
                  </a:lnTo>
                  <a:lnTo>
                    <a:pt x="4215364" y="14745"/>
                  </a:lnTo>
                  <a:lnTo>
                    <a:pt x="4221226" y="17173"/>
                  </a:lnTo>
                  <a:lnTo>
                    <a:pt x="4248855" y="32646"/>
                  </a:lnTo>
                  <a:lnTo>
                    <a:pt x="4254130" y="36170"/>
                  </a:lnTo>
                  <a:lnTo>
                    <a:pt x="4259219" y="39945"/>
                  </a:lnTo>
                  <a:lnTo>
                    <a:pt x="4264123" y="43970"/>
                  </a:lnTo>
                  <a:lnTo>
                    <a:pt x="4269028" y="47995"/>
                  </a:lnTo>
                  <a:lnTo>
                    <a:pt x="4273723" y="52250"/>
                  </a:lnTo>
                  <a:lnTo>
                    <a:pt x="4278209" y="56736"/>
                  </a:lnTo>
                  <a:lnTo>
                    <a:pt x="4282695" y="61222"/>
                  </a:lnTo>
                  <a:lnTo>
                    <a:pt x="4302299" y="86091"/>
                  </a:lnTo>
                  <a:lnTo>
                    <a:pt x="4305824" y="91366"/>
                  </a:lnTo>
                  <a:lnTo>
                    <a:pt x="4320200" y="119581"/>
                  </a:lnTo>
                  <a:lnTo>
                    <a:pt x="4322628" y="125442"/>
                  </a:lnTo>
                  <a:lnTo>
                    <a:pt x="4331224" y="155920"/>
                  </a:lnTo>
                  <a:lnTo>
                    <a:pt x="4332461" y="162142"/>
                  </a:lnTo>
                  <a:lnTo>
                    <a:pt x="4333391" y="168410"/>
                  </a:lnTo>
                  <a:lnTo>
                    <a:pt x="4334013" y="174724"/>
                  </a:lnTo>
                  <a:lnTo>
                    <a:pt x="4334635" y="181038"/>
                  </a:lnTo>
                  <a:lnTo>
                    <a:pt x="4334946" y="187367"/>
                  </a:lnTo>
                  <a:lnTo>
                    <a:pt x="4334946" y="193711"/>
                  </a:lnTo>
                  <a:lnTo>
                    <a:pt x="4334946" y="7785103"/>
                  </a:lnTo>
                  <a:lnTo>
                    <a:pt x="4334946" y="7791447"/>
                  </a:lnTo>
                  <a:lnTo>
                    <a:pt x="4334635" y="7797777"/>
                  </a:lnTo>
                  <a:lnTo>
                    <a:pt x="4334013" y="7804090"/>
                  </a:lnTo>
                  <a:lnTo>
                    <a:pt x="4333391" y="7810404"/>
                  </a:lnTo>
                  <a:lnTo>
                    <a:pt x="4332461" y="7816672"/>
                  </a:lnTo>
                  <a:lnTo>
                    <a:pt x="4331224" y="7822894"/>
                  </a:lnTo>
                  <a:lnTo>
                    <a:pt x="4329986" y="7829116"/>
                  </a:lnTo>
                  <a:lnTo>
                    <a:pt x="4328446" y="7835263"/>
                  </a:lnTo>
                  <a:lnTo>
                    <a:pt x="4326605" y="7841334"/>
                  </a:lnTo>
                  <a:lnTo>
                    <a:pt x="4324763" y="7847405"/>
                  </a:lnTo>
                  <a:lnTo>
                    <a:pt x="4322628" y="7853371"/>
                  </a:lnTo>
                  <a:lnTo>
                    <a:pt x="4320200" y="7859232"/>
                  </a:lnTo>
                  <a:lnTo>
                    <a:pt x="4317773" y="7865093"/>
                  </a:lnTo>
                  <a:lnTo>
                    <a:pt x="4302299" y="7892722"/>
                  </a:lnTo>
                  <a:lnTo>
                    <a:pt x="4298775" y="7897998"/>
                  </a:lnTo>
                  <a:lnTo>
                    <a:pt x="4278209" y="7922077"/>
                  </a:lnTo>
                  <a:lnTo>
                    <a:pt x="4273723" y="7926563"/>
                  </a:lnTo>
                  <a:lnTo>
                    <a:pt x="4269028" y="7930819"/>
                  </a:lnTo>
                  <a:lnTo>
                    <a:pt x="4264123" y="7934843"/>
                  </a:lnTo>
                  <a:lnTo>
                    <a:pt x="4259219" y="7938868"/>
                  </a:lnTo>
                  <a:lnTo>
                    <a:pt x="4254130" y="7942643"/>
                  </a:lnTo>
                  <a:lnTo>
                    <a:pt x="4248855" y="7946167"/>
                  </a:lnTo>
                  <a:lnTo>
                    <a:pt x="4243580" y="7949692"/>
                  </a:lnTo>
                  <a:lnTo>
                    <a:pt x="4215364" y="7964068"/>
                  </a:lnTo>
                  <a:lnTo>
                    <a:pt x="4209503" y="7966496"/>
                  </a:lnTo>
                  <a:lnTo>
                    <a:pt x="4179025" y="7975091"/>
                  </a:lnTo>
                  <a:lnTo>
                    <a:pt x="4172803" y="7976329"/>
                  </a:lnTo>
                  <a:lnTo>
                    <a:pt x="4166535" y="7977260"/>
                  </a:lnTo>
                  <a:lnTo>
                    <a:pt x="4160222" y="7977882"/>
                  </a:lnTo>
                  <a:lnTo>
                    <a:pt x="4153908" y="7978504"/>
                  </a:lnTo>
                  <a:lnTo>
                    <a:pt x="4147579" y="7978814"/>
                  </a:lnTo>
                  <a:lnTo>
                    <a:pt x="4141235" y="7978814"/>
                  </a:lnTo>
                  <a:lnTo>
                    <a:pt x="193711" y="7978814"/>
                  </a:lnTo>
                  <a:lnTo>
                    <a:pt x="187367" y="7978814"/>
                  </a:lnTo>
                  <a:lnTo>
                    <a:pt x="181038" y="7978504"/>
                  </a:lnTo>
                  <a:lnTo>
                    <a:pt x="174724" y="7977882"/>
                  </a:lnTo>
                  <a:lnTo>
                    <a:pt x="168410" y="7977260"/>
                  </a:lnTo>
                  <a:lnTo>
                    <a:pt x="162142" y="7976330"/>
                  </a:lnTo>
                  <a:lnTo>
                    <a:pt x="155920" y="7975092"/>
                  </a:lnTo>
                  <a:lnTo>
                    <a:pt x="149697" y="7973854"/>
                  </a:lnTo>
                  <a:lnTo>
                    <a:pt x="143551" y="7972315"/>
                  </a:lnTo>
                  <a:lnTo>
                    <a:pt x="137479" y="7970473"/>
                  </a:lnTo>
                  <a:lnTo>
                    <a:pt x="131408" y="7968632"/>
                  </a:lnTo>
                  <a:lnTo>
                    <a:pt x="125442" y="7966497"/>
                  </a:lnTo>
                  <a:lnTo>
                    <a:pt x="119581" y="7964068"/>
                  </a:lnTo>
                  <a:lnTo>
                    <a:pt x="113719" y="7961640"/>
                  </a:lnTo>
                  <a:lnTo>
                    <a:pt x="107991" y="7958931"/>
                  </a:lnTo>
                  <a:lnTo>
                    <a:pt x="102396" y="7955941"/>
                  </a:lnTo>
                  <a:lnTo>
                    <a:pt x="96801" y="7952951"/>
                  </a:lnTo>
                  <a:lnTo>
                    <a:pt x="91366" y="7949693"/>
                  </a:lnTo>
                  <a:lnTo>
                    <a:pt x="86091" y="7946167"/>
                  </a:lnTo>
                  <a:lnTo>
                    <a:pt x="80816" y="7942643"/>
                  </a:lnTo>
                  <a:lnTo>
                    <a:pt x="56736" y="7922077"/>
                  </a:lnTo>
                  <a:lnTo>
                    <a:pt x="52250" y="7917591"/>
                  </a:lnTo>
                  <a:lnTo>
                    <a:pt x="47995" y="7912896"/>
                  </a:lnTo>
                  <a:lnTo>
                    <a:pt x="43970" y="7907991"/>
                  </a:lnTo>
                  <a:lnTo>
                    <a:pt x="39945" y="7903087"/>
                  </a:lnTo>
                  <a:lnTo>
                    <a:pt x="36170" y="7897998"/>
                  </a:lnTo>
                  <a:lnTo>
                    <a:pt x="32646" y="7892722"/>
                  </a:lnTo>
                  <a:lnTo>
                    <a:pt x="29121" y="7887448"/>
                  </a:lnTo>
                  <a:lnTo>
                    <a:pt x="10182" y="7847405"/>
                  </a:lnTo>
                  <a:lnTo>
                    <a:pt x="8341" y="7841334"/>
                  </a:lnTo>
                  <a:lnTo>
                    <a:pt x="6499" y="7835263"/>
                  </a:lnTo>
                  <a:lnTo>
                    <a:pt x="4959" y="7829116"/>
                  </a:lnTo>
                  <a:lnTo>
                    <a:pt x="3722" y="7822894"/>
                  </a:lnTo>
                  <a:lnTo>
                    <a:pt x="2484" y="7816672"/>
                  </a:lnTo>
                  <a:lnTo>
                    <a:pt x="1554" y="7810404"/>
                  </a:lnTo>
                  <a:lnTo>
                    <a:pt x="932" y="7804090"/>
                  </a:lnTo>
                  <a:lnTo>
                    <a:pt x="310" y="7797777"/>
                  </a:lnTo>
                  <a:lnTo>
                    <a:pt x="0" y="7791447"/>
                  </a:lnTo>
                  <a:lnTo>
                    <a:pt x="0" y="778510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470702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484477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498163" y="100533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6" y="-31412"/>
                  </a:moveTo>
                  <a:lnTo>
                    <a:pt x="246" y="314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512055" y="100550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1" y="-31412"/>
                  </a:moveTo>
                  <a:lnTo>
                    <a:pt x="91" y="3143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539332" y="100603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2" y="-31412"/>
                  </a:moveTo>
                  <a:lnTo>
                    <a:pt x="92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552520" y="100639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5" y="-31412"/>
                  </a:moveTo>
                  <a:lnTo>
                    <a:pt x="245" y="31558"/>
                  </a:lnTo>
                </a:path>
              </a:pathLst>
            </a:custGeom>
            <a:ln w="6331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565778" y="1006821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50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578886" y="100731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2" y="-31412"/>
                  </a:moveTo>
                  <a:lnTo>
                    <a:pt x="2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591482" y="100786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2" y="-31412"/>
                  </a:moveTo>
                  <a:lnTo>
                    <a:pt x="122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603736" y="100846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0" y="-31412"/>
                  </a:moveTo>
                  <a:lnTo>
                    <a:pt x="230" y="31654"/>
                  </a:lnTo>
                </a:path>
              </a:pathLst>
            </a:custGeom>
            <a:ln w="632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615914" y="100914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5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639082" y="101066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4" y="-31412"/>
                  </a:moveTo>
                  <a:lnTo>
                    <a:pt x="54" y="3149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649893" y="101149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5" y="-31412"/>
                  </a:moveTo>
                  <a:lnTo>
                    <a:pt x="155" y="31663"/>
                  </a:lnTo>
                </a:path>
              </a:pathLst>
            </a:custGeom>
            <a:ln w="6313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660532" y="10092442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0" y="0"/>
                  </a:moveTo>
                  <a:lnTo>
                    <a:pt x="0" y="62926"/>
                  </a:lnTo>
                </a:path>
                <a:path w="19684" h="82550">
                  <a:moveTo>
                    <a:pt x="19666" y="19305"/>
                  </a:moveTo>
                  <a:lnTo>
                    <a:pt x="19666" y="8222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689139" y="10153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648"/>
                  </a:lnTo>
                </a:path>
              </a:pathLst>
            </a:custGeom>
            <a:ln w="6302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697768" y="10132805"/>
              <a:ext cx="43815" cy="147955"/>
            </a:xfrm>
            <a:custGeom>
              <a:avLst/>
              <a:gdLst/>
              <a:ahLst/>
              <a:cxnLst/>
              <a:rect l="l" t="t" r="r" b="b"/>
              <a:pathLst>
                <a:path w="43815" h="147954">
                  <a:moveTo>
                    <a:pt x="0" y="0"/>
                  </a:moveTo>
                  <a:lnTo>
                    <a:pt x="0" y="62826"/>
                  </a:lnTo>
                </a:path>
                <a:path w="43815" h="147954">
                  <a:moveTo>
                    <a:pt x="22263" y="34501"/>
                  </a:moveTo>
                  <a:lnTo>
                    <a:pt x="22263" y="97330"/>
                  </a:lnTo>
                </a:path>
                <a:path w="43815" h="147954">
                  <a:moveTo>
                    <a:pt x="43472" y="84705"/>
                  </a:moveTo>
                  <a:lnTo>
                    <a:pt x="43472" y="14763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752043" y="103022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0"/>
                  </a:moveTo>
                  <a:lnTo>
                    <a:pt x="31432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753074" y="1028445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0"/>
                  </a:moveTo>
                  <a:lnTo>
                    <a:pt x="0" y="62867"/>
                  </a:lnTo>
                </a:path>
                <a:path h="90170">
                  <a:moveTo>
                    <a:pt x="0" y="27285"/>
                  </a:moveTo>
                  <a:lnTo>
                    <a:pt x="0" y="9014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752045" y="103566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4"/>
                  </a:moveTo>
                  <a:lnTo>
                    <a:pt x="31429" y="8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603970" y="10474126"/>
              <a:ext cx="85725" cy="132080"/>
            </a:xfrm>
            <a:custGeom>
              <a:avLst/>
              <a:gdLst/>
              <a:ahLst/>
              <a:cxnLst/>
              <a:rect l="l" t="t" r="r" b="b"/>
              <a:pathLst>
                <a:path w="85725" h="132079">
                  <a:moveTo>
                    <a:pt x="85272" y="0"/>
                  </a:moveTo>
                  <a:lnTo>
                    <a:pt x="85272" y="62866"/>
                  </a:lnTo>
                </a:path>
                <a:path w="85725" h="132079">
                  <a:moveTo>
                    <a:pt x="46082" y="38457"/>
                  </a:moveTo>
                  <a:lnTo>
                    <a:pt x="46082" y="101336"/>
                  </a:lnTo>
                </a:path>
                <a:path w="85725" h="132079">
                  <a:moveTo>
                    <a:pt x="0" y="68676"/>
                  </a:moveTo>
                  <a:lnTo>
                    <a:pt x="0" y="13155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552642" y="105950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48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512148" y="10567267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5" h="68579">
                  <a:moveTo>
                    <a:pt x="27273" y="0"/>
                  </a:moveTo>
                  <a:lnTo>
                    <a:pt x="27273" y="62836"/>
                  </a:lnTo>
                </a:path>
                <a:path w="27305" h="68579">
                  <a:moveTo>
                    <a:pt x="0" y="5321"/>
                  </a:moveTo>
                  <a:lnTo>
                    <a:pt x="0" y="6816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98204" y="106056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5" y="-31412"/>
                  </a:moveTo>
                  <a:lnTo>
                    <a:pt x="205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484507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456687" y="106066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442765" y="106056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24" y="-31412"/>
                  </a:moveTo>
                  <a:lnTo>
                    <a:pt x="224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429164" y="106039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4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401861" y="105986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7" y="-31412"/>
                  </a:moveTo>
                  <a:lnTo>
                    <a:pt x="107" y="3146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388377" y="105949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51" y="-31412"/>
                  </a:moveTo>
                  <a:lnTo>
                    <a:pt x="251" y="31562"/>
                  </a:lnTo>
                </a:path>
              </a:pathLst>
            </a:custGeom>
            <a:ln w="6332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375347" y="105907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50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362485" y="105858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" y="-31412"/>
                  </a:moveTo>
                  <a:lnTo>
                    <a:pt x="19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349664" y="105802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52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249307" y="10503617"/>
              <a:ext cx="120014" cy="102235"/>
            </a:xfrm>
            <a:custGeom>
              <a:avLst/>
              <a:gdLst/>
              <a:ahLst/>
              <a:cxnLst/>
              <a:rect l="l" t="t" r="r" b="b"/>
              <a:pathLst>
                <a:path w="120015" h="102234">
                  <a:moveTo>
                    <a:pt x="119761" y="39090"/>
                  </a:moveTo>
                  <a:lnTo>
                    <a:pt x="107594" y="39090"/>
                  </a:lnTo>
                  <a:lnTo>
                    <a:pt x="107594" y="32461"/>
                  </a:lnTo>
                  <a:lnTo>
                    <a:pt x="84467" y="32461"/>
                  </a:lnTo>
                  <a:lnTo>
                    <a:pt x="84467" y="17272"/>
                  </a:lnTo>
                  <a:lnTo>
                    <a:pt x="73672" y="17272"/>
                  </a:lnTo>
                  <a:lnTo>
                    <a:pt x="73672" y="8813"/>
                  </a:lnTo>
                  <a:lnTo>
                    <a:pt x="63106" y="8813"/>
                  </a:lnTo>
                  <a:lnTo>
                    <a:pt x="63106" y="0"/>
                  </a:lnTo>
                  <a:lnTo>
                    <a:pt x="0" y="0"/>
                  </a:lnTo>
                  <a:lnTo>
                    <a:pt x="0" y="63068"/>
                  </a:lnTo>
                  <a:lnTo>
                    <a:pt x="10401" y="63068"/>
                  </a:lnTo>
                  <a:lnTo>
                    <a:pt x="10401" y="71996"/>
                  </a:lnTo>
                  <a:lnTo>
                    <a:pt x="21424" y="71996"/>
                  </a:lnTo>
                  <a:lnTo>
                    <a:pt x="21424" y="80251"/>
                  </a:lnTo>
                  <a:lnTo>
                    <a:pt x="44551" y="80251"/>
                  </a:lnTo>
                  <a:lnTo>
                    <a:pt x="44551" y="95415"/>
                  </a:lnTo>
                  <a:lnTo>
                    <a:pt x="56476" y="95415"/>
                  </a:lnTo>
                  <a:lnTo>
                    <a:pt x="56476" y="102158"/>
                  </a:lnTo>
                  <a:lnTo>
                    <a:pt x="119761" y="102158"/>
                  </a:lnTo>
                  <a:lnTo>
                    <a:pt x="119761" y="3909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6270738" y="105256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5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6204121" y="10452131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4">
                  <a:moveTo>
                    <a:pt x="88620" y="32156"/>
                  </a:moveTo>
                  <a:lnTo>
                    <a:pt x="79667" y="32156"/>
                  </a:lnTo>
                  <a:lnTo>
                    <a:pt x="79667" y="21742"/>
                  </a:lnTo>
                  <a:lnTo>
                    <a:pt x="71081" y="21742"/>
                  </a:lnTo>
                  <a:lnTo>
                    <a:pt x="71081" y="11099"/>
                  </a:lnTo>
                  <a:lnTo>
                    <a:pt x="63017" y="11099"/>
                  </a:lnTo>
                  <a:lnTo>
                    <a:pt x="63017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7950" y="63106"/>
                  </a:lnTo>
                  <a:lnTo>
                    <a:pt x="7950" y="74333"/>
                  </a:lnTo>
                  <a:lnTo>
                    <a:pt x="16395" y="74333"/>
                  </a:lnTo>
                  <a:lnTo>
                    <a:pt x="16395" y="85102"/>
                  </a:lnTo>
                  <a:lnTo>
                    <a:pt x="25527" y="85102"/>
                  </a:lnTo>
                  <a:lnTo>
                    <a:pt x="25527" y="95275"/>
                  </a:lnTo>
                  <a:lnTo>
                    <a:pt x="88620" y="95275"/>
                  </a:lnTo>
                  <a:lnTo>
                    <a:pt x="88620" y="32156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6228025" y="104718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6" y="-31412"/>
                  </a:moveTo>
                  <a:lnTo>
                    <a:pt x="166" y="31959"/>
                  </a:lnTo>
                </a:path>
              </a:pathLst>
            </a:custGeom>
            <a:ln w="6315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6221155" y="1045992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18" y="-31412"/>
                  </a:moveTo>
                  <a:lnTo>
                    <a:pt x="218" y="32215"/>
                  </a:lnTo>
                </a:path>
              </a:pathLst>
            </a:custGeom>
            <a:ln w="6326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6215009" y="1044790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0" y="-31412"/>
                  </a:moveTo>
                  <a:lnTo>
                    <a:pt x="140" y="31992"/>
                  </a:lnTo>
                </a:path>
              </a:pathLst>
            </a:custGeom>
            <a:ln w="6310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209444" y="1043555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722"/>
                  </a:lnTo>
                </a:path>
              </a:pathLst>
            </a:custGeom>
            <a:ln w="629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204414" y="104227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0" y="-31412"/>
                  </a:moveTo>
                  <a:lnTo>
                    <a:pt x="90" y="31909"/>
                  </a:lnTo>
                </a:path>
              </a:pathLst>
            </a:custGeom>
            <a:ln w="6300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200050" y="1040969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4" y="-31412"/>
                  </a:moveTo>
                  <a:lnTo>
                    <a:pt x="114" y="32156"/>
                  </a:lnTo>
                </a:path>
              </a:pathLst>
            </a:custGeom>
            <a:ln w="6305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196406" y="103967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923"/>
                  </a:lnTo>
                </a:path>
              </a:pathLst>
            </a:custGeom>
            <a:ln w="629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93396" y="103835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3"/>
                  </a:moveTo>
                  <a:lnTo>
                    <a:pt x="31462" y="1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191008" y="10369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48"/>
                  </a:moveTo>
                  <a:lnTo>
                    <a:pt x="31486" y="24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189316" y="1035634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77"/>
                  </a:moveTo>
                  <a:lnTo>
                    <a:pt x="31488" y="37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188321" y="103429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3"/>
                  </a:moveTo>
                  <a:lnTo>
                    <a:pt x="31436" y="2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187988" y="1032947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5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6188321" y="103156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7"/>
                  </a:moveTo>
                  <a:lnTo>
                    <a:pt x="31437" y="23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6189315" y="1030194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89"/>
                  </a:moveTo>
                  <a:lnTo>
                    <a:pt x="31490" y="3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6191006" y="102885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72"/>
                  </a:moveTo>
                  <a:lnTo>
                    <a:pt x="31494" y="2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6193390" y="10275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0"/>
                  </a:moveTo>
                  <a:lnTo>
                    <a:pt x="31477" y="1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6196396" y="102617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7" y="-31412"/>
                  </a:moveTo>
                  <a:lnTo>
                    <a:pt x="77" y="32018"/>
                  </a:lnTo>
                </a:path>
              </a:pathLst>
            </a:custGeom>
            <a:ln w="6298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6200036" y="1024855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30" y="-31412"/>
                  </a:moveTo>
                  <a:lnTo>
                    <a:pt x="130" y="32260"/>
                  </a:lnTo>
                </a:path>
              </a:pathLst>
            </a:custGeom>
            <a:ln w="6308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6204401" y="102357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5" y="-31412"/>
                  </a:moveTo>
                  <a:lnTo>
                    <a:pt x="105" y="31992"/>
                  </a:lnTo>
                </a:path>
              </a:pathLst>
            </a:custGeom>
            <a:ln w="6303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6209446" y="102231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724"/>
                  </a:lnTo>
                </a:path>
              </a:pathLst>
            </a:custGeom>
            <a:ln w="6295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6215002" y="102105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9" y="-31412"/>
                  </a:moveTo>
                  <a:lnTo>
                    <a:pt x="149" y="32031"/>
                  </a:lnTo>
                </a:path>
              </a:pathLst>
            </a:custGeom>
            <a:ln w="6312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6221139" y="1019829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37" y="-31412"/>
                  </a:moveTo>
                  <a:lnTo>
                    <a:pt x="237" y="32284"/>
                  </a:lnTo>
                </a:path>
              </a:pathLst>
            </a:custGeom>
            <a:ln w="633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6228002" y="101865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3" y="-31412"/>
                  </a:moveTo>
                  <a:lnTo>
                    <a:pt x="193" y="32046"/>
                  </a:lnTo>
                </a:path>
              </a:pathLst>
            </a:custGeom>
            <a:ln w="6321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6204095" y="10132536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58" y="0"/>
                  </a:moveTo>
                  <a:lnTo>
                    <a:pt x="7937" y="0"/>
                  </a:lnTo>
                  <a:lnTo>
                    <a:pt x="7937" y="11239"/>
                  </a:lnTo>
                  <a:lnTo>
                    <a:pt x="0" y="11239"/>
                  </a:lnTo>
                  <a:lnTo>
                    <a:pt x="0" y="74434"/>
                  </a:lnTo>
                  <a:lnTo>
                    <a:pt x="63068" y="74434"/>
                  </a:lnTo>
                  <a:lnTo>
                    <a:pt x="63068" y="63347"/>
                  </a:lnTo>
                  <a:lnTo>
                    <a:pt x="71158" y="63347"/>
                  </a:lnTo>
                  <a:lnTo>
                    <a:pt x="7115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6251883" y="10153165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673"/>
                  </a:moveTo>
                  <a:lnTo>
                    <a:pt x="277" y="332"/>
                  </a:lnTo>
                  <a:lnTo>
                    <a:pt x="563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6229584" y="10092277"/>
              <a:ext cx="83185" cy="83185"/>
            </a:xfrm>
            <a:custGeom>
              <a:avLst/>
              <a:gdLst/>
              <a:ahLst/>
              <a:cxnLst/>
              <a:rect l="l" t="t" r="r" b="b"/>
              <a:pathLst>
                <a:path w="83184" h="83184">
                  <a:moveTo>
                    <a:pt x="82943" y="0"/>
                  </a:moveTo>
                  <a:lnTo>
                    <a:pt x="19621" y="0"/>
                  </a:lnTo>
                  <a:lnTo>
                    <a:pt x="19621" y="9512"/>
                  </a:lnTo>
                  <a:lnTo>
                    <a:pt x="9664" y="9512"/>
                  </a:lnTo>
                  <a:lnTo>
                    <a:pt x="9664" y="19304"/>
                  </a:lnTo>
                  <a:lnTo>
                    <a:pt x="0" y="19304"/>
                  </a:lnTo>
                  <a:lnTo>
                    <a:pt x="0" y="82575"/>
                  </a:lnTo>
                  <a:lnTo>
                    <a:pt x="63233" y="82575"/>
                  </a:lnTo>
                  <a:lnTo>
                    <a:pt x="63233" y="72593"/>
                  </a:lnTo>
                  <a:lnTo>
                    <a:pt x="72745" y="72593"/>
                  </a:lnTo>
                  <a:lnTo>
                    <a:pt x="72745" y="63271"/>
                  </a:lnTo>
                  <a:lnTo>
                    <a:pt x="82943" y="63271"/>
                  </a:lnTo>
                  <a:lnTo>
                    <a:pt x="829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6290977" y="10114738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4">
                  <a:moveTo>
                    <a:pt x="0" y="604"/>
                  </a:moveTo>
                  <a:lnTo>
                    <a:pt x="373" y="296"/>
                  </a:lnTo>
                  <a:lnTo>
                    <a:pt x="750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6270542" y="10032485"/>
              <a:ext cx="150495" cy="106045"/>
            </a:xfrm>
            <a:custGeom>
              <a:avLst/>
              <a:gdLst/>
              <a:ahLst/>
              <a:cxnLst/>
              <a:rect l="l" t="t" r="r" b="b"/>
              <a:pathLst>
                <a:path w="150494" h="106045">
                  <a:moveTo>
                    <a:pt x="149872" y="0"/>
                  </a:moveTo>
                  <a:lnTo>
                    <a:pt x="86296" y="0"/>
                  </a:lnTo>
                  <a:lnTo>
                    <a:pt x="86296" y="4267"/>
                  </a:lnTo>
                  <a:lnTo>
                    <a:pt x="73240" y="4267"/>
                  </a:lnTo>
                  <a:lnTo>
                    <a:pt x="73240" y="9207"/>
                  </a:lnTo>
                  <a:lnTo>
                    <a:pt x="60363" y="9207"/>
                  </a:lnTo>
                  <a:lnTo>
                    <a:pt x="60363" y="14681"/>
                  </a:lnTo>
                  <a:lnTo>
                    <a:pt x="47536" y="14681"/>
                  </a:lnTo>
                  <a:lnTo>
                    <a:pt x="47536" y="20713"/>
                  </a:lnTo>
                  <a:lnTo>
                    <a:pt x="35052" y="20713"/>
                  </a:lnTo>
                  <a:lnTo>
                    <a:pt x="35052" y="27444"/>
                  </a:lnTo>
                  <a:lnTo>
                    <a:pt x="23114" y="27444"/>
                  </a:lnTo>
                  <a:lnTo>
                    <a:pt x="23114" y="34785"/>
                  </a:lnTo>
                  <a:lnTo>
                    <a:pt x="11455" y="34785"/>
                  </a:lnTo>
                  <a:lnTo>
                    <a:pt x="11455" y="42570"/>
                  </a:lnTo>
                  <a:lnTo>
                    <a:pt x="0" y="42570"/>
                  </a:lnTo>
                  <a:lnTo>
                    <a:pt x="0" y="105829"/>
                  </a:lnTo>
                  <a:lnTo>
                    <a:pt x="63423" y="105829"/>
                  </a:lnTo>
                  <a:lnTo>
                    <a:pt x="63423" y="97891"/>
                  </a:lnTo>
                  <a:lnTo>
                    <a:pt x="74714" y="97891"/>
                  </a:lnTo>
                  <a:lnTo>
                    <a:pt x="74714" y="90627"/>
                  </a:lnTo>
                  <a:lnTo>
                    <a:pt x="86563" y="90627"/>
                  </a:lnTo>
                  <a:lnTo>
                    <a:pt x="86563" y="83972"/>
                  </a:lnTo>
                  <a:lnTo>
                    <a:pt x="98704" y="83972"/>
                  </a:lnTo>
                  <a:lnTo>
                    <a:pt x="98704" y="77787"/>
                  </a:lnTo>
                  <a:lnTo>
                    <a:pt x="110947" y="77787"/>
                  </a:lnTo>
                  <a:lnTo>
                    <a:pt x="110947" y="72186"/>
                  </a:lnTo>
                  <a:lnTo>
                    <a:pt x="123558" y="72186"/>
                  </a:lnTo>
                  <a:lnTo>
                    <a:pt x="123558" y="67297"/>
                  </a:lnTo>
                  <a:lnTo>
                    <a:pt x="136639" y="67297"/>
                  </a:lnTo>
                  <a:lnTo>
                    <a:pt x="136639" y="63055"/>
                  </a:lnTo>
                  <a:lnTo>
                    <a:pt x="149872" y="63055"/>
                  </a:lnTo>
                  <a:lnTo>
                    <a:pt x="14987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6401773" y="100603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95" y="-31412"/>
                  </a:moveTo>
                  <a:lnTo>
                    <a:pt x="195" y="315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6415539" y="10057381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4" y="-31412"/>
                  </a:moveTo>
                  <a:lnTo>
                    <a:pt x="4" y="3141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6429121" y="100550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0" y="-31412"/>
                  </a:moveTo>
                  <a:lnTo>
                    <a:pt x="130" y="3144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6442726" y="10053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6456658" y="100523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6470698" y="100520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998845" y="1404454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82" y="52"/>
                  </a:lnTo>
                  <a:lnTo>
                    <a:pt x="558" y="103"/>
                  </a:lnTo>
                </a:path>
                <a:path w="50800" h="31750">
                  <a:moveTo>
                    <a:pt x="28379" y="10864"/>
                  </a:moveTo>
                  <a:lnTo>
                    <a:pt x="28591" y="10996"/>
                  </a:lnTo>
                  <a:lnTo>
                    <a:pt x="28797" y="11125"/>
                  </a:lnTo>
                </a:path>
                <a:path w="50800" h="31750">
                  <a:moveTo>
                    <a:pt x="50126" y="31035"/>
                  </a:moveTo>
                  <a:lnTo>
                    <a:pt x="50258" y="31219"/>
                  </a:lnTo>
                  <a:lnTo>
                    <a:pt x="50387" y="3139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6060782" y="14618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16"/>
                  </a:moveTo>
                  <a:lnTo>
                    <a:pt x="10563" y="21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6060782" y="14904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16"/>
                  </a:moveTo>
                  <a:lnTo>
                    <a:pt x="10563" y="216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5911226" y="1504383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05" y="12552"/>
                  </a:moveTo>
                  <a:lnTo>
                    <a:pt x="137877" y="12732"/>
                  </a:lnTo>
                  <a:lnTo>
                    <a:pt x="137746" y="12914"/>
                  </a:lnTo>
                </a:path>
                <a:path w="138430" h="45719">
                  <a:moveTo>
                    <a:pt x="116415" y="32826"/>
                  </a:moveTo>
                  <a:lnTo>
                    <a:pt x="116210" y="32954"/>
                  </a:lnTo>
                  <a:lnTo>
                    <a:pt x="115999" y="33085"/>
                  </a:lnTo>
                </a:path>
                <a:path w="138430" h="45719">
                  <a:moveTo>
                    <a:pt x="88179" y="43847"/>
                  </a:moveTo>
                  <a:lnTo>
                    <a:pt x="87901" y="43898"/>
                  </a:lnTo>
                  <a:lnTo>
                    <a:pt x="87617" y="43951"/>
                  </a:lnTo>
                </a:path>
                <a:path w="138430" h="45719">
                  <a:moveTo>
                    <a:pt x="72581" y="45307"/>
                  </a:moveTo>
                  <a:lnTo>
                    <a:pt x="72580" y="45307"/>
                  </a:lnTo>
                  <a:lnTo>
                    <a:pt x="72576" y="45307"/>
                  </a:lnTo>
                </a:path>
                <a:path w="138430" h="45719">
                  <a:moveTo>
                    <a:pt x="57555" y="43953"/>
                  </a:moveTo>
                  <a:lnTo>
                    <a:pt x="57259" y="43898"/>
                  </a:lnTo>
                  <a:lnTo>
                    <a:pt x="56960" y="43843"/>
                  </a:lnTo>
                </a:path>
                <a:path w="138430" h="45719">
                  <a:moveTo>
                    <a:pt x="42536" y="39731"/>
                  </a:moveTo>
                  <a:lnTo>
                    <a:pt x="42527" y="39727"/>
                  </a:lnTo>
                  <a:lnTo>
                    <a:pt x="42517" y="39723"/>
                  </a:lnTo>
                </a:path>
                <a:path w="138430" h="45719">
                  <a:moveTo>
                    <a:pt x="29212" y="33117"/>
                  </a:moveTo>
                  <a:lnTo>
                    <a:pt x="28950" y="32954"/>
                  </a:lnTo>
                  <a:lnTo>
                    <a:pt x="28685" y="32789"/>
                  </a:lnTo>
                </a:path>
                <a:path w="138430" h="45719">
                  <a:moveTo>
                    <a:pt x="17067" y="23855"/>
                  </a:moveTo>
                  <a:lnTo>
                    <a:pt x="17050" y="23839"/>
                  </a:lnTo>
                  <a:lnTo>
                    <a:pt x="17030" y="23821"/>
                  </a:lnTo>
                </a:path>
                <a:path w="138430" h="45719">
                  <a:moveTo>
                    <a:pt x="7475" y="12999"/>
                  </a:moveTo>
                  <a:lnTo>
                    <a:pt x="7283" y="12732"/>
                  </a:lnTo>
                  <a:lnTo>
                    <a:pt x="7090" y="12461"/>
                  </a:lnTo>
                </a:path>
                <a:path w="138430" h="45719">
                  <a:moveTo>
                    <a:pt x="52" y="117"/>
                  </a:moveTo>
                  <a:lnTo>
                    <a:pt x="26" y="6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5906716" y="149037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7"/>
                  </a:moveTo>
                  <a:lnTo>
                    <a:pt x="10606" y="317"/>
                  </a:lnTo>
                </a:path>
              </a:pathLst>
            </a:custGeom>
            <a:ln w="21577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905274" y="1476370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48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5906716" y="14617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14"/>
                  </a:moveTo>
                  <a:lnTo>
                    <a:pt x="10605" y="314"/>
                  </a:lnTo>
                </a:path>
              </a:pathLst>
            </a:custGeom>
            <a:ln w="2157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5911234" y="1404452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33"/>
                  </a:moveTo>
                  <a:lnTo>
                    <a:pt x="17" y="43893"/>
                  </a:lnTo>
                  <a:lnTo>
                    <a:pt x="34" y="43855"/>
                  </a:lnTo>
                </a:path>
                <a:path w="57784" h="44450">
                  <a:moveTo>
                    <a:pt x="7081" y="31491"/>
                  </a:moveTo>
                  <a:lnTo>
                    <a:pt x="7274" y="31221"/>
                  </a:lnTo>
                  <a:lnTo>
                    <a:pt x="7465" y="30954"/>
                  </a:lnTo>
                </a:path>
                <a:path w="57784" h="44450">
                  <a:moveTo>
                    <a:pt x="17022" y="20131"/>
                  </a:moveTo>
                  <a:lnTo>
                    <a:pt x="17041" y="20114"/>
                  </a:lnTo>
                  <a:lnTo>
                    <a:pt x="17057" y="20098"/>
                  </a:lnTo>
                </a:path>
                <a:path w="57784" h="44450">
                  <a:moveTo>
                    <a:pt x="28674" y="11165"/>
                  </a:moveTo>
                  <a:lnTo>
                    <a:pt x="28941" y="10999"/>
                  </a:lnTo>
                  <a:lnTo>
                    <a:pt x="29206" y="10834"/>
                  </a:lnTo>
                </a:path>
                <a:path w="57784" h="44450">
                  <a:moveTo>
                    <a:pt x="42498" y="4233"/>
                  </a:moveTo>
                  <a:lnTo>
                    <a:pt x="42518" y="4225"/>
                  </a:lnTo>
                  <a:lnTo>
                    <a:pt x="42534" y="4219"/>
                  </a:lnTo>
                </a:path>
                <a:path w="57784" h="44450">
                  <a:moveTo>
                    <a:pt x="56949" y="110"/>
                  </a:moveTo>
                  <a:lnTo>
                    <a:pt x="57250" y="54"/>
                  </a:lnTo>
                  <a:lnTo>
                    <a:pt x="57546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6193224" y="1418804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8209793" y="2188415"/>
              <a:ext cx="333375" cy="419100"/>
            </a:xfrm>
            <a:custGeom>
              <a:avLst/>
              <a:gdLst/>
              <a:ahLst/>
              <a:cxnLst/>
              <a:rect l="l" t="t" r="r" b="b"/>
              <a:pathLst>
                <a:path w="333375" h="419100">
                  <a:moveTo>
                    <a:pt x="325516" y="356469"/>
                  </a:moveTo>
                  <a:lnTo>
                    <a:pt x="7704" y="356469"/>
                  </a:lnTo>
                  <a:lnTo>
                    <a:pt x="2398" y="352556"/>
                  </a:lnTo>
                  <a:lnTo>
                    <a:pt x="0" y="341259"/>
                  </a:lnTo>
                  <a:lnTo>
                    <a:pt x="2559" y="335712"/>
                  </a:lnTo>
                  <a:lnTo>
                    <a:pt x="7746" y="333312"/>
                  </a:lnTo>
                  <a:lnTo>
                    <a:pt x="10050" y="331528"/>
                  </a:lnTo>
                  <a:lnTo>
                    <a:pt x="37930" y="277032"/>
                  </a:lnTo>
                  <a:lnTo>
                    <a:pt x="47311" y="212726"/>
                  </a:lnTo>
                  <a:lnTo>
                    <a:pt x="48135" y="183301"/>
                  </a:lnTo>
                  <a:lnTo>
                    <a:pt x="53273" y="148656"/>
                  </a:lnTo>
                  <a:lnTo>
                    <a:pt x="67665" y="118059"/>
                  </a:lnTo>
                  <a:lnTo>
                    <a:pt x="89783" y="92998"/>
                  </a:lnTo>
                  <a:lnTo>
                    <a:pt x="118096" y="75008"/>
                  </a:lnTo>
                  <a:lnTo>
                    <a:pt x="118099" y="46657"/>
                  </a:lnTo>
                  <a:lnTo>
                    <a:pt x="146566" y="3672"/>
                  </a:lnTo>
                  <a:lnTo>
                    <a:pt x="168540" y="0"/>
                  </a:lnTo>
                  <a:lnTo>
                    <a:pt x="186654" y="3672"/>
                  </a:lnTo>
                  <a:lnTo>
                    <a:pt x="201462" y="13681"/>
                  </a:lnTo>
                  <a:lnTo>
                    <a:pt x="208805" y="24581"/>
                  </a:lnTo>
                  <a:lnTo>
                    <a:pt x="164680" y="24581"/>
                  </a:lnTo>
                  <a:lnTo>
                    <a:pt x="156110" y="26318"/>
                  </a:lnTo>
                  <a:lnTo>
                    <a:pt x="149103" y="31054"/>
                  </a:lnTo>
                  <a:lnTo>
                    <a:pt x="144375" y="38072"/>
                  </a:lnTo>
                  <a:lnTo>
                    <a:pt x="142641" y="46657"/>
                  </a:lnTo>
                  <a:lnTo>
                    <a:pt x="142642" y="67038"/>
                  </a:lnTo>
                  <a:lnTo>
                    <a:pt x="190580" y="67040"/>
                  </a:lnTo>
                  <a:lnTo>
                    <a:pt x="215121" y="67040"/>
                  </a:lnTo>
                  <a:lnTo>
                    <a:pt x="215121" y="75008"/>
                  </a:lnTo>
                  <a:lnTo>
                    <a:pt x="237441" y="89178"/>
                  </a:lnTo>
                  <a:lnTo>
                    <a:pt x="166606" y="89178"/>
                  </a:lnTo>
                  <a:lnTo>
                    <a:pt x="130079" y="96584"/>
                  </a:lnTo>
                  <a:lnTo>
                    <a:pt x="100217" y="116770"/>
                  </a:lnTo>
                  <a:lnTo>
                    <a:pt x="80068" y="146691"/>
                  </a:lnTo>
                  <a:lnTo>
                    <a:pt x="72677" y="183301"/>
                  </a:lnTo>
                  <a:lnTo>
                    <a:pt x="71118" y="224924"/>
                  </a:lnTo>
                  <a:lnTo>
                    <a:pt x="66453" y="261783"/>
                  </a:lnTo>
                  <a:lnTo>
                    <a:pt x="47893" y="320600"/>
                  </a:lnTo>
                  <a:lnTo>
                    <a:pt x="41463" y="331887"/>
                  </a:lnTo>
                  <a:lnTo>
                    <a:pt x="323633" y="331887"/>
                  </a:lnTo>
                  <a:lnTo>
                    <a:pt x="325474" y="333312"/>
                  </a:lnTo>
                  <a:lnTo>
                    <a:pt x="330662" y="335712"/>
                  </a:lnTo>
                  <a:lnTo>
                    <a:pt x="333219" y="341259"/>
                  </a:lnTo>
                  <a:lnTo>
                    <a:pt x="330822" y="352556"/>
                  </a:lnTo>
                  <a:lnTo>
                    <a:pt x="325516" y="356469"/>
                  </a:lnTo>
                  <a:close/>
                </a:path>
                <a:path w="333375" h="419100">
                  <a:moveTo>
                    <a:pt x="215121" y="67040"/>
                  </a:moveTo>
                  <a:lnTo>
                    <a:pt x="190580" y="67040"/>
                  </a:lnTo>
                  <a:lnTo>
                    <a:pt x="190580" y="46657"/>
                  </a:lnTo>
                  <a:lnTo>
                    <a:pt x="188846" y="38072"/>
                  </a:lnTo>
                  <a:lnTo>
                    <a:pt x="184118" y="31054"/>
                  </a:lnTo>
                  <a:lnTo>
                    <a:pt x="177111" y="26318"/>
                  </a:lnTo>
                  <a:lnTo>
                    <a:pt x="168541" y="24581"/>
                  </a:lnTo>
                  <a:lnTo>
                    <a:pt x="208805" y="24581"/>
                  </a:lnTo>
                  <a:lnTo>
                    <a:pt x="211454" y="28513"/>
                  </a:lnTo>
                  <a:lnTo>
                    <a:pt x="215121" y="46657"/>
                  </a:lnTo>
                  <a:lnTo>
                    <a:pt x="215121" y="67040"/>
                  </a:lnTo>
                  <a:close/>
                </a:path>
                <a:path w="333375" h="419100">
                  <a:moveTo>
                    <a:pt x="190568" y="67038"/>
                  </a:moveTo>
                  <a:lnTo>
                    <a:pt x="142642" y="67038"/>
                  </a:lnTo>
                  <a:lnTo>
                    <a:pt x="150383" y="65438"/>
                  </a:lnTo>
                  <a:lnTo>
                    <a:pt x="158399" y="64597"/>
                  </a:lnTo>
                  <a:lnTo>
                    <a:pt x="174817" y="64597"/>
                  </a:lnTo>
                  <a:lnTo>
                    <a:pt x="182835" y="65439"/>
                  </a:lnTo>
                  <a:lnTo>
                    <a:pt x="190568" y="67038"/>
                  </a:lnTo>
                  <a:close/>
                </a:path>
                <a:path w="333375" h="419100">
                  <a:moveTo>
                    <a:pt x="323633" y="331887"/>
                  </a:moveTo>
                  <a:lnTo>
                    <a:pt x="216020" y="331887"/>
                  </a:lnTo>
                  <a:lnTo>
                    <a:pt x="291758" y="331887"/>
                  </a:lnTo>
                  <a:lnTo>
                    <a:pt x="289636" y="328579"/>
                  </a:lnTo>
                  <a:lnTo>
                    <a:pt x="266802" y="261975"/>
                  </a:lnTo>
                  <a:lnTo>
                    <a:pt x="260534" y="183301"/>
                  </a:lnTo>
                  <a:lnTo>
                    <a:pt x="253129" y="146674"/>
                  </a:lnTo>
                  <a:lnTo>
                    <a:pt x="232984" y="116765"/>
                  </a:lnTo>
                  <a:lnTo>
                    <a:pt x="203129" y="96583"/>
                  </a:lnTo>
                  <a:lnTo>
                    <a:pt x="166606" y="89178"/>
                  </a:lnTo>
                  <a:lnTo>
                    <a:pt x="237441" y="89178"/>
                  </a:lnTo>
                  <a:lnTo>
                    <a:pt x="265429" y="117877"/>
                  </a:lnTo>
                  <a:lnTo>
                    <a:pt x="285074" y="182789"/>
                  </a:lnTo>
                  <a:lnTo>
                    <a:pt x="285908" y="212727"/>
                  </a:lnTo>
                  <a:lnTo>
                    <a:pt x="289001" y="244899"/>
                  </a:lnTo>
                  <a:lnTo>
                    <a:pt x="305699" y="306384"/>
                  </a:lnTo>
                  <a:lnTo>
                    <a:pt x="323169" y="331528"/>
                  </a:lnTo>
                  <a:lnTo>
                    <a:pt x="323633" y="331887"/>
                  </a:lnTo>
                  <a:close/>
                </a:path>
                <a:path w="333375" h="419100">
                  <a:moveTo>
                    <a:pt x="166610" y="418835"/>
                  </a:moveTo>
                  <a:lnTo>
                    <a:pt x="142241" y="413938"/>
                  </a:lnTo>
                  <a:lnTo>
                    <a:pt x="122263" y="400579"/>
                  </a:lnTo>
                  <a:lnTo>
                    <a:pt x="108665" y="380757"/>
                  </a:lnTo>
                  <a:lnTo>
                    <a:pt x="103439" y="356469"/>
                  </a:lnTo>
                  <a:lnTo>
                    <a:pt x="229781" y="356469"/>
                  </a:lnTo>
                  <a:lnTo>
                    <a:pt x="127980" y="356470"/>
                  </a:lnTo>
                  <a:lnTo>
                    <a:pt x="131273" y="371199"/>
                  </a:lnTo>
                  <a:lnTo>
                    <a:pt x="139606" y="383206"/>
                  </a:lnTo>
                  <a:lnTo>
                    <a:pt x="151784" y="391292"/>
                  </a:lnTo>
                  <a:lnTo>
                    <a:pt x="166610" y="394254"/>
                  </a:lnTo>
                  <a:lnTo>
                    <a:pt x="215297" y="394254"/>
                  </a:lnTo>
                  <a:lnTo>
                    <a:pt x="210957" y="400579"/>
                  </a:lnTo>
                  <a:lnTo>
                    <a:pt x="190979" y="413938"/>
                  </a:lnTo>
                  <a:lnTo>
                    <a:pt x="166610" y="418835"/>
                  </a:lnTo>
                  <a:close/>
                </a:path>
                <a:path w="333375" h="419100">
                  <a:moveTo>
                    <a:pt x="215297" y="394254"/>
                  </a:moveTo>
                  <a:lnTo>
                    <a:pt x="166610" y="394254"/>
                  </a:lnTo>
                  <a:lnTo>
                    <a:pt x="181436" y="391292"/>
                  </a:lnTo>
                  <a:lnTo>
                    <a:pt x="193614" y="383206"/>
                  </a:lnTo>
                  <a:lnTo>
                    <a:pt x="201947" y="371198"/>
                  </a:lnTo>
                  <a:lnTo>
                    <a:pt x="205239" y="356470"/>
                  </a:lnTo>
                  <a:lnTo>
                    <a:pt x="229781" y="356470"/>
                  </a:lnTo>
                  <a:lnTo>
                    <a:pt x="224555" y="380757"/>
                  </a:lnTo>
                  <a:lnTo>
                    <a:pt x="215297" y="394254"/>
                  </a:lnTo>
                  <a:close/>
                </a:path>
              </a:pathLst>
            </a:custGeom>
            <a:solidFill>
              <a:srgbClr val="E2F1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4413173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4303533" y="5612394"/>
                  </a:moveTo>
                  <a:lnTo>
                    <a:pt x="0" y="5612394"/>
                  </a:lnTo>
                  <a:lnTo>
                    <a:pt x="0" y="0"/>
                  </a:lnTo>
                  <a:lnTo>
                    <a:pt x="4303533" y="0"/>
                  </a:lnTo>
                  <a:lnTo>
                    <a:pt x="4303533" y="56123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4413173" y="3439685"/>
              <a:ext cx="4304030" cy="5612765"/>
            </a:xfrm>
            <a:custGeom>
              <a:avLst/>
              <a:gdLst/>
              <a:ahLst/>
              <a:cxnLst/>
              <a:rect l="l" t="t" r="r" b="b"/>
              <a:pathLst>
                <a:path w="4304030" h="5612765">
                  <a:moveTo>
                    <a:pt x="0" y="0"/>
                  </a:moveTo>
                  <a:lnTo>
                    <a:pt x="4303533" y="0"/>
                  </a:lnTo>
                  <a:lnTo>
                    <a:pt x="4303533" y="5612394"/>
                  </a:lnTo>
                  <a:lnTo>
                    <a:pt x="0" y="5612394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1249" y="9172495"/>
              <a:ext cx="103072" cy="103931"/>
            </a:xfrm>
            <a:prstGeom prst="rect">
              <a:avLst/>
            </a:prstGeom>
          </p:spPr>
        </p:pic>
        <p:sp>
          <p:nvSpPr>
            <p:cNvPr id="336" name="object 336"/>
            <p:cNvSpPr/>
            <p:nvPr/>
          </p:nvSpPr>
          <p:spPr>
            <a:xfrm>
              <a:off x="14716824" y="9172504"/>
              <a:ext cx="3637915" cy="471805"/>
            </a:xfrm>
            <a:custGeom>
              <a:avLst/>
              <a:gdLst/>
              <a:ahLst/>
              <a:cxnLst/>
              <a:rect l="l" t="t" r="r" b="b"/>
              <a:pathLst>
                <a:path w="3637915" h="471804">
                  <a:moveTo>
                    <a:pt x="439775" y="38646"/>
                  </a:moveTo>
                  <a:lnTo>
                    <a:pt x="437172" y="25768"/>
                  </a:lnTo>
                  <a:lnTo>
                    <a:pt x="436740" y="23622"/>
                  </a:lnTo>
                  <a:lnTo>
                    <a:pt x="428447" y="11328"/>
                  </a:lnTo>
                  <a:lnTo>
                    <a:pt x="416153" y="3035"/>
                  </a:lnTo>
                  <a:lnTo>
                    <a:pt x="414007" y="2603"/>
                  </a:lnTo>
                  <a:lnTo>
                    <a:pt x="414007" y="31546"/>
                  </a:lnTo>
                  <a:lnTo>
                    <a:pt x="414007" y="175450"/>
                  </a:lnTo>
                  <a:lnTo>
                    <a:pt x="408228" y="181229"/>
                  </a:lnTo>
                  <a:lnTo>
                    <a:pt x="281228" y="181229"/>
                  </a:lnTo>
                  <a:lnTo>
                    <a:pt x="281470" y="180568"/>
                  </a:lnTo>
                  <a:lnTo>
                    <a:pt x="283324" y="175006"/>
                  </a:lnTo>
                  <a:lnTo>
                    <a:pt x="283883" y="169214"/>
                  </a:lnTo>
                  <a:lnTo>
                    <a:pt x="283171" y="163563"/>
                  </a:lnTo>
                  <a:lnTo>
                    <a:pt x="303060" y="153619"/>
                  </a:lnTo>
                  <a:lnTo>
                    <a:pt x="321386" y="144462"/>
                  </a:lnTo>
                  <a:lnTo>
                    <a:pt x="329272" y="140512"/>
                  </a:lnTo>
                  <a:lnTo>
                    <a:pt x="359994" y="125158"/>
                  </a:lnTo>
                  <a:lnTo>
                    <a:pt x="362572" y="117411"/>
                  </a:lnTo>
                  <a:lnTo>
                    <a:pt x="356209" y="104686"/>
                  </a:lnTo>
                  <a:lnTo>
                    <a:pt x="348475" y="102108"/>
                  </a:lnTo>
                  <a:lnTo>
                    <a:pt x="271653" y="140512"/>
                  </a:lnTo>
                  <a:lnTo>
                    <a:pt x="262140" y="133781"/>
                  </a:lnTo>
                  <a:lnTo>
                    <a:pt x="259511" y="132930"/>
                  </a:lnTo>
                  <a:lnTo>
                    <a:pt x="259511" y="168960"/>
                  </a:lnTo>
                  <a:lnTo>
                    <a:pt x="256933" y="176682"/>
                  </a:lnTo>
                  <a:lnTo>
                    <a:pt x="194208" y="208038"/>
                  </a:lnTo>
                  <a:lnTo>
                    <a:pt x="188201" y="207276"/>
                  </a:lnTo>
                  <a:lnTo>
                    <a:pt x="176606" y="195681"/>
                  </a:lnTo>
                  <a:lnTo>
                    <a:pt x="169811" y="192100"/>
                  </a:lnTo>
                  <a:lnTo>
                    <a:pt x="162636" y="192862"/>
                  </a:lnTo>
                  <a:lnTo>
                    <a:pt x="156946" y="197307"/>
                  </a:lnTo>
                  <a:lnTo>
                    <a:pt x="154609" y="204774"/>
                  </a:lnTo>
                  <a:lnTo>
                    <a:pt x="154609" y="408228"/>
                  </a:lnTo>
                  <a:lnTo>
                    <a:pt x="148831" y="414007"/>
                  </a:lnTo>
                  <a:lnTo>
                    <a:pt x="134620" y="414007"/>
                  </a:lnTo>
                  <a:lnTo>
                    <a:pt x="128841" y="408228"/>
                  </a:lnTo>
                  <a:lnTo>
                    <a:pt x="128841" y="264312"/>
                  </a:lnTo>
                  <a:lnTo>
                    <a:pt x="123075" y="258533"/>
                  </a:lnTo>
                  <a:lnTo>
                    <a:pt x="108839" y="258533"/>
                  </a:lnTo>
                  <a:lnTo>
                    <a:pt x="103073" y="264312"/>
                  </a:lnTo>
                  <a:lnTo>
                    <a:pt x="103073" y="408228"/>
                  </a:lnTo>
                  <a:lnTo>
                    <a:pt x="97294" y="414007"/>
                  </a:lnTo>
                  <a:lnTo>
                    <a:pt x="83083" y="414007"/>
                  </a:lnTo>
                  <a:lnTo>
                    <a:pt x="77304" y="408228"/>
                  </a:lnTo>
                  <a:lnTo>
                    <a:pt x="77304" y="282092"/>
                  </a:lnTo>
                  <a:lnTo>
                    <a:pt x="77304" y="258533"/>
                  </a:lnTo>
                  <a:lnTo>
                    <a:pt x="77304" y="161239"/>
                  </a:lnTo>
                  <a:lnTo>
                    <a:pt x="71539" y="155460"/>
                  </a:lnTo>
                  <a:lnTo>
                    <a:pt x="57302" y="155460"/>
                  </a:lnTo>
                  <a:lnTo>
                    <a:pt x="51536" y="161239"/>
                  </a:lnTo>
                  <a:lnTo>
                    <a:pt x="51536" y="252755"/>
                  </a:lnTo>
                  <a:lnTo>
                    <a:pt x="45758" y="258533"/>
                  </a:lnTo>
                  <a:lnTo>
                    <a:pt x="31546" y="258533"/>
                  </a:lnTo>
                  <a:lnTo>
                    <a:pt x="25768" y="252755"/>
                  </a:lnTo>
                  <a:lnTo>
                    <a:pt x="25768" y="168351"/>
                  </a:lnTo>
                  <a:lnTo>
                    <a:pt x="28816" y="153314"/>
                  </a:lnTo>
                  <a:lnTo>
                    <a:pt x="37096" y="141033"/>
                  </a:lnTo>
                  <a:lnTo>
                    <a:pt x="49390" y="132740"/>
                  </a:lnTo>
                  <a:lnTo>
                    <a:pt x="64414" y="129692"/>
                  </a:lnTo>
                  <a:lnTo>
                    <a:pt x="145161" y="129692"/>
                  </a:lnTo>
                  <a:lnTo>
                    <a:pt x="148399" y="131038"/>
                  </a:lnTo>
                  <a:lnTo>
                    <a:pt x="193154" y="175793"/>
                  </a:lnTo>
                  <a:lnTo>
                    <a:pt x="199148" y="176771"/>
                  </a:lnTo>
                  <a:lnTo>
                    <a:pt x="245427" y="153619"/>
                  </a:lnTo>
                  <a:lnTo>
                    <a:pt x="253136" y="156210"/>
                  </a:lnTo>
                  <a:lnTo>
                    <a:pt x="259511" y="168960"/>
                  </a:lnTo>
                  <a:lnTo>
                    <a:pt x="259511" y="132930"/>
                  </a:lnTo>
                  <a:lnTo>
                    <a:pt x="251079" y="130187"/>
                  </a:lnTo>
                  <a:lnTo>
                    <a:pt x="239268" y="130073"/>
                  </a:lnTo>
                  <a:lnTo>
                    <a:pt x="227507" y="133769"/>
                  </a:lnTo>
                  <a:lnTo>
                    <a:pt x="206146" y="144462"/>
                  </a:lnTo>
                  <a:lnTo>
                    <a:pt x="206146" y="129692"/>
                  </a:lnTo>
                  <a:lnTo>
                    <a:pt x="206146" y="126568"/>
                  </a:lnTo>
                  <a:lnTo>
                    <a:pt x="206146" y="31546"/>
                  </a:lnTo>
                  <a:lnTo>
                    <a:pt x="211924" y="25768"/>
                  </a:lnTo>
                  <a:lnTo>
                    <a:pt x="408228" y="25768"/>
                  </a:lnTo>
                  <a:lnTo>
                    <a:pt x="414007" y="31546"/>
                  </a:lnTo>
                  <a:lnTo>
                    <a:pt x="414007" y="2603"/>
                  </a:lnTo>
                  <a:lnTo>
                    <a:pt x="401129" y="0"/>
                  </a:lnTo>
                  <a:lnTo>
                    <a:pt x="219024" y="0"/>
                  </a:lnTo>
                  <a:lnTo>
                    <a:pt x="204000" y="3035"/>
                  </a:lnTo>
                  <a:lnTo>
                    <a:pt x="191706" y="11328"/>
                  </a:lnTo>
                  <a:lnTo>
                    <a:pt x="183413" y="23622"/>
                  </a:lnTo>
                  <a:lnTo>
                    <a:pt x="180378" y="38646"/>
                  </a:lnTo>
                  <a:lnTo>
                    <a:pt x="180378" y="126568"/>
                  </a:lnTo>
                  <a:lnTo>
                    <a:pt x="169049" y="115252"/>
                  </a:lnTo>
                  <a:lnTo>
                    <a:pt x="163156" y="110401"/>
                  </a:lnTo>
                  <a:lnTo>
                    <a:pt x="156527" y="106857"/>
                  </a:lnTo>
                  <a:lnTo>
                    <a:pt x="149377" y="104686"/>
                  </a:lnTo>
                  <a:lnTo>
                    <a:pt x="141719" y="103924"/>
                  </a:lnTo>
                  <a:lnTo>
                    <a:pt x="64414" y="103924"/>
                  </a:lnTo>
                  <a:lnTo>
                    <a:pt x="39370" y="109004"/>
                  </a:lnTo>
                  <a:lnTo>
                    <a:pt x="18884" y="122821"/>
                  </a:lnTo>
                  <a:lnTo>
                    <a:pt x="5067" y="143294"/>
                  </a:lnTo>
                  <a:lnTo>
                    <a:pt x="0" y="168351"/>
                  </a:lnTo>
                  <a:lnTo>
                    <a:pt x="0" y="245656"/>
                  </a:lnTo>
                  <a:lnTo>
                    <a:pt x="3048" y="260680"/>
                  </a:lnTo>
                  <a:lnTo>
                    <a:pt x="11328" y="272973"/>
                  </a:lnTo>
                  <a:lnTo>
                    <a:pt x="23622" y="281266"/>
                  </a:lnTo>
                  <a:lnTo>
                    <a:pt x="38646" y="284302"/>
                  </a:lnTo>
                  <a:lnTo>
                    <a:pt x="43167" y="284302"/>
                  </a:lnTo>
                  <a:lnTo>
                    <a:pt x="47510" y="283527"/>
                  </a:lnTo>
                  <a:lnTo>
                    <a:pt x="51536" y="282092"/>
                  </a:lnTo>
                  <a:lnTo>
                    <a:pt x="51536" y="401116"/>
                  </a:lnTo>
                  <a:lnTo>
                    <a:pt x="54584" y="416153"/>
                  </a:lnTo>
                  <a:lnTo>
                    <a:pt x="62865" y="428434"/>
                  </a:lnTo>
                  <a:lnTo>
                    <a:pt x="75158" y="436727"/>
                  </a:lnTo>
                  <a:lnTo>
                    <a:pt x="90182" y="439775"/>
                  </a:lnTo>
                  <a:lnTo>
                    <a:pt x="97421" y="439089"/>
                  </a:lnTo>
                  <a:lnTo>
                    <a:pt x="104216" y="437146"/>
                  </a:lnTo>
                  <a:lnTo>
                    <a:pt x="110439" y="434035"/>
                  </a:lnTo>
                  <a:lnTo>
                    <a:pt x="115951" y="429907"/>
                  </a:lnTo>
                  <a:lnTo>
                    <a:pt x="121475" y="434035"/>
                  </a:lnTo>
                  <a:lnTo>
                    <a:pt x="127698" y="437146"/>
                  </a:lnTo>
                  <a:lnTo>
                    <a:pt x="134493" y="439089"/>
                  </a:lnTo>
                  <a:lnTo>
                    <a:pt x="141719" y="439775"/>
                  </a:lnTo>
                  <a:lnTo>
                    <a:pt x="156756" y="436727"/>
                  </a:lnTo>
                  <a:lnTo>
                    <a:pt x="180378" y="401116"/>
                  </a:lnTo>
                  <a:lnTo>
                    <a:pt x="180378" y="230568"/>
                  </a:lnTo>
                  <a:lnTo>
                    <a:pt x="187921" y="232410"/>
                  </a:lnTo>
                  <a:lnTo>
                    <a:pt x="195630" y="232689"/>
                  </a:lnTo>
                  <a:lnTo>
                    <a:pt x="203250" y="231457"/>
                  </a:lnTo>
                  <a:lnTo>
                    <a:pt x="205574" y="230568"/>
                  </a:lnTo>
                  <a:lnTo>
                    <a:pt x="210553" y="228688"/>
                  </a:lnTo>
                  <a:lnTo>
                    <a:pt x="251841" y="208038"/>
                  </a:lnTo>
                  <a:lnTo>
                    <a:pt x="253923" y="206997"/>
                  </a:lnTo>
                  <a:lnTo>
                    <a:pt x="401129" y="206997"/>
                  </a:lnTo>
                  <a:lnTo>
                    <a:pt x="416153" y="203962"/>
                  </a:lnTo>
                  <a:lnTo>
                    <a:pt x="428421" y="195681"/>
                  </a:lnTo>
                  <a:lnTo>
                    <a:pt x="436740" y="183375"/>
                  </a:lnTo>
                  <a:lnTo>
                    <a:pt x="437172" y="181229"/>
                  </a:lnTo>
                  <a:lnTo>
                    <a:pt x="439648" y="168960"/>
                  </a:lnTo>
                  <a:lnTo>
                    <a:pt x="439775" y="38646"/>
                  </a:lnTo>
                  <a:close/>
                </a:path>
                <a:path w="3637915" h="471804">
                  <a:moveTo>
                    <a:pt x="1508734" y="214464"/>
                  </a:moveTo>
                  <a:lnTo>
                    <a:pt x="1476044" y="172631"/>
                  </a:lnTo>
                  <a:lnTo>
                    <a:pt x="1476044" y="209435"/>
                  </a:lnTo>
                  <a:lnTo>
                    <a:pt x="1438275" y="209435"/>
                  </a:lnTo>
                  <a:lnTo>
                    <a:pt x="1430756" y="209435"/>
                  </a:lnTo>
                  <a:lnTo>
                    <a:pt x="1424660" y="215519"/>
                  </a:lnTo>
                  <a:lnTo>
                    <a:pt x="1424660" y="412559"/>
                  </a:lnTo>
                  <a:lnTo>
                    <a:pt x="1338097" y="412559"/>
                  </a:lnTo>
                  <a:lnTo>
                    <a:pt x="1338097" y="311099"/>
                  </a:lnTo>
                  <a:lnTo>
                    <a:pt x="1338097" y="289966"/>
                  </a:lnTo>
                  <a:lnTo>
                    <a:pt x="1332001" y="283883"/>
                  </a:lnTo>
                  <a:lnTo>
                    <a:pt x="1222895" y="283883"/>
                  </a:lnTo>
                  <a:lnTo>
                    <a:pt x="1216799" y="289966"/>
                  </a:lnTo>
                  <a:lnTo>
                    <a:pt x="1216799" y="412559"/>
                  </a:lnTo>
                  <a:lnTo>
                    <a:pt x="1130223" y="412559"/>
                  </a:lnTo>
                  <a:lnTo>
                    <a:pt x="1130223" y="215519"/>
                  </a:lnTo>
                  <a:lnTo>
                    <a:pt x="1124140" y="209435"/>
                  </a:lnTo>
                  <a:lnTo>
                    <a:pt x="1078865" y="209435"/>
                  </a:lnTo>
                  <a:lnTo>
                    <a:pt x="1277454" y="28473"/>
                  </a:lnTo>
                  <a:lnTo>
                    <a:pt x="1349057" y="93726"/>
                  </a:lnTo>
                  <a:lnTo>
                    <a:pt x="1354810" y="94665"/>
                  </a:lnTo>
                  <a:lnTo>
                    <a:pt x="1364665" y="90309"/>
                  </a:lnTo>
                  <a:lnTo>
                    <a:pt x="1367853" y="85432"/>
                  </a:lnTo>
                  <a:lnTo>
                    <a:pt x="1367853" y="55270"/>
                  </a:lnTo>
                  <a:lnTo>
                    <a:pt x="1434719" y="55270"/>
                  </a:lnTo>
                  <a:lnTo>
                    <a:pt x="1434719" y="169608"/>
                  </a:lnTo>
                  <a:lnTo>
                    <a:pt x="1436331" y="173253"/>
                  </a:lnTo>
                  <a:lnTo>
                    <a:pt x="1476044" y="209435"/>
                  </a:lnTo>
                  <a:lnTo>
                    <a:pt x="1476044" y="172631"/>
                  </a:lnTo>
                  <a:lnTo>
                    <a:pt x="1461935" y="159766"/>
                  </a:lnTo>
                  <a:lnTo>
                    <a:pt x="1461935" y="55270"/>
                  </a:lnTo>
                  <a:lnTo>
                    <a:pt x="1461935" y="49237"/>
                  </a:lnTo>
                  <a:lnTo>
                    <a:pt x="1461935" y="34150"/>
                  </a:lnTo>
                  <a:lnTo>
                    <a:pt x="1455839" y="28067"/>
                  </a:lnTo>
                  <a:lnTo>
                    <a:pt x="1346720" y="28067"/>
                  </a:lnTo>
                  <a:lnTo>
                    <a:pt x="1340637" y="34150"/>
                  </a:lnTo>
                  <a:lnTo>
                    <a:pt x="1340637" y="49237"/>
                  </a:lnTo>
                  <a:lnTo>
                    <a:pt x="1317853" y="28473"/>
                  </a:lnTo>
                  <a:lnTo>
                    <a:pt x="1293431" y="6223"/>
                  </a:lnTo>
                  <a:lnTo>
                    <a:pt x="1285875" y="1549"/>
                  </a:lnTo>
                  <a:lnTo>
                    <a:pt x="1277442" y="0"/>
                  </a:lnTo>
                  <a:lnTo>
                    <a:pt x="1269022" y="1549"/>
                  </a:lnTo>
                  <a:lnTo>
                    <a:pt x="1053871" y="195376"/>
                  </a:lnTo>
                  <a:lnTo>
                    <a:pt x="1046162" y="214464"/>
                  </a:lnTo>
                  <a:lnTo>
                    <a:pt x="1047737" y="221488"/>
                  </a:lnTo>
                  <a:lnTo>
                    <a:pt x="1051306" y="227736"/>
                  </a:lnTo>
                  <a:lnTo>
                    <a:pt x="1056424" y="232524"/>
                  </a:lnTo>
                  <a:lnTo>
                    <a:pt x="1062736" y="235572"/>
                  </a:lnTo>
                  <a:lnTo>
                    <a:pt x="1069860" y="236639"/>
                  </a:lnTo>
                  <a:lnTo>
                    <a:pt x="1103007" y="236639"/>
                  </a:lnTo>
                  <a:lnTo>
                    <a:pt x="1103020" y="433679"/>
                  </a:lnTo>
                  <a:lnTo>
                    <a:pt x="1109103" y="439775"/>
                  </a:lnTo>
                  <a:lnTo>
                    <a:pt x="1237919" y="439775"/>
                  </a:lnTo>
                  <a:lnTo>
                    <a:pt x="1244015" y="433679"/>
                  </a:lnTo>
                  <a:lnTo>
                    <a:pt x="1244015" y="412559"/>
                  </a:lnTo>
                  <a:lnTo>
                    <a:pt x="1244015" y="311099"/>
                  </a:lnTo>
                  <a:lnTo>
                    <a:pt x="1310881" y="311099"/>
                  </a:lnTo>
                  <a:lnTo>
                    <a:pt x="1310881" y="433679"/>
                  </a:lnTo>
                  <a:lnTo>
                    <a:pt x="1316977" y="439775"/>
                  </a:lnTo>
                  <a:lnTo>
                    <a:pt x="1445793" y="439775"/>
                  </a:lnTo>
                  <a:lnTo>
                    <a:pt x="1451876" y="433679"/>
                  </a:lnTo>
                  <a:lnTo>
                    <a:pt x="1451876" y="412559"/>
                  </a:lnTo>
                  <a:lnTo>
                    <a:pt x="1451876" y="236639"/>
                  </a:lnTo>
                  <a:lnTo>
                    <a:pt x="1485036" y="236639"/>
                  </a:lnTo>
                  <a:lnTo>
                    <a:pt x="1492161" y="235572"/>
                  </a:lnTo>
                  <a:lnTo>
                    <a:pt x="1498473" y="232524"/>
                  </a:lnTo>
                  <a:lnTo>
                    <a:pt x="1503591" y="227736"/>
                  </a:lnTo>
                  <a:lnTo>
                    <a:pt x="1507172" y="221488"/>
                  </a:lnTo>
                  <a:lnTo>
                    <a:pt x="1508734" y="214464"/>
                  </a:lnTo>
                  <a:close/>
                </a:path>
                <a:path w="3637915" h="471804">
                  <a:moveTo>
                    <a:pt x="2444089" y="92595"/>
                  </a:moveTo>
                  <a:lnTo>
                    <a:pt x="2179815" y="92595"/>
                  </a:lnTo>
                  <a:lnTo>
                    <a:pt x="2172741" y="94030"/>
                  </a:lnTo>
                  <a:lnTo>
                    <a:pt x="2166963" y="97929"/>
                  </a:lnTo>
                  <a:lnTo>
                    <a:pt x="2163064" y="103708"/>
                  </a:lnTo>
                  <a:lnTo>
                    <a:pt x="2161629" y="110782"/>
                  </a:lnTo>
                  <a:lnTo>
                    <a:pt x="2163013" y="117767"/>
                  </a:lnTo>
                  <a:lnTo>
                    <a:pt x="2166988" y="123609"/>
                  </a:lnTo>
                  <a:lnTo>
                    <a:pt x="2172830" y="127584"/>
                  </a:lnTo>
                  <a:lnTo>
                    <a:pt x="2179815" y="128968"/>
                  </a:lnTo>
                  <a:lnTo>
                    <a:pt x="2444089" y="128968"/>
                  </a:lnTo>
                  <a:lnTo>
                    <a:pt x="2444089" y="92595"/>
                  </a:lnTo>
                  <a:close/>
                </a:path>
                <a:path w="3637915" h="471804">
                  <a:moveTo>
                    <a:pt x="2501061" y="19862"/>
                  </a:moveTo>
                  <a:lnTo>
                    <a:pt x="2179815" y="19862"/>
                  </a:lnTo>
                  <a:lnTo>
                    <a:pt x="2161933" y="21615"/>
                  </a:lnTo>
                  <a:lnTo>
                    <a:pt x="2115528" y="46482"/>
                  </a:lnTo>
                  <a:lnTo>
                    <a:pt x="2092591" y="84366"/>
                  </a:lnTo>
                  <a:lnTo>
                    <a:pt x="2090356" y="125615"/>
                  </a:lnTo>
                  <a:lnTo>
                    <a:pt x="2106015" y="163436"/>
                  </a:lnTo>
                  <a:lnTo>
                    <a:pt x="2136775" y="191058"/>
                  </a:lnTo>
                  <a:lnTo>
                    <a:pt x="2179815" y="201701"/>
                  </a:lnTo>
                  <a:lnTo>
                    <a:pt x="2501061" y="201701"/>
                  </a:lnTo>
                  <a:lnTo>
                    <a:pt x="2501061" y="165328"/>
                  </a:lnTo>
                  <a:lnTo>
                    <a:pt x="2179815" y="165328"/>
                  </a:lnTo>
                  <a:lnTo>
                    <a:pt x="2169096" y="164287"/>
                  </a:lnTo>
                  <a:lnTo>
                    <a:pt x="2158923" y="161213"/>
                  </a:lnTo>
                  <a:lnTo>
                    <a:pt x="2149564" y="156197"/>
                  </a:lnTo>
                  <a:lnTo>
                    <a:pt x="2141245" y="149352"/>
                  </a:lnTo>
                  <a:lnTo>
                    <a:pt x="2126043" y="120472"/>
                  </a:lnTo>
                  <a:lnTo>
                    <a:pt x="2129599" y="90017"/>
                  </a:lnTo>
                  <a:lnTo>
                    <a:pt x="2148624" y="65963"/>
                  </a:lnTo>
                  <a:lnTo>
                    <a:pt x="2179815" y="56235"/>
                  </a:lnTo>
                  <a:lnTo>
                    <a:pt x="2501061" y="56235"/>
                  </a:lnTo>
                  <a:lnTo>
                    <a:pt x="2501061" y="19862"/>
                  </a:lnTo>
                  <a:close/>
                </a:path>
                <a:path w="3637915" h="471804">
                  <a:moveTo>
                    <a:pt x="2524099" y="310807"/>
                  </a:moveTo>
                  <a:lnTo>
                    <a:pt x="2259825" y="310807"/>
                  </a:lnTo>
                  <a:lnTo>
                    <a:pt x="2252751" y="312242"/>
                  </a:lnTo>
                  <a:lnTo>
                    <a:pt x="2246973" y="316141"/>
                  </a:lnTo>
                  <a:lnTo>
                    <a:pt x="2243074" y="321919"/>
                  </a:lnTo>
                  <a:lnTo>
                    <a:pt x="2241639" y="328993"/>
                  </a:lnTo>
                  <a:lnTo>
                    <a:pt x="2243023" y="335978"/>
                  </a:lnTo>
                  <a:lnTo>
                    <a:pt x="2246998" y="341820"/>
                  </a:lnTo>
                  <a:lnTo>
                    <a:pt x="2252840" y="345795"/>
                  </a:lnTo>
                  <a:lnTo>
                    <a:pt x="2259825" y="347167"/>
                  </a:lnTo>
                  <a:lnTo>
                    <a:pt x="2524099" y="347167"/>
                  </a:lnTo>
                  <a:lnTo>
                    <a:pt x="2524099" y="310807"/>
                  </a:lnTo>
                  <a:close/>
                </a:path>
                <a:path w="3637915" h="471804">
                  <a:moveTo>
                    <a:pt x="2581071" y="238074"/>
                  </a:moveTo>
                  <a:lnTo>
                    <a:pt x="2259825" y="238074"/>
                  </a:lnTo>
                  <a:lnTo>
                    <a:pt x="2241943" y="239814"/>
                  </a:lnTo>
                  <a:lnTo>
                    <a:pt x="2195538" y="264693"/>
                  </a:lnTo>
                  <a:lnTo>
                    <a:pt x="2172601" y="302577"/>
                  </a:lnTo>
                  <a:lnTo>
                    <a:pt x="2170366" y="343814"/>
                  </a:lnTo>
                  <a:lnTo>
                    <a:pt x="2186025" y="381647"/>
                  </a:lnTo>
                  <a:lnTo>
                    <a:pt x="2216785" y="409270"/>
                  </a:lnTo>
                  <a:lnTo>
                    <a:pt x="2259825" y="419912"/>
                  </a:lnTo>
                  <a:lnTo>
                    <a:pt x="2581071" y="419912"/>
                  </a:lnTo>
                  <a:lnTo>
                    <a:pt x="2581071" y="383540"/>
                  </a:lnTo>
                  <a:lnTo>
                    <a:pt x="2259825" y="383540"/>
                  </a:lnTo>
                  <a:lnTo>
                    <a:pt x="2249093" y="382498"/>
                  </a:lnTo>
                  <a:lnTo>
                    <a:pt x="2238933" y="379412"/>
                  </a:lnTo>
                  <a:lnTo>
                    <a:pt x="2229574" y="374408"/>
                  </a:lnTo>
                  <a:lnTo>
                    <a:pt x="2221255" y="367563"/>
                  </a:lnTo>
                  <a:lnTo>
                    <a:pt x="2206053" y="338670"/>
                  </a:lnTo>
                  <a:lnTo>
                    <a:pt x="2209609" y="308229"/>
                  </a:lnTo>
                  <a:lnTo>
                    <a:pt x="2228634" y="284162"/>
                  </a:lnTo>
                  <a:lnTo>
                    <a:pt x="2259825" y="274434"/>
                  </a:lnTo>
                  <a:lnTo>
                    <a:pt x="2581071" y="274434"/>
                  </a:lnTo>
                  <a:lnTo>
                    <a:pt x="2581071" y="238074"/>
                  </a:lnTo>
                  <a:close/>
                </a:path>
                <a:path w="3637915" h="471804">
                  <a:moveTo>
                    <a:pt x="3243427" y="284264"/>
                  </a:moveTo>
                  <a:lnTo>
                    <a:pt x="3239135" y="279984"/>
                  </a:lnTo>
                  <a:lnTo>
                    <a:pt x="3228581" y="279984"/>
                  </a:lnTo>
                  <a:lnTo>
                    <a:pt x="3224301" y="284264"/>
                  </a:lnTo>
                  <a:lnTo>
                    <a:pt x="3224301" y="294817"/>
                  </a:lnTo>
                  <a:lnTo>
                    <a:pt x="3228581" y="299097"/>
                  </a:lnTo>
                  <a:lnTo>
                    <a:pt x="3233864" y="299097"/>
                  </a:lnTo>
                  <a:lnTo>
                    <a:pt x="3239135" y="299097"/>
                  </a:lnTo>
                  <a:lnTo>
                    <a:pt x="3243427" y="294817"/>
                  </a:lnTo>
                  <a:lnTo>
                    <a:pt x="3243427" y="284264"/>
                  </a:lnTo>
                  <a:close/>
                </a:path>
                <a:path w="3637915" h="471804">
                  <a:moveTo>
                    <a:pt x="3402126" y="341617"/>
                  </a:moveTo>
                  <a:lnTo>
                    <a:pt x="3397847" y="337337"/>
                  </a:lnTo>
                  <a:lnTo>
                    <a:pt x="3392563" y="337337"/>
                  </a:lnTo>
                  <a:lnTo>
                    <a:pt x="3228581" y="337337"/>
                  </a:lnTo>
                  <a:lnTo>
                    <a:pt x="3224301" y="341617"/>
                  </a:lnTo>
                  <a:lnTo>
                    <a:pt x="3224301" y="352183"/>
                  </a:lnTo>
                  <a:lnTo>
                    <a:pt x="3228581" y="356463"/>
                  </a:lnTo>
                  <a:lnTo>
                    <a:pt x="3397847" y="356463"/>
                  </a:lnTo>
                  <a:lnTo>
                    <a:pt x="3402126" y="352183"/>
                  </a:lnTo>
                  <a:lnTo>
                    <a:pt x="3402126" y="341617"/>
                  </a:lnTo>
                  <a:close/>
                </a:path>
                <a:path w="3637915" h="471804">
                  <a:moveTo>
                    <a:pt x="3402126" y="284264"/>
                  </a:moveTo>
                  <a:lnTo>
                    <a:pt x="3397847" y="279984"/>
                  </a:lnTo>
                  <a:lnTo>
                    <a:pt x="3392563" y="279984"/>
                  </a:lnTo>
                  <a:lnTo>
                    <a:pt x="3266821" y="279984"/>
                  </a:lnTo>
                  <a:lnTo>
                    <a:pt x="3262541" y="284264"/>
                  </a:lnTo>
                  <a:lnTo>
                    <a:pt x="3262541" y="294817"/>
                  </a:lnTo>
                  <a:lnTo>
                    <a:pt x="3266821" y="299097"/>
                  </a:lnTo>
                  <a:lnTo>
                    <a:pt x="3397847" y="299097"/>
                  </a:lnTo>
                  <a:lnTo>
                    <a:pt x="3402126" y="294817"/>
                  </a:lnTo>
                  <a:lnTo>
                    <a:pt x="3402126" y="284264"/>
                  </a:lnTo>
                  <a:close/>
                </a:path>
                <a:path w="3637915" h="471804">
                  <a:moveTo>
                    <a:pt x="3402126" y="131292"/>
                  </a:moveTo>
                  <a:lnTo>
                    <a:pt x="3397847" y="127012"/>
                  </a:lnTo>
                  <a:lnTo>
                    <a:pt x="3392563" y="127012"/>
                  </a:lnTo>
                  <a:lnTo>
                    <a:pt x="3387293" y="127012"/>
                  </a:lnTo>
                  <a:lnTo>
                    <a:pt x="3383000" y="131292"/>
                  </a:lnTo>
                  <a:lnTo>
                    <a:pt x="3383000" y="141846"/>
                  </a:lnTo>
                  <a:lnTo>
                    <a:pt x="3387293" y="146138"/>
                  </a:lnTo>
                  <a:lnTo>
                    <a:pt x="3397847" y="146138"/>
                  </a:lnTo>
                  <a:lnTo>
                    <a:pt x="3402126" y="141846"/>
                  </a:lnTo>
                  <a:lnTo>
                    <a:pt x="3402126" y="131292"/>
                  </a:lnTo>
                  <a:close/>
                </a:path>
                <a:path w="3637915" h="471804">
                  <a:moveTo>
                    <a:pt x="3560826" y="131292"/>
                  </a:moveTo>
                  <a:lnTo>
                    <a:pt x="3556546" y="127012"/>
                  </a:lnTo>
                  <a:lnTo>
                    <a:pt x="3551263" y="127012"/>
                  </a:lnTo>
                  <a:lnTo>
                    <a:pt x="3425520" y="127012"/>
                  </a:lnTo>
                  <a:lnTo>
                    <a:pt x="3421240" y="131292"/>
                  </a:lnTo>
                  <a:lnTo>
                    <a:pt x="3421240" y="141859"/>
                  </a:lnTo>
                  <a:lnTo>
                    <a:pt x="3425520" y="146138"/>
                  </a:lnTo>
                  <a:lnTo>
                    <a:pt x="3556546" y="146138"/>
                  </a:lnTo>
                  <a:lnTo>
                    <a:pt x="3560826" y="141859"/>
                  </a:lnTo>
                  <a:lnTo>
                    <a:pt x="3560826" y="131292"/>
                  </a:lnTo>
                  <a:close/>
                </a:path>
                <a:path w="3637915" h="471804">
                  <a:moveTo>
                    <a:pt x="3637305" y="174815"/>
                  </a:moveTo>
                  <a:lnTo>
                    <a:pt x="3627996" y="128003"/>
                  </a:lnTo>
                  <a:lnTo>
                    <a:pt x="3618090" y="112560"/>
                  </a:lnTo>
                  <a:lnTo>
                    <a:pt x="3618090" y="174294"/>
                  </a:lnTo>
                  <a:lnTo>
                    <a:pt x="3617976" y="176961"/>
                  </a:lnTo>
                  <a:lnTo>
                    <a:pt x="3609505" y="217373"/>
                  </a:lnTo>
                  <a:lnTo>
                    <a:pt x="3584549" y="254762"/>
                  </a:lnTo>
                  <a:lnTo>
                    <a:pt x="3583444" y="255905"/>
                  </a:lnTo>
                  <a:lnTo>
                    <a:pt x="3582644" y="257289"/>
                  </a:lnTo>
                  <a:lnTo>
                    <a:pt x="3582212" y="258800"/>
                  </a:lnTo>
                  <a:lnTo>
                    <a:pt x="3579545" y="273405"/>
                  </a:lnTo>
                  <a:lnTo>
                    <a:pt x="3579698" y="288010"/>
                  </a:lnTo>
                  <a:lnTo>
                    <a:pt x="3582555" y="302247"/>
                  </a:lnTo>
                  <a:lnTo>
                    <a:pt x="3588042" y="315709"/>
                  </a:lnTo>
                  <a:lnTo>
                    <a:pt x="3576066" y="311797"/>
                  </a:lnTo>
                  <a:lnTo>
                    <a:pt x="3568039" y="307809"/>
                  </a:lnTo>
                  <a:lnTo>
                    <a:pt x="3564788" y="306197"/>
                  </a:lnTo>
                  <a:lnTo>
                    <a:pt x="3554412" y="298983"/>
                  </a:lnTo>
                  <a:lnTo>
                    <a:pt x="3554285" y="298856"/>
                  </a:lnTo>
                  <a:lnTo>
                    <a:pt x="3545141" y="290245"/>
                  </a:lnTo>
                  <a:lnTo>
                    <a:pt x="3542449" y="287312"/>
                  </a:lnTo>
                  <a:lnTo>
                    <a:pt x="3538232" y="286346"/>
                  </a:lnTo>
                  <a:lnTo>
                    <a:pt x="3534549" y="287820"/>
                  </a:lnTo>
                  <a:lnTo>
                    <a:pt x="3522281" y="291909"/>
                  </a:lnTo>
                  <a:lnTo>
                    <a:pt x="3508324" y="295198"/>
                  </a:lnTo>
                  <a:lnTo>
                    <a:pt x="3493401" y="297548"/>
                  </a:lnTo>
                  <a:lnTo>
                    <a:pt x="3478225" y="298856"/>
                  </a:lnTo>
                  <a:lnTo>
                    <a:pt x="3473310" y="272249"/>
                  </a:lnTo>
                  <a:lnTo>
                    <a:pt x="3462909" y="247078"/>
                  </a:lnTo>
                  <a:lnTo>
                    <a:pt x="3459492" y="242036"/>
                  </a:lnTo>
                  <a:lnTo>
                    <a:pt x="3459492" y="308660"/>
                  </a:lnTo>
                  <a:lnTo>
                    <a:pt x="3452164" y="347903"/>
                  </a:lnTo>
                  <a:lnTo>
                    <a:pt x="3431781" y="382016"/>
                  </a:lnTo>
                  <a:lnTo>
                    <a:pt x="3400717" y="408940"/>
                  </a:lnTo>
                  <a:lnTo>
                    <a:pt x="3361359" y="426593"/>
                  </a:lnTo>
                  <a:lnTo>
                    <a:pt x="3316084" y="432943"/>
                  </a:lnTo>
                  <a:lnTo>
                    <a:pt x="3298748" y="432142"/>
                  </a:lnTo>
                  <a:lnTo>
                    <a:pt x="3281324" y="429869"/>
                  </a:lnTo>
                  <a:lnTo>
                    <a:pt x="3264916" y="426313"/>
                  </a:lnTo>
                  <a:lnTo>
                    <a:pt x="3250577" y="421665"/>
                  </a:lnTo>
                  <a:lnTo>
                    <a:pt x="3246894" y="420192"/>
                  </a:lnTo>
                  <a:lnTo>
                    <a:pt x="3242678" y="421157"/>
                  </a:lnTo>
                  <a:lnTo>
                    <a:pt x="3209061" y="445643"/>
                  </a:lnTo>
                  <a:lnTo>
                    <a:pt x="3197085" y="449554"/>
                  </a:lnTo>
                  <a:lnTo>
                    <a:pt x="3202571" y="436092"/>
                  </a:lnTo>
                  <a:lnTo>
                    <a:pt x="3205429" y="421855"/>
                  </a:lnTo>
                  <a:lnTo>
                    <a:pt x="3200577" y="388607"/>
                  </a:lnTo>
                  <a:lnTo>
                    <a:pt x="3186176" y="370801"/>
                  </a:lnTo>
                  <a:lnTo>
                    <a:pt x="3175622" y="351218"/>
                  </a:lnTo>
                  <a:lnTo>
                    <a:pt x="3169145" y="330339"/>
                  </a:lnTo>
                  <a:lnTo>
                    <a:pt x="3166935" y="308660"/>
                  </a:lnTo>
                  <a:lnTo>
                    <a:pt x="3174695" y="269862"/>
                  </a:lnTo>
                  <a:lnTo>
                    <a:pt x="3196158" y="235813"/>
                  </a:lnTo>
                  <a:lnTo>
                    <a:pt x="3228657" y="208724"/>
                  </a:lnTo>
                  <a:lnTo>
                    <a:pt x="3269526" y="190830"/>
                  </a:lnTo>
                  <a:lnTo>
                    <a:pt x="3316084" y="184378"/>
                  </a:lnTo>
                  <a:lnTo>
                    <a:pt x="3360305" y="190461"/>
                  </a:lnTo>
                  <a:lnTo>
                    <a:pt x="3399536" y="207619"/>
                  </a:lnTo>
                  <a:lnTo>
                    <a:pt x="3430994" y="234149"/>
                  </a:lnTo>
                  <a:lnTo>
                    <a:pt x="3451898" y="268389"/>
                  </a:lnTo>
                  <a:lnTo>
                    <a:pt x="3459492" y="308660"/>
                  </a:lnTo>
                  <a:lnTo>
                    <a:pt x="3459492" y="242036"/>
                  </a:lnTo>
                  <a:lnTo>
                    <a:pt x="3447250" y="223951"/>
                  </a:lnTo>
                  <a:lnTo>
                    <a:pt x="3426561" y="203492"/>
                  </a:lnTo>
                  <a:lnTo>
                    <a:pt x="3556546" y="203492"/>
                  </a:lnTo>
                  <a:lnTo>
                    <a:pt x="3560826" y="199212"/>
                  </a:lnTo>
                  <a:lnTo>
                    <a:pt x="3560826" y="188658"/>
                  </a:lnTo>
                  <a:lnTo>
                    <a:pt x="3556546" y="184378"/>
                  </a:lnTo>
                  <a:lnTo>
                    <a:pt x="3397186" y="184378"/>
                  </a:lnTo>
                  <a:lnTo>
                    <a:pt x="3380448" y="176961"/>
                  </a:lnTo>
                  <a:lnTo>
                    <a:pt x="3362883" y="171323"/>
                  </a:lnTo>
                  <a:lnTo>
                    <a:pt x="3344684" y="167500"/>
                  </a:lnTo>
                  <a:lnTo>
                    <a:pt x="3326041" y="165531"/>
                  </a:lnTo>
                  <a:lnTo>
                    <a:pt x="3340087" y="120472"/>
                  </a:lnTo>
                  <a:lnTo>
                    <a:pt x="3371304" y="83947"/>
                  </a:lnTo>
                  <a:lnTo>
                    <a:pt x="3415639" y="59474"/>
                  </a:lnTo>
                  <a:lnTo>
                    <a:pt x="3469043" y="50533"/>
                  </a:lnTo>
                  <a:lnTo>
                    <a:pt x="3515601" y="56984"/>
                  </a:lnTo>
                  <a:lnTo>
                    <a:pt x="3556470" y="74879"/>
                  </a:lnTo>
                  <a:lnTo>
                    <a:pt x="3588969" y="101968"/>
                  </a:lnTo>
                  <a:lnTo>
                    <a:pt x="3610445" y="136017"/>
                  </a:lnTo>
                  <a:lnTo>
                    <a:pt x="3618090" y="174294"/>
                  </a:lnTo>
                  <a:lnTo>
                    <a:pt x="3618090" y="112560"/>
                  </a:lnTo>
                  <a:lnTo>
                    <a:pt x="3602634" y="88455"/>
                  </a:lnTo>
                  <a:lnTo>
                    <a:pt x="3565106" y="57962"/>
                  </a:lnTo>
                  <a:lnTo>
                    <a:pt x="3547732" y="50533"/>
                  </a:lnTo>
                  <a:lnTo>
                    <a:pt x="3519284" y="38354"/>
                  </a:lnTo>
                  <a:lnTo>
                    <a:pt x="3469043" y="31407"/>
                  </a:lnTo>
                  <a:lnTo>
                    <a:pt x="3419652" y="38176"/>
                  </a:lnTo>
                  <a:lnTo>
                    <a:pt x="3376358" y="57086"/>
                  </a:lnTo>
                  <a:lnTo>
                    <a:pt x="3341535" y="86004"/>
                  </a:lnTo>
                  <a:lnTo>
                    <a:pt x="3317570" y="122847"/>
                  </a:lnTo>
                  <a:lnTo>
                    <a:pt x="3306876" y="165493"/>
                  </a:lnTo>
                  <a:lnTo>
                    <a:pt x="3258858" y="174294"/>
                  </a:lnTo>
                  <a:lnTo>
                    <a:pt x="3215475" y="194640"/>
                  </a:lnTo>
                  <a:lnTo>
                    <a:pt x="3180194" y="224917"/>
                  </a:lnTo>
                  <a:lnTo>
                    <a:pt x="3156496" y="263461"/>
                  </a:lnTo>
                  <a:lnTo>
                    <a:pt x="3147822" y="308660"/>
                  </a:lnTo>
                  <a:lnTo>
                    <a:pt x="3150260" y="333438"/>
                  </a:lnTo>
                  <a:lnTo>
                    <a:pt x="3157436" y="357289"/>
                  </a:lnTo>
                  <a:lnTo>
                    <a:pt x="3169132" y="379679"/>
                  </a:lnTo>
                  <a:lnTo>
                    <a:pt x="3185109" y="400088"/>
                  </a:lnTo>
                  <a:lnTo>
                    <a:pt x="3186734" y="414909"/>
                  </a:lnTo>
                  <a:lnTo>
                    <a:pt x="3184588" y="429463"/>
                  </a:lnTo>
                  <a:lnTo>
                    <a:pt x="3178860" y="443014"/>
                  </a:lnTo>
                  <a:lnTo>
                    <a:pt x="3169742" y="454863"/>
                  </a:lnTo>
                  <a:lnTo>
                    <a:pt x="3167011" y="457606"/>
                  </a:lnTo>
                  <a:lnTo>
                    <a:pt x="3166186" y="461708"/>
                  </a:lnTo>
                  <a:lnTo>
                    <a:pt x="3169145" y="468858"/>
                  </a:lnTo>
                  <a:lnTo>
                    <a:pt x="3172637" y="471182"/>
                  </a:lnTo>
                  <a:lnTo>
                    <a:pt x="3176498" y="471182"/>
                  </a:lnTo>
                  <a:lnTo>
                    <a:pt x="3215932" y="463486"/>
                  </a:lnTo>
                  <a:lnTo>
                    <a:pt x="3249561" y="441655"/>
                  </a:lnTo>
                  <a:lnTo>
                    <a:pt x="3264789" y="446011"/>
                  </a:lnTo>
                  <a:lnTo>
                    <a:pt x="3281451" y="449287"/>
                  </a:lnTo>
                  <a:lnTo>
                    <a:pt x="3298799" y="451345"/>
                  </a:lnTo>
                  <a:lnTo>
                    <a:pt x="3316084" y="452069"/>
                  </a:lnTo>
                  <a:lnTo>
                    <a:pt x="3365474" y="445300"/>
                  </a:lnTo>
                  <a:lnTo>
                    <a:pt x="3373818" y="441655"/>
                  </a:lnTo>
                  <a:lnTo>
                    <a:pt x="3393770" y="432943"/>
                  </a:lnTo>
                  <a:lnTo>
                    <a:pt x="3408769" y="426402"/>
                  </a:lnTo>
                  <a:lnTo>
                    <a:pt x="3443592" y="397484"/>
                  </a:lnTo>
                  <a:lnTo>
                    <a:pt x="3467544" y="360641"/>
                  </a:lnTo>
                  <a:lnTo>
                    <a:pt x="3478250" y="318008"/>
                  </a:lnTo>
                  <a:lnTo>
                    <a:pt x="3493338" y="316826"/>
                  </a:lnTo>
                  <a:lnTo>
                    <a:pt x="3508235" y="314680"/>
                  </a:lnTo>
                  <a:lnTo>
                    <a:pt x="3522472" y="311645"/>
                  </a:lnTo>
                  <a:lnTo>
                    <a:pt x="3535565" y="307809"/>
                  </a:lnTo>
                  <a:lnTo>
                    <a:pt x="3551377" y="320370"/>
                  </a:lnTo>
                  <a:lnTo>
                    <a:pt x="3569195" y="329641"/>
                  </a:lnTo>
                  <a:lnTo>
                    <a:pt x="3588461" y="335381"/>
                  </a:lnTo>
                  <a:lnTo>
                    <a:pt x="3608628" y="337337"/>
                  </a:lnTo>
                  <a:lnTo>
                    <a:pt x="3612502" y="337337"/>
                  </a:lnTo>
                  <a:lnTo>
                    <a:pt x="3615982" y="335013"/>
                  </a:lnTo>
                  <a:lnTo>
                    <a:pt x="3618941" y="327863"/>
                  </a:lnTo>
                  <a:lnTo>
                    <a:pt x="3618128" y="323748"/>
                  </a:lnTo>
                  <a:lnTo>
                    <a:pt x="3615385" y="321017"/>
                  </a:lnTo>
                  <a:lnTo>
                    <a:pt x="3611295" y="315709"/>
                  </a:lnTo>
                  <a:lnTo>
                    <a:pt x="3606266" y="309168"/>
                  </a:lnTo>
                  <a:lnTo>
                    <a:pt x="3600539" y="295617"/>
                  </a:lnTo>
                  <a:lnTo>
                    <a:pt x="3598405" y="281063"/>
                  </a:lnTo>
                  <a:lnTo>
                    <a:pt x="3600031" y="266242"/>
                  </a:lnTo>
                  <a:lnTo>
                    <a:pt x="3616007" y="245833"/>
                  </a:lnTo>
                  <a:lnTo>
                    <a:pt x="3627691" y="223443"/>
                  </a:lnTo>
                  <a:lnTo>
                    <a:pt x="3634867" y="199593"/>
                  </a:lnTo>
                  <a:lnTo>
                    <a:pt x="3637305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7" name="object 337"/>
          <p:cNvSpPr txBox="1"/>
          <p:nvPr/>
        </p:nvSpPr>
        <p:spPr>
          <a:xfrm>
            <a:off x="14615126" y="9620514"/>
            <a:ext cx="42290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3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6F6F6F"/>
                </a:solidFill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15787865" y="9630985"/>
            <a:ext cx="4445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10" dirty="0">
                <a:solidFill>
                  <a:srgbClr val="6F6F6F"/>
                </a:solidFill>
                <a:latin typeface="Tahoma"/>
                <a:cs typeface="Tahoma"/>
              </a:rPr>
              <a:t>H</a:t>
            </a:r>
            <a:r>
              <a:rPr sz="1200" spc="45" dirty="0">
                <a:solidFill>
                  <a:srgbClr val="6F6F6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6F6F6F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16887308" y="9620514"/>
            <a:ext cx="406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solidFill>
                  <a:srgbClr val="6F6F6F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6F6F6F"/>
                </a:solidFill>
                <a:latin typeface="Tahoma"/>
                <a:cs typeface="Tahoma"/>
              </a:rPr>
              <a:t>ar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7902984" y="9630985"/>
            <a:ext cx="3517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F6F6F"/>
                </a:solidFill>
                <a:latin typeface="Tahoma"/>
                <a:cs typeface="Tahoma"/>
              </a:rPr>
              <a:t>Ch</a:t>
            </a:r>
            <a:r>
              <a:rPr sz="1200" spc="2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6F6F6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41" name="object 341"/>
          <p:cNvGrpSpPr/>
          <p:nvPr/>
        </p:nvGrpSpPr>
        <p:grpSpPr>
          <a:xfrm>
            <a:off x="14407937" y="1884759"/>
            <a:ext cx="4314190" cy="7947659"/>
            <a:chOff x="14407937" y="1884759"/>
            <a:chExt cx="4314190" cy="7947659"/>
          </a:xfrm>
        </p:grpSpPr>
        <p:pic>
          <p:nvPicPr>
            <p:cNvPr id="342" name="object 3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8261" y="1884759"/>
              <a:ext cx="1193680" cy="7936931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14407937" y="1916172"/>
              <a:ext cx="3455670" cy="7916545"/>
            </a:xfrm>
            <a:custGeom>
              <a:avLst/>
              <a:gdLst/>
              <a:ahLst/>
              <a:cxnLst/>
              <a:rect l="l" t="t" r="r" b="b"/>
              <a:pathLst>
                <a:path w="3455669" h="7916545">
                  <a:moveTo>
                    <a:pt x="3273089" y="7915989"/>
                  </a:moveTo>
                  <a:lnTo>
                    <a:pt x="182303" y="7915989"/>
                  </a:lnTo>
                  <a:lnTo>
                    <a:pt x="176145" y="7915687"/>
                  </a:lnTo>
                  <a:lnTo>
                    <a:pt x="127857" y="7906082"/>
                  </a:lnTo>
                  <a:lnTo>
                    <a:pt x="88896" y="7887655"/>
                  </a:lnTo>
                  <a:lnTo>
                    <a:pt x="50838" y="7856421"/>
                  </a:lnTo>
                  <a:lnTo>
                    <a:pt x="25164" y="7821803"/>
                  </a:lnTo>
                  <a:lnTo>
                    <a:pt x="6323" y="7776318"/>
                  </a:lnTo>
                  <a:lnTo>
                    <a:pt x="0" y="7733686"/>
                  </a:lnTo>
                  <a:lnTo>
                    <a:pt x="0" y="7727513"/>
                  </a:lnTo>
                  <a:lnTo>
                    <a:pt x="0" y="182303"/>
                  </a:lnTo>
                  <a:lnTo>
                    <a:pt x="6323" y="139671"/>
                  </a:lnTo>
                  <a:lnTo>
                    <a:pt x="25164" y="94185"/>
                  </a:lnTo>
                  <a:lnTo>
                    <a:pt x="50838" y="59568"/>
                  </a:lnTo>
                  <a:lnTo>
                    <a:pt x="88896" y="28334"/>
                  </a:lnTo>
                  <a:lnTo>
                    <a:pt x="127857" y="9907"/>
                  </a:lnTo>
                  <a:lnTo>
                    <a:pt x="176145" y="302"/>
                  </a:lnTo>
                  <a:lnTo>
                    <a:pt x="182303" y="0"/>
                  </a:lnTo>
                  <a:lnTo>
                    <a:pt x="3273089" y="0"/>
                  </a:lnTo>
                  <a:lnTo>
                    <a:pt x="3315720" y="6323"/>
                  </a:lnTo>
                  <a:lnTo>
                    <a:pt x="3361206" y="25164"/>
                  </a:lnTo>
                  <a:lnTo>
                    <a:pt x="3395823" y="50838"/>
                  </a:lnTo>
                  <a:lnTo>
                    <a:pt x="3427057" y="88896"/>
                  </a:lnTo>
                  <a:lnTo>
                    <a:pt x="3445484" y="127857"/>
                  </a:lnTo>
                  <a:lnTo>
                    <a:pt x="3455089" y="176145"/>
                  </a:lnTo>
                  <a:lnTo>
                    <a:pt x="3455392" y="182303"/>
                  </a:lnTo>
                  <a:lnTo>
                    <a:pt x="3455392" y="7733686"/>
                  </a:lnTo>
                  <a:lnTo>
                    <a:pt x="3449068" y="7776318"/>
                  </a:lnTo>
                  <a:lnTo>
                    <a:pt x="3430226" y="7821804"/>
                  </a:lnTo>
                  <a:lnTo>
                    <a:pt x="3404553" y="7856421"/>
                  </a:lnTo>
                  <a:lnTo>
                    <a:pt x="3366495" y="7887655"/>
                  </a:lnTo>
                  <a:lnTo>
                    <a:pt x="3327534" y="7906082"/>
                  </a:lnTo>
                  <a:lnTo>
                    <a:pt x="3279247" y="7915687"/>
                  </a:lnTo>
                  <a:lnTo>
                    <a:pt x="3273089" y="7915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4" name="object 344"/>
          <p:cNvSpPr txBox="1"/>
          <p:nvPr/>
        </p:nvSpPr>
        <p:spPr>
          <a:xfrm>
            <a:off x="14510418" y="3033375"/>
            <a:ext cx="187642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5" dirty="0">
                <a:solidFill>
                  <a:srgbClr val="373737"/>
                </a:solidFill>
                <a:latin typeface="Trebuchet MS"/>
                <a:cs typeface="Trebuchet MS"/>
              </a:rPr>
              <a:t>H</a:t>
            </a:r>
            <a:r>
              <a:rPr sz="2700" spc="-105" dirty="0">
                <a:solidFill>
                  <a:srgbClr val="373737"/>
                </a:solidFill>
                <a:latin typeface="Trebuchet MS"/>
                <a:cs typeface="Trebuchet MS"/>
              </a:rPr>
              <a:t>a</a:t>
            </a:r>
            <a:r>
              <a:rPr sz="2700" spc="-215" dirty="0">
                <a:solidFill>
                  <a:srgbClr val="373737"/>
                </a:solidFill>
                <a:latin typeface="Trebuchet MS"/>
                <a:cs typeface="Trebuchet MS"/>
              </a:rPr>
              <a:t>r</a:t>
            </a:r>
            <a:r>
              <a:rPr sz="2700" spc="-120" dirty="0">
                <a:solidFill>
                  <a:srgbClr val="373737"/>
                </a:solidFill>
                <a:latin typeface="Trebuchet MS"/>
                <a:cs typeface="Trebuchet MS"/>
              </a:rPr>
              <a:t>ee</a:t>
            </a:r>
            <a:r>
              <a:rPr sz="2700" spc="14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373737"/>
                </a:solidFill>
                <a:latin typeface="Trebuchet MS"/>
                <a:cs typeface="Trebuchet MS"/>
              </a:rPr>
              <a:t>h</a:t>
            </a:r>
            <a:r>
              <a:rPr sz="2700" spc="-204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373737"/>
                </a:solidFill>
                <a:latin typeface="Trebuchet MS"/>
                <a:cs typeface="Trebuchet MS"/>
              </a:rPr>
              <a:t>P</a:t>
            </a:r>
            <a:r>
              <a:rPr sz="2700" spc="-90" dirty="0">
                <a:solidFill>
                  <a:srgbClr val="373737"/>
                </a:solidFill>
                <a:latin typeface="Trebuchet MS"/>
                <a:cs typeface="Trebuchet MS"/>
              </a:rPr>
              <a:t>h</a:t>
            </a:r>
            <a:r>
              <a:rPr sz="2700" spc="-105" dirty="0">
                <a:solidFill>
                  <a:srgbClr val="373737"/>
                </a:solidFill>
                <a:latin typeface="Trebuchet MS"/>
                <a:cs typeface="Trebuchet MS"/>
              </a:rPr>
              <a:t>a</a:t>
            </a:r>
            <a:r>
              <a:rPr sz="2700" spc="-225" dirty="0">
                <a:solidFill>
                  <a:srgbClr val="373737"/>
                </a:solidFill>
                <a:latin typeface="Trebuchet MS"/>
                <a:cs typeface="Trebuchet MS"/>
              </a:rPr>
              <a:t>l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14523118" y="2167473"/>
            <a:ext cx="3010535" cy="5780405"/>
            <a:chOff x="14523118" y="2167473"/>
            <a:chExt cx="3010535" cy="5780405"/>
          </a:xfrm>
        </p:grpSpPr>
        <p:pic>
          <p:nvPicPr>
            <p:cNvPr id="346" name="object 3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23118" y="2167473"/>
              <a:ext cx="931908" cy="743432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23118" y="3978936"/>
              <a:ext cx="303655" cy="314126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23118" y="4607189"/>
              <a:ext cx="303655" cy="314126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23118" y="5204030"/>
              <a:ext cx="303655" cy="314126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23118" y="5832283"/>
              <a:ext cx="303655" cy="314126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23118" y="7005022"/>
              <a:ext cx="303655" cy="314126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23118" y="7633275"/>
              <a:ext cx="303655" cy="314126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14528353" y="6591422"/>
              <a:ext cx="3005455" cy="0"/>
            </a:xfrm>
            <a:custGeom>
              <a:avLst/>
              <a:gdLst/>
              <a:ahLst/>
              <a:cxnLst/>
              <a:rect l="l" t="t" r="r" b="b"/>
              <a:pathLst>
                <a:path w="3005455">
                  <a:moveTo>
                    <a:pt x="0" y="0"/>
                  </a:moveTo>
                  <a:lnTo>
                    <a:pt x="3005144" y="0"/>
                  </a:lnTo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4" name="object 354"/>
          <p:cNvSpPr txBox="1"/>
          <p:nvPr/>
        </p:nvSpPr>
        <p:spPr>
          <a:xfrm>
            <a:off x="14992078" y="3924352"/>
            <a:ext cx="14020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85" dirty="0">
                <a:solidFill>
                  <a:srgbClr val="373737"/>
                </a:solidFill>
                <a:latin typeface="Trebuchet MS"/>
                <a:cs typeface="Trebuchet MS"/>
              </a:rPr>
              <a:t>M</a:t>
            </a:r>
            <a:r>
              <a:rPr sz="2150" spc="-50" dirty="0">
                <a:solidFill>
                  <a:srgbClr val="373737"/>
                </a:solidFill>
                <a:latin typeface="Trebuchet MS"/>
                <a:cs typeface="Trebuchet MS"/>
              </a:rPr>
              <a:t>y</a:t>
            </a:r>
            <a:r>
              <a:rPr sz="2150" spc="-140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60" dirty="0">
                <a:solidFill>
                  <a:srgbClr val="373737"/>
                </a:solidFill>
                <a:latin typeface="Trebuchet MS"/>
                <a:cs typeface="Trebuchet MS"/>
              </a:rPr>
              <a:t>tu</a:t>
            </a:r>
            <a:r>
              <a:rPr sz="2150" spc="-105" dirty="0">
                <a:solidFill>
                  <a:srgbClr val="373737"/>
                </a:solidFill>
                <a:latin typeface="Trebuchet MS"/>
                <a:cs typeface="Trebuchet MS"/>
              </a:rPr>
              <a:t>den</a:t>
            </a:r>
            <a:r>
              <a:rPr sz="2150" spc="-215" dirty="0">
                <a:solidFill>
                  <a:srgbClr val="373737"/>
                </a:solidFill>
                <a:latin typeface="Trebuchet MS"/>
                <a:cs typeface="Trebuchet MS"/>
              </a:rPr>
              <a:t>t</a:t>
            </a:r>
            <a:r>
              <a:rPr sz="2150" spc="75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14992078" y="4552605"/>
            <a:ext cx="14224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85" dirty="0">
                <a:solidFill>
                  <a:srgbClr val="373737"/>
                </a:solidFill>
                <a:latin typeface="Trebuchet MS"/>
                <a:cs typeface="Trebuchet MS"/>
              </a:rPr>
              <a:t>M</a:t>
            </a:r>
            <a:r>
              <a:rPr sz="2150" spc="-50" dirty="0">
                <a:solidFill>
                  <a:srgbClr val="373737"/>
                </a:solidFill>
                <a:latin typeface="Trebuchet MS"/>
                <a:cs typeface="Trebuchet MS"/>
              </a:rPr>
              <a:t>y</a:t>
            </a:r>
            <a:r>
              <a:rPr sz="2150" spc="-140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150" spc="-229" dirty="0">
                <a:solidFill>
                  <a:srgbClr val="373737"/>
                </a:solidFill>
                <a:latin typeface="Trebuchet MS"/>
                <a:cs typeface="Trebuchet MS"/>
              </a:rPr>
              <a:t>T</a:t>
            </a:r>
            <a:r>
              <a:rPr sz="2150" spc="-120" dirty="0">
                <a:solidFill>
                  <a:srgbClr val="373737"/>
                </a:solidFill>
                <a:latin typeface="Trebuchet MS"/>
                <a:cs typeface="Trebuchet MS"/>
              </a:rPr>
              <a:t>e</a:t>
            </a:r>
            <a:r>
              <a:rPr sz="2150" spc="-110" dirty="0">
                <a:solidFill>
                  <a:srgbClr val="373737"/>
                </a:solidFill>
                <a:latin typeface="Trebuchet MS"/>
                <a:cs typeface="Trebuchet MS"/>
              </a:rPr>
              <a:t>a</a:t>
            </a:r>
            <a:r>
              <a:rPr sz="2150" spc="-95" dirty="0">
                <a:solidFill>
                  <a:srgbClr val="373737"/>
                </a:solidFill>
                <a:latin typeface="Trebuchet MS"/>
                <a:cs typeface="Trebuchet MS"/>
              </a:rPr>
              <a:t>che</a:t>
            </a:r>
            <a:r>
              <a:rPr sz="2150" spc="-45" dirty="0">
                <a:solidFill>
                  <a:srgbClr val="373737"/>
                </a:solidFill>
                <a:latin typeface="Trebuchet MS"/>
                <a:cs typeface="Trebuchet MS"/>
              </a:rPr>
              <a:t>rs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4992078" y="5170388"/>
            <a:ext cx="9245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20" dirty="0">
                <a:solidFill>
                  <a:srgbClr val="373737"/>
                </a:solidFill>
                <a:latin typeface="Trebuchet MS"/>
                <a:cs typeface="Trebuchet MS"/>
              </a:rPr>
              <a:t>e</a:t>
            </a:r>
            <a:r>
              <a:rPr sz="2150" spc="-195" dirty="0">
                <a:solidFill>
                  <a:srgbClr val="373737"/>
                </a:solidFill>
                <a:latin typeface="Trebuchet MS"/>
                <a:cs typeface="Trebuchet MS"/>
              </a:rPr>
              <a:t>tt</a:t>
            </a:r>
            <a:r>
              <a:rPr sz="2150" spc="-90" dirty="0">
                <a:solidFill>
                  <a:srgbClr val="373737"/>
                </a:solidFill>
                <a:latin typeface="Trebuchet MS"/>
                <a:cs typeface="Trebuchet MS"/>
              </a:rPr>
              <a:t>ing</a:t>
            </a:r>
            <a:r>
              <a:rPr sz="2150" spc="75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14992078" y="5798641"/>
            <a:ext cx="13728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rgbClr val="373737"/>
                </a:solidFill>
                <a:latin typeface="Trebuchet MS"/>
                <a:cs typeface="Trebuchet MS"/>
              </a:rPr>
              <a:t>u</a:t>
            </a:r>
            <a:r>
              <a:rPr sz="2150" spc="-25" dirty="0">
                <a:solidFill>
                  <a:srgbClr val="373737"/>
                </a:solidFill>
                <a:latin typeface="Trebuchet MS"/>
                <a:cs typeface="Trebuchet MS"/>
              </a:rPr>
              <a:t>gge</a:t>
            </a:r>
            <a:r>
              <a:rPr sz="2150" spc="-60" dirty="0">
                <a:solidFill>
                  <a:srgbClr val="373737"/>
                </a:solidFill>
                <a:latin typeface="Trebuchet MS"/>
                <a:cs typeface="Trebuchet MS"/>
              </a:rPr>
              <a:t>st</a:t>
            </a:r>
            <a:r>
              <a:rPr sz="2150" spc="-185" dirty="0">
                <a:solidFill>
                  <a:srgbClr val="373737"/>
                </a:solidFill>
                <a:latin typeface="Trebuchet MS"/>
                <a:cs typeface="Trebuchet MS"/>
              </a:rPr>
              <a:t>i</a:t>
            </a:r>
            <a:r>
              <a:rPr sz="2150" spc="-75" dirty="0">
                <a:solidFill>
                  <a:srgbClr val="373737"/>
                </a:solidFill>
                <a:latin typeface="Trebuchet MS"/>
                <a:cs typeface="Trebuchet MS"/>
              </a:rPr>
              <a:t>o</a:t>
            </a:r>
            <a:r>
              <a:rPr sz="2150" spc="-114" dirty="0">
                <a:solidFill>
                  <a:srgbClr val="373737"/>
                </a:solidFill>
                <a:latin typeface="Trebuchet MS"/>
                <a:cs typeface="Trebuchet MS"/>
              </a:rPr>
              <a:t>n</a:t>
            </a:r>
            <a:r>
              <a:rPr sz="2150" spc="75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14992078" y="6971380"/>
            <a:ext cx="901700" cy="980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20" dirty="0">
                <a:solidFill>
                  <a:srgbClr val="373737"/>
                </a:solidFill>
                <a:latin typeface="Trebuchet MS"/>
                <a:cs typeface="Trebuchet MS"/>
              </a:rPr>
              <a:t>S</a:t>
            </a:r>
            <a:r>
              <a:rPr sz="2150" spc="-114" dirty="0">
                <a:solidFill>
                  <a:srgbClr val="373737"/>
                </a:solidFill>
                <a:latin typeface="Trebuchet MS"/>
                <a:cs typeface="Trebuchet MS"/>
              </a:rPr>
              <a:t>uppo</a:t>
            </a:r>
            <a:r>
              <a:rPr sz="2150" spc="-25" dirty="0">
                <a:solidFill>
                  <a:srgbClr val="373737"/>
                </a:solidFill>
                <a:latin typeface="Trebuchet MS"/>
                <a:cs typeface="Trebuchet MS"/>
              </a:rPr>
              <a:t>r</a:t>
            </a:r>
            <a:r>
              <a:rPr sz="2150" spc="-195" dirty="0">
                <a:solidFill>
                  <a:srgbClr val="373737"/>
                </a:solidFill>
                <a:latin typeface="Trebuchet MS"/>
                <a:cs typeface="Trebuchet MS"/>
              </a:rPr>
              <a:t>t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150" spc="-70" dirty="0">
                <a:solidFill>
                  <a:srgbClr val="373737"/>
                </a:solidFill>
                <a:latin typeface="Trebuchet MS"/>
                <a:cs typeface="Trebuchet MS"/>
              </a:rPr>
              <a:t>L</a:t>
            </a:r>
            <a:r>
              <a:rPr sz="2150" spc="-75" dirty="0">
                <a:solidFill>
                  <a:srgbClr val="373737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rgbClr val="373737"/>
                </a:solidFill>
                <a:latin typeface="Trebuchet MS"/>
                <a:cs typeface="Trebuchet MS"/>
              </a:rPr>
              <a:t>g</a:t>
            </a:r>
            <a:r>
              <a:rPr sz="2150" spc="-140" dirty="0">
                <a:solidFill>
                  <a:srgbClr val="373737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rgbClr val="373737"/>
                </a:solidFill>
                <a:latin typeface="Trebuchet MS"/>
                <a:cs typeface="Trebuchet MS"/>
              </a:rPr>
              <a:t>O</a:t>
            </a:r>
            <a:r>
              <a:rPr sz="2150" spc="-160" dirty="0">
                <a:solidFill>
                  <a:srgbClr val="373737"/>
                </a:solidFill>
                <a:latin typeface="Trebuchet MS"/>
                <a:cs typeface="Trebuchet MS"/>
              </a:rPr>
              <a:t>ut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2290894" y="10835137"/>
            <a:ext cx="19316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3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</a:t>
            </a:r>
            <a:r>
              <a:rPr sz="2450" spc="-2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-75" dirty="0">
                <a:solidFill>
                  <a:srgbClr val="575656"/>
                </a:solidFill>
                <a:latin typeface="Tahoma"/>
                <a:cs typeface="Tahoma"/>
              </a:rPr>
              <a:t>r</a:t>
            </a:r>
            <a:r>
              <a:rPr sz="2450" spc="50" dirty="0">
                <a:solidFill>
                  <a:srgbClr val="575656"/>
                </a:solidFill>
                <a:latin typeface="Tahoma"/>
                <a:cs typeface="Tahoma"/>
              </a:rPr>
              <a:t>c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h</a:t>
            </a:r>
            <a:r>
              <a:rPr sz="2450" spc="-13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450" spc="-2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450" spc="50" dirty="0">
                <a:solidFill>
                  <a:srgbClr val="575656"/>
                </a:solidFill>
                <a:latin typeface="Tahoma"/>
                <a:cs typeface="Tahoma"/>
              </a:rPr>
              <a:t>c</a:t>
            </a:r>
            <a:r>
              <a:rPr sz="2450" spc="-40" dirty="0">
                <a:solidFill>
                  <a:srgbClr val="575656"/>
                </a:solidFill>
                <a:latin typeface="Tahoma"/>
                <a:cs typeface="Tahoma"/>
              </a:rPr>
              <a:t>r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ee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9096970" y="10835137"/>
            <a:ext cx="16922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45" dirty="0">
                <a:solidFill>
                  <a:srgbClr val="575656"/>
                </a:solidFill>
                <a:latin typeface="Tahoma"/>
                <a:cs typeface="Tahoma"/>
              </a:rPr>
              <a:t>Ch</a:t>
            </a:r>
            <a:r>
              <a:rPr sz="2450" spc="20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65" dirty="0">
                <a:solidFill>
                  <a:srgbClr val="575656"/>
                </a:solidFill>
                <a:latin typeface="Tahoma"/>
                <a:cs typeface="Tahoma"/>
              </a:rPr>
              <a:t>t</a:t>
            </a:r>
            <a:r>
              <a:rPr sz="2450" spc="-13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450" spc="-3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450" spc="50" dirty="0">
                <a:solidFill>
                  <a:srgbClr val="575656"/>
                </a:solidFill>
                <a:latin typeface="Tahoma"/>
                <a:cs typeface="Tahoma"/>
              </a:rPr>
              <a:t>c</a:t>
            </a:r>
            <a:r>
              <a:rPr sz="2450" spc="-40" dirty="0">
                <a:solidFill>
                  <a:srgbClr val="575656"/>
                </a:solidFill>
                <a:latin typeface="Tahoma"/>
                <a:cs typeface="Tahoma"/>
              </a:rPr>
              <a:t>r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ee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15379501" y="10835137"/>
            <a:ext cx="23704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2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r>
              <a:rPr sz="2450" spc="-90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5" dirty="0">
                <a:solidFill>
                  <a:srgbClr val="575656"/>
                </a:solidFill>
                <a:latin typeface="Tahoma"/>
                <a:cs typeface="Tahoma"/>
              </a:rPr>
              <a:t>vig</a:t>
            </a:r>
            <a:r>
              <a:rPr sz="2450" spc="-80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450" spc="70" dirty="0">
                <a:solidFill>
                  <a:srgbClr val="575656"/>
                </a:solidFill>
                <a:latin typeface="Tahoma"/>
                <a:cs typeface="Tahoma"/>
              </a:rPr>
              <a:t>tio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</a:t>
            </a:r>
            <a:r>
              <a:rPr sz="2450" spc="-13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450" spc="-25" dirty="0">
                <a:solidFill>
                  <a:srgbClr val="575656"/>
                </a:solidFill>
                <a:latin typeface="Tahoma"/>
                <a:cs typeface="Tahoma"/>
              </a:rPr>
              <a:t>m</a:t>
            </a:r>
            <a:r>
              <a:rPr sz="2450" spc="15" dirty="0">
                <a:solidFill>
                  <a:srgbClr val="575656"/>
                </a:solidFill>
                <a:latin typeface="Tahoma"/>
                <a:cs typeface="Tahoma"/>
              </a:rPr>
              <a:t>e</a:t>
            </a:r>
            <a:r>
              <a:rPr sz="2450" spc="10" dirty="0">
                <a:solidFill>
                  <a:srgbClr val="575656"/>
                </a:solidFill>
                <a:latin typeface="Tahoma"/>
                <a:cs typeface="Tahoma"/>
              </a:rPr>
              <a:t>nu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75" dirty="0"/>
              <a:t>T</a:t>
            </a:r>
            <a:r>
              <a:rPr spc="-190" dirty="0"/>
              <a:t>ec</a:t>
            </a:r>
            <a:r>
              <a:rPr spc="-220" dirty="0"/>
              <a:t>h</a:t>
            </a:r>
            <a:r>
              <a:rPr spc="-455" dirty="0"/>
              <a:t> </a:t>
            </a:r>
            <a:r>
              <a:rPr spc="365" dirty="0"/>
              <a:t>S</a:t>
            </a:r>
            <a:r>
              <a:rPr spc="-484" dirty="0"/>
              <a:t>t</a:t>
            </a:r>
            <a:r>
              <a:rPr spc="-260" dirty="0"/>
              <a:t>a</a:t>
            </a:r>
            <a:r>
              <a:rPr spc="-90" dirty="0"/>
              <a:t>c</a:t>
            </a:r>
            <a:r>
              <a:rPr spc="-200"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691017" y="1476394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1017" y="3549630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017" y="5518156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1017" y="7696100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7623" y="1704525"/>
            <a:ext cx="3669029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10" dirty="0">
                <a:solidFill>
                  <a:srgbClr val="575656"/>
                </a:solidFill>
                <a:latin typeface="Tahoma"/>
                <a:cs typeface="Tahoma"/>
              </a:rPr>
              <a:t>Mobile</a:t>
            </a:r>
            <a:r>
              <a:rPr sz="2850" spc="-180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575656"/>
                </a:solidFill>
                <a:latin typeface="Tahoma"/>
                <a:cs typeface="Tahoma"/>
              </a:rPr>
              <a:t>app</a:t>
            </a:r>
            <a:r>
              <a:rPr sz="2850" spc="-17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30" dirty="0">
                <a:solidFill>
                  <a:srgbClr val="575656"/>
                </a:solidFill>
                <a:latin typeface="Tahoma"/>
                <a:cs typeface="Tahoma"/>
              </a:rPr>
              <a:t>framework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2717" y="3777760"/>
            <a:ext cx="97409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75" dirty="0">
                <a:solidFill>
                  <a:srgbClr val="575656"/>
                </a:solidFill>
                <a:latin typeface="Tahoma"/>
                <a:cs typeface="Tahoma"/>
              </a:rPr>
              <a:t>Cloud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5654" y="5746286"/>
            <a:ext cx="153225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20" dirty="0">
                <a:solidFill>
                  <a:srgbClr val="575656"/>
                </a:solidFill>
                <a:latin typeface="Tahoma"/>
                <a:cs typeface="Tahoma"/>
              </a:rPr>
              <a:t>D</a:t>
            </a:r>
            <a:r>
              <a:rPr sz="2850" spc="-8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850" spc="80" dirty="0">
                <a:solidFill>
                  <a:srgbClr val="575656"/>
                </a:solidFill>
                <a:latin typeface="Tahoma"/>
                <a:cs typeface="Tahoma"/>
              </a:rPr>
              <a:t>t</a:t>
            </a:r>
            <a:r>
              <a:rPr sz="2850" spc="-6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850" spc="40" dirty="0">
                <a:solidFill>
                  <a:srgbClr val="575656"/>
                </a:solidFill>
                <a:latin typeface="Tahoma"/>
                <a:cs typeface="Tahoma"/>
              </a:rPr>
              <a:t>b</a:t>
            </a:r>
            <a:r>
              <a:rPr sz="2850" spc="-65" dirty="0">
                <a:solidFill>
                  <a:srgbClr val="575656"/>
                </a:solidFill>
                <a:latin typeface="Tahoma"/>
                <a:cs typeface="Tahoma"/>
              </a:rPr>
              <a:t>a</a:t>
            </a:r>
            <a:r>
              <a:rPr sz="2850" spc="-25" dirty="0">
                <a:solidFill>
                  <a:srgbClr val="575656"/>
                </a:solidFill>
                <a:latin typeface="Tahoma"/>
                <a:cs typeface="Tahoma"/>
              </a:rPr>
              <a:t>s</a:t>
            </a:r>
            <a:r>
              <a:rPr sz="2850" spc="20" dirty="0">
                <a:solidFill>
                  <a:srgbClr val="575656"/>
                </a:solidFill>
                <a:latin typeface="Tahoma"/>
                <a:cs typeface="Tahoma"/>
              </a:rPr>
              <a:t>e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1390" y="7924231"/>
            <a:ext cx="358838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55" dirty="0">
                <a:solidFill>
                  <a:srgbClr val="575656"/>
                </a:solidFill>
                <a:latin typeface="Tahoma"/>
                <a:cs typeface="Tahoma"/>
              </a:rPr>
              <a:t>Chat</a:t>
            </a:r>
            <a:r>
              <a:rPr sz="2850" spc="-16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210" dirty="0">
                <a:solidFill>
                  <a:srgbClr val="575656"/>
                </a:solidFill>
                <a:latin typeface="Tahoma"/>
                <a:cs typeface="Tahoma"/>
              </a:rPr>
              <a:t>/</a:t>
            </a:r>
            <a:r>
              <a:rPr sz="2850" spc="-16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-30" dirty="0">
                <a:solidFill>
                  <a:srgbClr val="575656"/>
                </a:solidFill>
                <a:latin typeface="Tahoma"/>
                <a:cs typeface="Tahoma"/>
              </a:rPr>
              <a:t>message</a:t>
            </a:r>
            <a:r>
              <a:rPr sz="2850" spc="-16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10" dirty="0">
                <a:solidFill>
                  <a:srgbClr val="575656"/>
                </a:solidFill>
                <a:latin typeface="Tahoma"/>
                <a:cs typeface="Tahoma"/>
              </a:rPr>
              <a:t>plugin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6252" y="5141204"/>
            <a:ext cx="2240769" cy="13088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66611" y="3486804"/>
            <a:ext cx="1518278" cy="10470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03786" y="1109913"/>
            <a:ext cx="1643929" cy="182193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13204" y="7413387"/>
            <a:ext cx="1622987" cy="16229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1717225"/>
            <a:ext cx="2136060" cy="6701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3706693"/>
            <a:ext cx="2136060" cy="6701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72495" y="5696161"/>
            <a:ext cx="2136060" cy="6701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7895047"/>
            <a:ext cx="2136060" cy="67013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691017" y="9685569"/>
            <a:ext cx="4502785" cy="911225"/>
          </a:xfrm>
          <a:custGeom>
            <a:avLst/>
            <a:gdLst/>
            <a:ahLst/>
            <a:cxnLst/>
            <a:rect l="l" t="t" r="r" b="b"/>
            <a:pathLst>
              <a:path w="4502784" h="911225">
                <a:moveTo>
                  <a:pt x="4046997" y="910967"/>
                </a:moveTo>
                <a:lnTo>
                  <a:pt x="455483" y="910967"/>
                </a:lnTo>
                <a:lnTo>
                  <a:pt x="444302" y="910829"/>
                </a:lnTo>
                <a:lnTo>
                  <a:pt x="399724" y="907541"/>
                </a:lnTo>
                <a:lnTo>
                  <a:pt x="355683" y="899899"/>
                </a:lnTo>
                <a:lnTo>
                  <a:pt x="312603" y="887976"/>
                </a:lnTo>
                <a:lnTo>
                  <a:pt x="270899" y="871889"/>
                </a:lnTo>
                <a:lnTo>
                  <a:pt x="230973" y="851792"/>
                </a:lnTo>
                <a:lnTo>
                  <a:pt x="193209" y="827878"/>
                </a:lnTo>
                <a:lnTo>
                  <a:pt x="157971" y="800377"/>
                </a:lnTo>
                <a:lnTo>
                  <a:pt x="125598" y="769555"/>
                </a:lnTo>
                <a:lnTo>
                  <a:pt x="96402" y="735708"/>
                </a:lnTo>
                <a:lnTo>
                  <a:pt x="70664" y="699163"/>
                </a:lnTo>
                <a:lnTo>
                  <a:pt x="48632" y="660271"/>
                </a:lnTo>
                <a:lnTo>
                  <a:pt x="30519" y="619406"/>
                </a:lnTo>
                <a:lnTo>
                  <a:pt x="16498" y="576963"/>
                </a:lnTo>
                <a:lnTo>
                  <a:pt x="6705" y="533350"/>
                </a:lnTo>
                <a:lnTo>
                  <a:pt x="1233" y="488987"/>
                </a:lnTo>
                <a:lnTo>
                  <a:pt x="0" y="455483"/>
                </a:lnTo>
                <a:lnTo>
                  <a:pt x="137" y="444302"/>
                </a:lnTo>
                <a:lnTo>
                  <a:pt x="3425" y="399724"/>
                </a:lnTo>
                <a:lnTo>
                  <a:pt x="11067" y="355683"/>
                </a:lnTo>
                <a:lnTo>
                  <a:pt x="22989" y="312603"/>
                </a:lnTo>
                <a:lnTo>
                  <a:pt x="39077" y="270899"/>
                </a:lnTo>
                <a:lnTo>
                  <a:pt x="59174" y="230973"/>
                </a:lnTo>
                <a:lnTo>
                  <a:pt x="83088" y="193209"/>
                </a:lnTo>
                <a:lnTo>
                  <a:pt x="110589" y="157971"/>
                </a:lnTo>
                <a:lnTo>
                  <a:pt x="141411" y="125598"/>
                </a:lnTo>
                <a:lnTo>
                  <a:pt x="175258" y="96402"/>
                </a:lnTo>
                <a:lnTo>
                  <a:pt x="211803" y="70664"/>
                </a:lnTo>
                <a:lnTo>
                  <a:pt x="250695" y="48632"/>
                </a:lnTo>
                <a:lnTo>
                  <a:pt x="291560" y="30519"/>
                </a:lnTo>
                <a:lnTo>
                  <a:pt x="334003" y="16498"/>
                </a:lnTo>
                <a:lnTo>
                  <a:pt x="377616" y="6705"/>
                </a:lnTo>
                <a:lnTo>
                  <a:pt x="421979" y="1233"/>
                </a:lnTo>
                <a:lnTo>
                  <a:pt x="455483" y="0"/>
                </a:lnTo>
                <a:lnTo>
                  <a:pt x="4046997" y="0"/>
                </a:lnTo>
                <a:lnTo>
                  <a:pt x="4091642" y="2193"/>
                </a:lnTo>
                <a:lnTo>
                  <a:pt x="4135857" y="8751"/>
                </a:lnTo>
                <a:lnTo>
                  <a:pt x="4179216" y="19612"/>
                </a:lnTo>
                <a:lnTo>
                  <a:pt x="4221302" y="34671"/>
                </a:lnTo>
                <a:lnTo>
                  <a:pt x="4261710" y="53782"/>
                </a:lnTo>
                <a:lnTo>
                  <a:pt x="4300049" y="76762"/>
                </a:lnTo>
                <a:lnTo>
                  <a:pt x="4335952" y="103389"/>
                </a:lnTo>
                <a:lnTo>
                  <a:pt x="4369072" y="133408"/>
                </a:lnTo>
                <a:lnTo>
                  <a:pt x="4399090" y="166527"/>
                </a:lnTo>
                <a:lnTo>
                  <a:pt x="4425717" y="202430"/>
                </a:lnTo>
                <a:lnTo>
                  <a:pt x="4448697" y="240770"/>
                </a:lnTo>
                <a:lnTo>
                  <a:pt x="4467808" y="281177"/>
                </a:lnTo>
                <a:lnTo>
                  <a:pt x="4482867" y="323263"/>
                </a:lnTo>
                <a:lnTo>
                  <a:pt x="4493728" y="366623"/>
                </a:lnTo>
                <a:lnTo>
                  <a:pt x="4500287" y="410838"/>
                </a:lnTo>
                <a:lnTo>
                  <a:pt x="4502480" y="455483"/>
                </a:lnTo>
                <a:lnTo>
                  <a:pt x="4502343" y="466665"/>
                </a:lnTo>
                <a:lnTo>
                  <a:pt x="4499055" y="511242"/>
                </a:lnTo>
                <a:lnTo>
                  <a:pt x="4491412" y="555283"/>
                </a:lnTo>
                <a:lnTo>
                  <a:pt x="4479490" y="598363"/>
                </a:lnTo>
                <a:lnTo>
                  <a:pt x="4463403" y="640067"/>
                </a:lnTo>
                <a:lnTo>
                  <a:pt x="4443306" y="679993"/>
                </a:lnTo>
                <a:lnTo>
                  <a:pt x="4419391" y="717757"/>
                </a:lnTo>
                <a:lnTo>
                  <a:pt x="4391891" y="752995"/>
                </a:lnTo>
                <a:lnTo>
                  <a:pt x="4361069" y="785368"/>
                </a:lnTo>
                <a:lnTo>
                  <a:pt x="4327222" y="814564"/>
                </a:lnTo>
                <a:lnTo>
                  <a:pt x="4290676" y="840302"/>
                </a:lnTo>
                <a:lnTo>
                  <a:pt x="4251784" y="862334"/>
                </a:lnTo>
                <a:lnTo>
                  <a:pt x="4210919" y="880447"/>
                </a:lnTo>
                <a:lnTo>
                  <a:pt x="4168476" y="894468"/>
                </a:lnTo>
                <a:lnTo>
                  <a:pt x="4124864" y="904261"/>
                </a:lnTo>
                <a:lnTo>
                  <a:pt x="4080501" y="909733"/>
                </a:lnTo>
                <a:lnTo>
                  <a:pt x="4046997" y="910967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4208" y="9882286"/>
            <a:ext cx="272034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55" dirty="0">
                <a:solidFill>
                  <a:srgbClr val="575656"/>
                </a:solidFill>
                <a:latin typeface="Tahoma"/>
                <a:cs typeface="Tahoma"/>
              </a:rPr>
              <a:t>Google</a:t>
            </a:r>
            <a:r>
              <a:rPr sz="2850" spc="-190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95" dirty="0">
                <a:solidFill>
                  <a:srgbClr val="575656"/>
                </a:solidFill>
                <a:latin typeface="Tahoma"/>
                <a:cs typeface="Tahoma"/>
              </a:rPr>
              <a:t>Maps</a:t>
            </a:r>
            <a:r>
              <a:rPr sz="2850" spc="-195" dirty="0">
                <a:solidFill>
                  <a:srgbClr val="575656"/>
                </a:solidFill>
                <a:latin typeface="Tahoma"/>
                <a:cs typeface="Tahoma"/>
              </a:rPr>
              <a:t> </a:t>
            </a:r>
            <a:r>
              <a:rPr sz="2850" spc="5" dirty="0">
                <a:solidFill>
                  <a:srgbClr val="575656"/>
                </a:solidFill>
                <a:latin typeface="Tahoma"/>
                <a:cs typeface="Tahoma"/>
              </a:rPr>
              <a:t>api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72495" y="9884516"/>
            <a:ext cx="2136060" cy="6701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49326" y="9507563"/>
            <a:ext cx="1392627" cy="15287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254" y="92961"/>
            <a:ext cx="6788784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G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-575" dirty="0"/>
              <a:t>T</a:t>
            </a:r>
            <a:r>
              <a:rPr spc="-160" dirty="0"/>
              <a:t>o</a:t>
            </a:r>
            <a:r>
              <a:rPr spc="-455" dirty="0"/>
              <a:t> </a:t>
            </a:r>
            <a:r>
              <a:rPr spc="290" dirty="0"/>
              <a:t>M</a:t>
            </a:r>
            <a:r>
              <a:rPr spc="-260" dirty="0"/>
              <a:t>a</a:t>
            </a:r>
            <a:r>
              <a:rPr spc="-375" dirty="0"/>
              <a:t>r</a:t>
            </a:r>
            <a:r>
              <a:rPr spc="-315" dirty="0"/>
              <a:t>k</a:t>
            </a:r>
            <a:r>
              <a:rPr spc="-290" dirty="0"/>
              <a:t>e</a:t>
            </a:r>
            <a:r>
              <a:rPr spc="-484" dirty="0"/>
              <a:t>t</a:t>
            </a:r>
            <a:r>
              <a:rPr spc="-455" dirty="0"/>
              <a:t> </a:t>
            </a:r>
            <a:r>
              <a:rPr spc="365" dirty="0"/>
              <a:t>S</a:t>
            </a:r>
            <a:r>
              <a:rPr spc="-484" dirty="0"/>
              <a:t>t</a:t>
            </a:r>
            <a:r>
              <a:rPr spc="-400" dirty="0"/>
              <a:t>r</a:t>
            </a:r>
            <a:r>
              <a:rPr spc="-260" dirty="0"/>
              <a:t>a</a:t>
            </a:r>
            <a:r>
              <a:rPr spc="-515" dirty="0"/>
              <a:t>t</a:t>
            </a:r>
            <a:r>
              <a:rPr spc="-290" dirty="0"/>
              <a:t>e</a:t>
            </a:r>
            <a:r>
              <a:rPr u="none" spc="114" dirty="0"/>
              <a:t>g</a:t>
            </a:r>
            <a:r>
              <a:rPr u="none" spc="-8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3306249" y="942379"/>
            <a:ext cx="127635" cy="52705"/>
          </a:xfrm>
          <a:custGeom>
            <a:avLst/>
            <a:gdLst/>
            <a:ahLst/>
            <a:cxnLst/>
            <a:rect l="l" t="t" r="r" b="b"/>
            <a:pathLst>
              <a:path w="127634" h="52705">
                <a:moveTo>
                  <a:pt x="127018" y="52354"/>
                </a:moveTo>
                <a:lnTo>
                  <a:pt x="0" y="52354"/>
                </a:lnTo>
                <a:lnTo>
                  <a:pt x="0" y="0"/>
                </a:lnTo>
                <a:lnTo>
                  <a:pt x="127018" y="0"/>
                </a:lnTo>
                <a:lnTo>
                  <a:pt x="127018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844" y="1233335"/>
            <a:ext cx="19067780" cy="910399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300" u="heavy" spc="-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Segoe UI"/>
                <a:cs typeface="Segoe UI"/>
              </a:rPr>
              <a:t>User Acquisition and</a:t>
            </a:r>
            <a:r>
              <a:rPr sz="3300" u="heavy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Segoe UI"/>
                <a:cs typeface="Segoe UI"/>
              </a:rPr>
              <a:t> </a:t>
            </a:r>
            <a:r>
              <a:rPr sz="3300" u="heavy" spc="-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Segoe UI"/>
                <a:cs typeface="Segoe UI"/>
              </a:rPr>
              <a:t>retention</a:t>
            </a:r>
            <a:endParaRPr sz="3300">
              <a:latin typeface="Segoe UI"/>
              <a:cs typeface="Segoe UI"/>
            </a:endParaRPr>
          </a:p>
          <a:p>
            <a:pPr marL="441959">
              <a:lnSpc>
                <a:spcPct val="100000"/>
              </a:lnSpc>
              <a:spcBef>
                <a:spcPts val="1395"/>
              </a:spcBef>
            </a:pP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Promote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through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social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media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6F6F6F"/>
                </a:solidFill>
                <a:latin typeface="Tahoma"/>
                <a:cs typeface="Tahoma"/>
              </a:rPr>
              <a:t>inﬂuencer/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social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awareness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leading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6F6F6F"/>
                </a:solidFill>
                <a:latin typeface="Tahoma"/>
                <a:cs typeface="Tahoma"/>
              </a:rPr>
              <a:t>rapid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increase</a:t>
            </a:r>
            <a:r>
              <a:rPr sz="3300" spc="-17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in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new</a:t>
            </a:r>
            <a:r>
              <a:rPr sz="3300" spc="-24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5" dirty="0">
                <a:solidFill>
                  <a:srgbClr val="6F6F6F"/>
                </a:solidFill>
                <a:latin typeface="Tahoma"/>
                <a:cs typeface="Tahoma"/>
              </a:rPr>
              <a:t>users.</a:t>
            </a:r>
            <a:endParaRPr sz="3300">
              <a:latin typeface="Tahoma"/>
              <a:cs typeface="Tahoma"/>
            </a:endParaRPr>
          </a:p>
          <a:p>
            <a:pPr marL="441959">
              <a:lnSpc>
                <a:spcPct val="100000"/>
              </a:lnSpc>
              <a:spcBef>
                <a:spcPts val="2390"/>
              </a:spcBef>
            </a:pP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ﬁrst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6F6F6F"/>
                </a:solidFill>
                <a:latin typeface="Tahoma"/>
                <a:cs typeface="Tahoma"/>
              </a:rPr>
              <a:t>100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users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provide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20" dirty="0">
                <a:solidFill>
                  <a:srgbClr val="6F6F6F"/>
                </a:solidFill>
                <a:latin typeface="Tahoma"/>
                <a:cs typeface="Tahoma"/>
              </a:rPr>
              <a:t>50%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6F6F6F"/>
                </a:solidFill>
                <a:latin typeface="Tahoma"/>
                <a:cs typeface="Tahoma"/>
              </a:rPr>
              <a:t>oﬀ</a:t>
            </a:r>
            <a:r>
              <a:rPr sz="3300" spc="-25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ﬁrst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class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of</a:t>
            </a:r>
            <a:r>
              <a:rPr sz="3300" spc="-25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the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hobby</a:t>
            </a:r>
            <a:r>
              <a:rPr sz="3300" spc="-27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6F6F6F"/>
                </a:solidFill>
                <a:latin typeface="Tahoma"/>
                <a:cs typeface="Tahoma"/>
              </a:rPr>
              <a:t>session.</a:t>
            </a:r>
            <a:endParaRPr sz="3300">
              <a:latin typeface="Tahoma"/>
              <a:cs typeface="Tahoma"/>
            </a:endParaRPr>
          </a:p>
          <a:p>
            <a:pPr marL="441959" marR="238760">
              <a:lnSpc>
                <a:spcPct val="100000"/>
              </a:lnSpc>
              <a:spcBef>
                <a:spcPts val="3460"/>
              </a:spcBef>
            </a:pP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Users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like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5" dirty="0">
                <a:solidFill>
                  <a:srgbClr val="6F6F6F"/>
                </a:solidFill>
                <a:latin typeface="Tahoma"/>
                <a:cs typeface="Tahoma"/>
              </a:rPr>
              <a:t>go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6F6F6F"/>
                </a:solidFill>
                <a:latin typeface="Tahoma"/>
                <a:cs typeface="Tahoma"/>
              </a:rPr>
              <a:t>veriﬁed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teachers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6F6F6F"/>
                </a:solidFill>
                <a:latin typeface="Tahoma"/>
                <a:cs typeface="Tahoma"/>
              </a:rPr>
              <a:t>hence,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by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giving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reviews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and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videos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of</a:t>
            </a:r>
            <a:r>
              <a:rPr sz="3300" spc="-24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classes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by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teachers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safety </a:t>
            </a:r>
            <a:r>
              <a:rPr sz="3300" spc="-101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6F6F6F"/>
                </a:solidFill>
                <a:latin typeface="Tahoma"/>
                <a:cs typeface="Tahoma"/>
              </a:rPr>
              <a:t>factor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is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taken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care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5" dirty="0">
                <a:solidFill>
                  <a:srgbClr val="6F6F6F"/>
                </a:solidFill>
                <a:latin typeface="Tahoma"/>
                <a:cs typeface="Tahoma"/>
              </a:rPr>
              <a:t>of.</a:t>
            </a:r>
            <a:endParaRPr sz="3300">
              <a:latin typeface="Tahoma"/>
              <a:cs typeface="Tahoma"/>
            </a:endParaRPr>
          </a:p>
          <a:p>
            <a:pPr marL="452120" marR="5566410">
              <a:lnSpc>
                <a:spcPts val="7500"/>
              </a:lnSpc>
              <a:spcBef>
                <a:spcPts val="345"/>
              </a:spcBef>
            </a:pPr>
            <a:r>
              <a:rPr sz="3300" spc="50" dirty="0">
                <a:solidFill>
                  <a:srgbClr val="6F6F6F"/>
                </a:solidFill>
                <a:latin typeface="Tahoma"/>
                <a:cs typeface="Tahoma"/>
              </a:rPr>
              <a:t>Optimize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discovery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of</a:t>
            </a:r>
            <a:r>
              <a:rPr sz="3300" spc="-24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through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store</a:t>
            </a:r>
            <a:r>
              <a:rPr sz="330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0" dirty="0">
                <a:solidFill>
                  <a:srgbClr val="6F6F6F"/>
                </a:solidFill>
                <a:latin typeface="Tahoma"/>
                <a:cs typeface="Tahoma"/>
              </a:rPr>
              <a:t>or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0" dirty="0">
                <a:solidFill>
                  <a:srgbClr val="6F6F6F"/>
                </a:solidFill>
                <a:latin typeface="Tahoma"/>
                <a:cs typeface="Tahoma"/>
              </a:rPr>
              <a:t>play</a:t>
            </a:r>
            <a:r>
              <a:rPr sz="3300" spc="-26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store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6F6F6F"/>
                </a:solidFill>
                <a:latin typeface="Tahoma"/>
                <a:cs typeface="Tahoma"/>
              </a:rPr>
              <a:t>optimization. </a:t>
            </a:r>
            <a:r>
              <a:rPr sz="3300" spc="-101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6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retention,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promote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referral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6F6F6F"/>
                </a:solidFill>
                <a:latin typeface="Tahoma"/>
                <a:cs typeface="Tahoma"/>
              </a:rPr>
              <a:t>program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6F6F6F"/>
                </a:solidFill>
                <a:latin typeface="Tahoma"/>
                <a:cs typeface="Tahoma"/>
              </a:rPr>
              <a:t>with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special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oﬀers.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3300" u="heavy" spc="20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Tahoma"/>
                <a:cs typeface="Tahoma"/>
              </a:rPr>
              <a:t>Pricing</a:t>
            </a:r>
            <a:r>
              <a:rPr sz="3300" u="heavy" spc="-21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Tahoma"/>
                <a:cs typeface="Tahoma"/>
              </a:rPr>
              <a:t> </a:t>
            </a:r>
            <a:r>
              <a:rPr sz="3300" u="heavy" spc="-25" dirty="0">
                <a:solidFill>
                  <a:srgbClr val="6F6F6F"/>
                </a:solidFill>
                <a:uFill>
                  <a:solidFill>
                    <a:srgbClr val="6F6F6F"/>
                  </a:solidFill>
                </a:uFill>
                <a:latin typeface="Tahoma"/>
                <a:cs typeface="Tahoma"/>
              </a:rPr>
              <a:t>Strategy</a:t>
            </a:r>
            <a:endParaRPr sz="3300">
              <a:latin typeface="Tahoma"/>
              <a:cs typeface="Tahoma"/>
            </a:endParaRPr>
          </a:p>
          <a:p>
            <a:pPr marL="441959">
              <a:lnSpc>
                <a:spcPct val="100000"/>
              </a:lnSpc>
              <a:spcBef>
                <a:spcPts val="1400"/>
              </a:spcBef>
            </a:pP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Organize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Events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generate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revenue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Tahoma"/>
                <a:cs typeface="Tahoma"/>
              </a:rPr>
              <a:t>through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entry</a:t>
            </a:r>
            <a:r>
              <a:rPr sz="3300" spc="-27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fees</a:t>
            </a:r>
            <a:endParaRPr sz="3300">
              <a:latin typeface="Tahoma"/>
              <a:cs typeface="Tahoma"/>
            </a:endParaRPr>
          </a:p>
          <a:p>
            <a:pPr marL="441959" marR="5084445">
              <a:lnSpc>
                <a:spcPts val="5770"/>
              </a:lnSpc>
              <a:spcBef>
                <a:spcPts val="45"/>
              </a:spcBef>
            </a:pPr>
            <a:r>
              <a:rPr sz="3300" spc="95" dirty="0">
                <a:solidFill>
                  <a:srgbClr val="6F6F6F"/>
                </a:solidFill>
                <a:latin typeface="Tahoma"/>
                <a:cs typeface="Tahoma"/>
              </a:rPr>
              <a:t>Allow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45" dirty="0">
                <a:solidFill>
                  <a:srgbClr val="6F6F6F"/>
                </a:solidFill>
                <a:latin typeface="Tahoma"/>
                <a:cs typeface="Tahoma"/>
              </a:rPr>
              <a:t>maps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and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6F6F6F"/>
                </a:solidFill>
                <a:latin typeface="Tahoma"/>
                <a:cs typeface="Tahoma"/>
              </a:rPr>
              <a:t>chat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0" dirty="0">
                <a:solidFill>
                  <a:srgbClr val="6F6F6F"/>
                </a:solidFill>
                <a:latin typeface="Tahoma"/>
                <a:cs typeface="Tahoma"/>
              </a:rPr>
              <a:t>free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6F6F6F"/>
                </a:solidFill>
                <a:latin typeface="Tahoma"/>
                <a:cs typeface="Tahoma"/>
              </a:rPr>
              <a:t>for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10" dirty="0">
                <a:solidFill>
                  <a:srgbClr val="6F6F6F"/>
                </a:solidFill>
                <a:latin typeface="Tahoma"/>
                <a:cs typeface="Tahoma"/>
              </a:rPr>
              <a:t>7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5" dirty="0">
                <a:solidFill>
                  <a:srgbClr val="6F6F6F"/>
                </a:solidFill>
                <a:latin typeface="Tahoma"/>
                <a:cs typeface="Tahoma"/>
              </a:rPr>
              <a:t>days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6F6F6F"/>
                </a:solidFill>
                <a:latin typeface="Tahoma"/>
                <a:cs typeface="Tahoma"/>
              </a:rPr>
              <a:t>and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6F6F6F"/>
                </a:solidFill>
                <a:latin typeface="Tahoma"/>
                <a:cs typeface="Tahoma"/>
              </a:rPr>
              <a:t>aher</a:t>
            </a:r>
            <a:r>
              <a:rPr sz="3300" spc="-254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that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users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30" dirty="0">
                <a:solidFill>
                  <a:srgbClr val="6F6F6F"/>
                </a:solidFill>
                <a:latin typeface="Tahoma"/>
                <a:cs typeface="Tahoma"/>
              </a:rPr>
              <a:t>have</a:t>
            </a:r>
            <a:r>
              <a:rPr sz="330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6F6F6F"/>
                </a:solidFill>
                <a:latin typeface="Tahoma"/>
                <a:cs typeface="Tahoma"/>
              </a:rPr>
              <a:t>to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subscribe </a:t>
            </a:r>
            <a:r>
              <a:rPr sz="3300" spc="-101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20" dirty="0">
                <a:solidFill>
                  <a:srgbClr val="6F6F6F"/>
                </a:solidFill>
                <a:latin typeface="Tahoma"/>
                <a:cs typeface="Tahoma"/>
              </a:rPr>
              <a:t>Revenue</a:t>
            </a:r>
            <a:r>
              <a:rPr sz="3300" spc="-19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6F6F6F"/>
                </a:solidFill>
                <a:latin typeface="Tahoma"/>
                <a:cs typeface="Tahoma"/>
              </a:rPr>
              <a:t>collection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from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the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5" dirty="0">
                <a:solidFill>
                  <a:srgbClr val="6F6F6F"/>
                </a:solidFill>
                <a:latin typeface="Tahoma"/>
                <a:cs typeface="Tahoma"/>
              </a:rPr>
              <a:t>advertisement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6F6F6F"/>
                </a:solidFill>
                <a:latin typeface="Tahoma"/>
                <a:cs typeface="Tahoma"/>
              </a:rPr>
              <a:t>in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6F6F6F"/>
                </a:solidFill>
                <a:latin typeface="Tahoma"/>
                <a:cs typeface="Tahoma"/>
              </a:rPr>
              <a:t>the</a:t>
            </a:r>
            <a:r>
              <a:rPr sz="3300" spc="-19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6F6F6F"/>
                </a:solidFill>
                <a:latin typeface="Tahoma"/>
                <a:cs typeface="Tahoma"/>
              </a:rPr>
              <a:t>app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679" y="250024"/>
            <a:ext cx="493966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S</a:t>
            </a:r>
            <a:r>
              <a:rPr spc="-260" dirty="0"/>
              <a:t>u</a:t>
            </a:r>
            <a:r>
              <a:rPr spc="-155" dirty="0"/>
              <a:t>cce</a:t>
            </a:r>
            <a:r>
              <a:rPr spc="280" dirty="0"/>
              <a:t>ss</a:t>
            </a:r>
            <a:r>
              <a:rPr spc="-455" dirty="0"/>
              <a:t> </a:t>
            </a:r>
            <a:r>
              <a:rPr spc="135" dirty="0"/>
              <a:t>C</a:t>
            </a:r>
            <a:r>
              <a:rPr spc="-375" dirty="0"/>
              <a:t>r</a:t>
            </a:r>
            <a:r>
              <a:rPr spc="-440" dirty="0"/>
              <a:t>i</a:t>
            </a:r>
            <a:r>
              <a:rPr spc="-515" dirty="0"/>
              <a:t>t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40" dirty="0"/>
              <a:t>i</a:t>
            </a:r>
            <a:r>
              <a:rPr spc="-260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63199" y="1424040"/>
            <a:ext cx="4094479" cy="9633585"/>
            <a:chOff x="4963199" y="1424040"/>
            <a:chExt cx="4094479" cy="9633585"/>
          </a:xfrm>
        </p:grpSpPr>
        <p:sp>
          <p:nvSpPr>
            <p:cNvPr id="4" name="object 4"/>
            <p:cNvSpPr/>
            <p:nvPr/>
          </p:nvSpPr>
          <p:spPr>
            <a:xfrm>
              <a:off x="4963199" y="1424040"/>
              <a:ext cx="4094479" cy="1151890"/>
            </a:xfrm>
            <a:custGeom>
              <a:avLst/>
              <a:gdLst/>
              <a:ahLst/>
              <a:cxnLst/>
              <a:rect l="l" t="t" r="r" b="b"/>
              <a:pathLst>
                <a:path w="4094479" h="1151889">
                  <a:moveTo>
                    <a:pt x="4094116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115179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3199" y="2565366"/>
              <a:ext cx="4094479" cy="8492490"/>
            </a:xfrm>
            <a:custGeom>
              <a:avLst/>
              <a:gdLst/>
              <a:ahLst/>
              <a:cxnLst/>
              <a:rect l="l" t="t" r="r" b="b"/>
              <a:pathLst>
                <a:path w="4094479" h="8492490">
                  <a:moveTo>
                    <a:pt x="4094116" y="8491888"/>
                  </a:moveTo>
                  <a:lnTo>
                    <a:pt x="0" y="8491888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84918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936870" y="1424040"/>
            <a:ext cx="4094479" cy="9633585"/>
            <a:chOff x="9936870" y="1424040"/>
            <a:chExt cx="4094479" cy="9633585"/>
          </a:xfrm>
        </p:grpSpPr>
        <p:sp>
          <p:nvSpPr>
            <p:cNvPr id="7" name="object 7"/>
            <p:cNvSpPr/>
            <p:nvPr/>
          </p:nvSpPr>
          <p:spPr>
            <a:xfrm>
              <a:off x="9936870" y="1424040"/>
              <a:ext cx="4094479" cy="1151890"/>
            </a:xfrm>
            <a:custGeom>
              <a:avLst/>
              <a:gdLst/>
              <a:ahLst/>
              <a:cxnLst/>
              <a:rect l="l" t="t" r="r" b="b"/>
              <a:pathLst>
                <a:path w="4094480" h="1151889">
                  <a:moveTo>
                    <a:pt x="4094116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115179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6870" y="2565366"/>
              <a:ext cx="4094479" cy="8492490"/>
            </a:xfrm>
            <a:custGeom>
              <a:avLst/>
              <a:gdLst/>
              <a:ahLst/>
              <a:cxnLst/>
              <a:rect l="l" t="t" r="r" b="b"/>
              <a:pathLst>
                <a:path w="4094480" h="8492490">
                  <a:moveTo>
                    <a:pt x="4094116" y="8491888"/>
                  </a:moveTo>
                  <a:lnTo>
                    <a:pt x="0" y="8491888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84918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00070" y="1424040"/>
            <a:ext cx="4094479" cy="9633585"/>
            <a:chOff x="14900070" y="1424040"/>
            <a:chExt cx="4094479" cy="9633585"/>
          </a:xfrm>
        </p:grpSpPr>
        <p:sp>
          <p:nvSpPr>
            <p:cNvPr id="10" name="object 10"/>
            <p:cNvSpPr/>
            <p:nvPr/>
          </p:nvSpPr>
          <p:spPr>
            <a:xfrm>
              <a:off x="14900070" y="1424040"/>
              <a:ext cx="4094479" cy="1151890"/>
            </a:xfrm>
            <a:custGeom>
              <a:avLst/>
              <a:gdLst/>
              <a:ahLst/>
              <a:cxnLst/>
              <a:rect l="l" t="t" r="r" b="b"/>
              <a:pathLst>
                <a:path w="4094480" h="1151889">
                  <a:moveTo>
                    <a:pt x="4094116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115179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00070" y="2565366"/>
              <a:ext cx="4094479" cy="8492490"/>
            </a:xfrm>
            <a:custGeom>
              <a:avLst/>
              <a:gdLst/>
              <a:ahLst/>
              <a:cxnLst/>
              <a:rect l="l" t="t" r="r" b="b"/>
              <a:pathLst>
                <a:path w="4094480" h="8492490">
                  <a:moveTo>
                    <a:pt x="4094116" y="8491888"/>
                  </a:moveTo>
                  <a:lnTo>
                    <a:pt x="0" y="8491888"/>
                  </a:lnTo>
                  <a:lnTo>
                    <a:pt x="0" y="0"/>
                  </a:lnTo>
                  <a:lnTo>
                    <a:pt x="4094116" y="0"/>
                  </a:lnTo>
                  <a:lnTo>
                    <a:pt x="4094116" y="84918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9679" y="3139036"/>
            <a:ext cx="19418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Happiness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679" y="4657314"/>
            <a:ext cx="23590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Engagement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9679" y="6227947"/>
            <a:ext cx="17602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Adoption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9679" y="7809051"/>
            <a:ext cx="18065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5" dirty="0">
                <a:solidFill>
                  <a:srgbClr val="6F6F6F"/>
                </a:solidFill>
                <a:latin typeface="Segoe UI"/>
                <a:cs typeface="Segoe UI"/>
              </a:rPr>
              <a:t>R</a:t>
            </a: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etention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679" y="9515805"/>
            <a:ext cx="23329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solidFill>
                  <a:srgbClr val="6F6F6F"/>
                </a:solidFill>
                <a:latin typeface="Segoe UI"/>
                <a:cs typeface="Segoe UI"/>
              </a:rPr>
              <a:t>Task</a:t>
            </a:r>
            <a:r>
              <a:rPr sz="3300" spc="-70" dirty="0">
                <a:solidFill>
                  <a:srgbClr val="6F6F6F"/>
                </a:solidFill>
                <a:latin typeface="Segoe UI"/>
                <a:cs typeface="Segoe UI"/>
              </a:rPr>
              <a:t> </a:t>
            </a:r>
            <a:r>
              <a:rPr sz="3300" spc="-5" dirty="0">
                <a:solidFill>
                  <a:srgbClr val="6F6F6F"/>
                </a:solidFill>
                <a:latin typeface="Segoe UI"/>
                <a:cs typeface="Segoe UI"/>
              </a:rPr>
              <a:t>Success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3199" y="1424040"/>
            <a:ext cx="4094479" cy="1151890"/>
          </a:xfrm>
          <a:prstGeom prst="rect">
            <a:avLst/>
          </a:prstGeom>
          <a:solidFill>
            <a:srgbClr val="3A7DE3"/>
          </a:solidFill>
        </p:spPr>
        <p:txBody>
          <a:bodyPr vert="horz" wrap="square" lIns="0" tIns="237490" rIns="0" bIns="0" rtlCol="0">
            <a:spAutoFit/>
          </a:bodyPr>
          <a:lstStyle/>
          <a:p>
            <a:pPr marR="377190" algn="ctr">
              <a:lnSpc>
                <a:spcPct val="100000"/>
              </a:lnSpc>
              <a:spcBef>
                <a:spcPts val="1870"/>
              </a:spcBef>
            </a:pPr>
            <a:r>
              <a:rPr sz="3900" spc="-120" dirty="0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6870" y="1424040"/>
            <a:ext cx="4094479" cy="1151890"/>
          </a:xfrm>
          <a:prstGeom prst="rect">
            <a:avLst/>
          </a:prstGeom>
          <a:solidFill>
            <a:srgbClr val="3A7DE3"/>
          </a:solidFill>
        </p:spPr>
        <p:txBody>
          <a:bodyPr vert="horz" wrap="square" lIns="0" tIns="237490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1870"/>
              </a:spcBef>
            </a:pPr>
            <a:r>
              <a:rPr sz="3900" spc="-65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00070" y="1424040"/>
            <a:ext cx="4094479" cy="1151890"/>
          </a:xfrm>
          <a:prstGeom prst="rect">
            <a:avLst/>
          </a:prstGeom>
          <a:solidFill>
            <a:srgbClr val="3A7DE3"/>
          </a:solidFill>
        </p:spPr>
        <p:txBody>
          <a:bodyPr vert="horz" wrap="square" lIns="0" tIns="237490" rIns="0" bIns="0" rtlCol="0">
            <a:spAutoFit/>
          </a:bodyPr>
          <a:lstStyle/>
          <a:p>
            <a:pPr marL="133350" algn="ctr">
              <a:lnSpc>
                <a:spcPct val="100000"/>
              </a:lnSpc>
              <a:spcBef>
                <a:spcPts val="1870"/>
              </a:spcBef>
            </a:pPr>
            <a:r>
              <a:rPr sz="3900" spc="-105" dirty="0">
                <a:solidFill>
                  <a:srgbClr val="FFFFFF"/>
                </a:solidFill>
                <a:latin typeface="Trebuchet MS"/>
                <a:cs typeface="Trebuchet MS"/>
              </a:rPr>
              <a:t>Metrics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5331" y="3218044"/>
            <a:ext cx="254952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25" dirty="0">
                <a:solidFill>
                  <a:srgbClr val="596574"/>
                </a:solidFill>
                <a:latin typeface="Trebuchet MS"/>
                <a:cs typeface="Trebuchet MS"/>
              </a:rPr>
              <a:t>Sa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220" dirty="0">
                <a:solidFill>
                  <a:srgbClr val="596574"/>
                </a:solidFill>
                <a:latin typeface="Trebuchet MS"/>
                <a:cs typeface="Trebuchet MS"/>
              </a:rPr>
              <a:t>f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60" dirty="0">
                <a:solidFill>
                  <a:srgbClr val="596574"/>
                </a:solidFill>
                <a:latin typeface="Trebuchet MS"/>
                <a:cs typeface="Trebuchet MS"/>
              </a:rPr>
              <a:t>c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55331" y="4516434"/>
            <a:ext cx="277114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65" dirty="0">
                <a:solidFill>
                  <a:srgbClr val="596574"/>
                </a:solidFill>
                <a:latin typeface="Trebuchet MS"/>
                <a:cs typeface="Trebuchet MS"/>
              </a:rPr>
              <a:t>P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35" dirty="0">
                <a:solidFill>
                  <a:srgbClr val="596574"/>
                </a:solidFill>
                <a:latin typeface="Trebuchet MS"/>
                <a:cs typeface="Trebuchet MS"/>
              </a:rPr>
              <a:t>g 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Hobby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5331" y="6202246"/>
            <a:ext cx="253746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7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nb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d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50" dirty="0">
                <a:solidFill>
                  <a:srgbClr val="596574"/>
                </a:solidFill>
                <a:latin typeface="Trebuchet MS"/>
                <a:cs typeface="Trebuchet MS"/>
              </a:rPr>
              <a:t>g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5331" y="7919471"/>
            <a:ext cx="186690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3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00" dirty="0">
                <a:solidFill>
                  <a:srgbClr val="596574"/>
                </a:solidFill>
                <a:latin typeface="Trebuchet MS"/>
                <a:cs typeface="Trebuchet MS"/>
              </a:rPr>
              <a:t>y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55" dirty="0">
                <a:solidFill>
                  <a:srgbClr val="596574"/>
                </a:solidFill>
                <a:latin typeface="Trebuchet MS"/>
                <a:cs typeface="Trebuchet MS"/>
              </a:rPr>
              <a:t>y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5331" y="9406337"/>
            <a:ext cx="1710689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25" dirty="0">
                <a:solidFill>
                  <a:srgbClr val="596574"/>
                </a:solidFill>
                <a:latin typeface="Trebuchet MS"/>
                <a:cs typeface="Trebuchet MS"/>
              </a:rPr>
              <a:t>G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5" dirty="0">
                <a:solidFill>
                  <a:srgbClr val="596574"/>
                </a:solidFill>
                <a:latin typeface="Trebuchet MS"/>
                <a:cs typeface="Trebuchet MS"/>
              </a:rPr>
              <a:t>l  </a:t>
            </a:r>
            <a:r>
              <a:rPr sz="2900" spc="60" dirty="0">
                <a:solidFill>
                  <a:srgbClr val="596574"/>
                </a:solidFill>
                <a:latin typeface="Trebuchet MS"/>
                <a:cs typeface="Trebuchet MS"/>
              </a:rPr>
              <a:t>C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260" dirty="0">
                <a:solidFill>
                  <a:srgbClr val="596574"/>
                </a:solidFill>
                <a:latin typeface="Trebuchet MS"/>
                <a:cs typeface="Trebuchet MS"/>
              </a:rPr>
              <a:t>m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</a:t>
            </a:r>
            <a:r>
              <a:rPr sz="2900" spc="-204" dirty="0">
                <a:solidFill>
                  <a:srgbClr val="596574"/>
                </a:solidFill>
                <a:latin typeface="Trebuchet MS"/>
                <a:cs typeface="Trebuchet MS"/>
              </a:rPr>
              <a:t>le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23239" y="3228514"/>
            <a:ext cx="287909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4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pp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20" dirty="0">
                <a:solidFill>
                  <a:srgbClr val="596574"/>
                </a:solidFill>
                <a:latin typeface="Trebuchet MS"/>
                <a:cs typeface="Trebuchet MS"/>
              </a:rPr>
              <a:t>Ra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ing</a:t>
            </a:r>
            <a:r>
              <a:rPr sz="2900" spc="-375" dirty="0">
                <a:solidFill>
                  <a:srgbClr val="596574"/>
                </a:solidFill>
                <a:latin typeface="Trebuchet MS"/>
                <a:cs typeface="Trebuchet MS"/>
              </a:rPr>
              <a:t>,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25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90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w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23239" y="4746793"/>
            <a:ext cx="277812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10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15" dirty="0">
                <a:solidFill>
                  <a:srgbClr val="596574"/>
                </a:solidFill>
                <a:latin typeface="Trebuchet MS"/>
                <a:cs typeface="Trebuchet MS"/>
              </a:rPr>
              <a:t>ime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596574"/>
                </a:solidFill>
                <a:latin typeface="Trebuchet MS"/>
                <a:cs typeface="Trebuchet MS"/>
              </a:rPr>
              <a:t>sp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en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pp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23239" y="6202246"/>
            <a:ext cx="217106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" dirty="0">
                <a:solidFill>
                  <a:srgbClr val="596574"/>
                </a:solidFill>
                <a:latin typeface="Trebuchet MS"/>
                <a:cs typeface="Trebuchet MS"/>
              </a:rPr>
              <a:t>D</a:t>
            </a:r>
            <a:r>
              <a:rPr sz="2900" spc="-13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w</a:t>
            </a:r>
            <a:r>
              <a:rPr sz="2900" spc="-204" dirty="0">
                <a:solidFill>
                  <a:srgbClr val="596574"/>
                </a:solidFill>
                <a:latin typeface="Trebuchet MS"/>
                <a:cs typeface="Trebuchet MS"/>
              </a:rPr>
              <a:t>nl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d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23239" y="7919471"/>
            <a:ext cx="197040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175" dirty="0">
                <a:solidFill>
                  <a:srgbClr val="596574"/>
                </a:solidFill>
                <a:latin typeface="Trebuchet MS"/>
                <a:cs typeface="Trebuchet MS"/>
              </a:rPr>
              <a:t>nin</a:t>
            </a:r>
            <a:r>
              <a:rPr sz="2900" spc="-70" dirty="0">
                <a:solidFill>
                  <a:srgbClr val="596574"/>
                </a:solidFill>
                <a:latin typeface="Trebuchet MS"/>
                <a:cs typeface="Trebuchet MS"/>
              </a:rPr>
              <a:t>st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ll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23239" y="9406337"/>
            <a:ext cx="2037714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-30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70" dirty="0">
                <a:solidFill>
                  <a:srgbClr val="596574"/>
                </a:solidFill>
                <a:latin typeface="Trebuchet MS"/>
                <a:cs typeface="Trebuchet MS"/>
              </a:rPr>
              <a:t>ot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90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60" dirty="0">
                <a:solidFill>
                  <a:srgbClr val="596574"/>
                </a:solidFill>
                <a:latin typeface="Trebuchet MS"/>
                <a:cs typeface="Trebuchet MS"/>
              </a:rPr>
              <a:t>f  </a:t>
            </a:r>
            <a:r>
              <a:rPr sz="2900" spc="180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b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60" dirty="0">
                <a:solidFill>
                  <a:srgbClr val="596574"/>
                </a:solidFill>
                <a:latin typeface="Trebuchet MS"/>
                <a:cs typeface="Trebuchet MS"/>
              </a:rPr>
              <a:t>c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pt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08434" y="3259927"/>
            <a:ext cx="2665095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45" dirty="0">
                <a:solidFill>
                  <a:srgbClr val="596574"/>
                </a:solidFill>
                <a:latin typeface="Trebuchet MS"/>
                <a:cs typeface="Trebuchet MS"/>
              </a:rPr>
              <a:t>NPS</a:t>
            </a:r>
            <a:r>
              <a:rPr sz="2900" spc="-375" dirty="0">
                <a:solidFill>
                  <a:srgbClr val="596574"/>
                </a:solidFill>
                <a:latin typeface="Trebuchet MS"/>
                <a:cs typeface="Trebuchet MS"/>
              </a:rPr>
              <a:t>,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a</a:t>
            </a:r>
            <a:r>
              <a:rPr sz="2900" spc="-95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ge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pp  </a:t>
            </a:r>
            <a:r>
              <a:rPr sz="2900" spc="-155" dirty="0">
                <a:solidFill>
                  <a:srgbClr val="596574"/>
                </a:solidFill>
                <a:latin typeface="Trebuchet MS"/>
                <a:cs typeface="Trebuchet MS"/>
              </a:rPr>
              <a:t>rating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08434" y="4799147"/>
            <a:ext cx="290131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spc="-30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70" dirty="0">
                <a:solidFill>
                  <a:srgbClr val="596574"/>
                </a:solidFill>
                <a:latin typeface="Trebuchet MS"/>
                <a:cs typeface="Trebuchet MS"/>
              </a:rPr>
              <a:t>ot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l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65" dirty="0">
                <a:solidFill>
                  <a:srgbClr val="596574"/>
                </a:solidFill>
                <a:latin typeface="Trebuchet MS"/>
                <a:cs typeface="Trebuchet MS"/>
              </a:rPr>
              <a:t>cl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ss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10" dirty="0">
                <a:solidFill>
                  <a:srgbClr val="596574"/>
                </a:solidFill>
                <a:latin typeface="Trebuchet MS"/>
                <a:cs typeface="Trebuchet MS"/>
              </a:rPr>
              <a:t>p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08434" y="7710054"/>
            <a:ext cx="2638425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88265" marR="5080" indent="-88900">
              <a:lnSpc>
                <a:spcPts val="2970"/>
              </a:lnSpc>
              <a:spcBef>
                <a:spcPts val="645"/>
              </a:spcBef>
            </a:pPr>
            <a:r>
              <a:rPr sz="2900" spc="140" dirty="0">
                <a:solidFill>
                  <a:srgbClr val="596574"/>
                </a:solidFill>
                <a:latin typeface="Trebuchet MS"/>
                <a:cs typeface="Trebuchet MS"/>
              </a:rPr>
              <a:t>M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229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00" dirty="0">
                <a:solidFill>
                  <a:srgbClr val="596574"/>
                </a:solidFill>
                <a:latin typeface="Trebuchet MS"/>
                <a:cs typeface="Trebuchet MS"/>
              </a:rPr>
              <a:t>hl</a:t>
            </a:r>
            <a:r>
              <a:rPr sz="2900" spc="-55" dirty="0">
                <a:solidFill>
                  <a:srgbClr val="596574"/>
                </a:solidFill>
                <a:latin typeface="Trebuchet MS"/>
                <a:cs typeface="Trebuchet MS"/>
              </a:rPr>
              <a:t>y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270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4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t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00" dirty="0">
                <a:solidFill>
                  <a:srgbClr val="596574"/>
                </a:solidFill>
                <a:latin typeface="Trebuchet MS"/>
                <a:cs typeface="Trebuchet MS"/>
              </a:rPr>
              <a:t>n  </a:t>
            </a:r>
            <a:r>
              <a:rPr sz="2900" spc="-190" dirty="0">
                <a:solidFill>
                  <a:srgbClr val="596574"/>
                </a:solidFill>
                <a:latin typeface="Trebuchet MS"/>
                <a:cs typeface="Trebuchet MS"/>
              </a:rPr>
              <a:t>rate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08434" y="9406337"/>
            <a:ext cx="2400935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>
              <a:lnSpc>
                <a:spcPts val="2970"/>
              </a:lnSpc>
              <a:spcBef>
                <a:spcPts val="645"/>
              </a:spcBef>
            </a:pPr>
            <a:r>
              <a:rPr sz="2900" spc="1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385" dirty="0">
                <a:solidFill>
                  <a:srgbClr val="596574"/>
                </a:solidFill>
                <a:latin typeface="Trebuchet MS"/>
                <a:cs typeface="Trebuchet MS"/>
              </a:rPr>
              <a:t>.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f </a:t>
            </a:r>
            <a:r>
              <a:rPr sz="2900" spc="-165" dirty="0">
                <a:solidFill>
                  <a:srgbClr val="596574"/>
                </a:solidFill>
                <a:latin typeface="Trebuchet MS"/>
                <a:cs typeface="Trebuchet MS"/>
              </a:rPr>
              <a:t>cl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114" dirty="0">
                <a:solidFill>
                  <a:srgbClr val="596574"/>
                </a:solidFill>
                <a:latin typeface="Trebuchet MS"/>
                <a:cs typeface="Trebuchet MS"/>
              </a:rPr>
              <a:t>ss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a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nd  </a:t>
            </a:r>
            <a:r>
              <a:rPr sz="2900" spc="-130" dirty="0">
                <a:solidFill>
                  <a:srgbClr val="596574"/>
                </a:solidFill>
                <a:latin typeface="Trebuchet MS"/>
                <a:cs typeface="Trebuchet MS"/>
              </a:rPr>
              <a:t>reviews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308434" y="6202246"/>
            <a:ext cx="2818130" cy="848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88265" marR="5080" indent="-88900">
              <a:lnSpc>
                <a:spcPts val="2970"/>
              </a:lnSpc>
              <a:spcBef>
                <a:spcPts val="645"/>
              </a:spcBef>
            </a:pPr>
            <a:r>
              <a:rPr sz="2900" spc="10" dirty="0">
                <a:solidFill>
                  <a:srgbClr val="596574"/>
                </a:solidFill>
                <a:latin typeface="Trebuchet MS"/>
                <a:cs typeface="Trebuchet MS"/>
              </a:rPr>
              <a:t>N</a:t>
            </a:r>
            <a:r>
              <a:rPr sz="2900" spc="-150" dirty="0">
                <a:solidFill>
                  <a:srgbClr val="596574"/>
                </a:solidFill>
                <a:latin typeface="Trebuchet MS"/>
                <a:cs typeface="Trebuchet MS"/>
              </a:rPr>
              <a:t>u</a:t>
            </a:r>
            <a:r>
              <a:rPr sz="2900" spc="-160" dirty="0">
                <a:solidFill>
                  <a:srgbClr val="596574"/>
                </a:solidFill>
                <a:latin typeface="Trebuchet MS"/>
                <a:cs typeface="Trebuchet MS"/>
              </a:rPr>
              <a:t>mbe</a:t>
            </a:r>
            <a:r>
              <a:rPr sz="2900" spc="-210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f </a:t>
            </a:r>
            <a:r>
              <a:rPr sz="2900" spc="-254" dirty="0">
                <a:solidFill>
                  <a:srgbClr val="596574"/>
                </a:solidFill>
                <a:latin typeface="Trebuchet MS"/>
                <a:cs typeface="Trebuchet MS"/>
              </a:rPr>
              <a:t>r</a:t>
            </a:r>
            <a:r>
              <a:rPr sz="2900" spc="-190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v</a:t>
            </a:r>
            <a:r>
              <a:rPr sz="2900" spc="-245" dirty="0">
                <a:solidFill>
                  <a:srgbClr val="596574"/>
                </a:solidFill>
                <a:latin typeface="Trebuchet MS"/>
                <a:cs typeface="Trebuchet MS"/>
              </a:rPr>
              <a:t>i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15" dirty="0">
                <a:solidFill>
                  <a:srgbClr val="596574"/>
                </a:solidFill>
                <a:latin typeface="Trebuchet MS"/>
                <a:cs typeface="Trebuchet MS"/>
              </a:rPr>
              <a:t>ws  </a:t>
            </a:r>
            <a:r>
              <a:rPr sz="2900" spc="-85" dirty="0">
                <a:solidFill>
                  <a:srgbClr val="596574"/>
                </a:solidFill>
                <a:latin typeface="Trebuchet MS"/>
                <a:cs typeface="Trebuchet MS"/>
              </a:rPr>
              <a:t>o</a:t>
            </a:r>
            <a:r>
              <a:rPr sz="2900" spc="-180" dirty="0">
                <a:solidFill>
                  <a:srgbClr val="596574"/>
                </a:solidFill>
                <a:latin typeface="Trebuchet MS"/>
                <a:cs typeface="Trebuchet MS"/>
              </a:rPr>
              <a:t>f </a:t>
            </a:r>
            <a:r>
              <a:rPr sz="2900" spc="-15" dirty="0">
                <a:solidFill>
                  <a:srgbClr val="596574"/>
                </a:solidFill>
                <a:latin typeface="Trebuchet MS"/>
                <a:cs typeface="Trebuchet MS"/>
              </a:rPr>
              <a:t>us</a:t>
            </a:r>
            <a:r>
              <a:rPr sz="2900" spc="-145" dirty="0">
                <a:solidFill>
                  <a:srgbClr val="596574"/>
                </a:solidFill>
                <a:latin typeface="Trebuchet MS"/>
                <a:cs typeface="Trebuchet MS"/>
              </a:rPr>
              <a:t>e</a:t>
            </a:r>
            <a:r>
              <a:rPr sz="2900" spc="-45" dirty="0">
                <a:solidFill>
                  <a:srgbClr val="596574"/>
                </a:solidFill>
                <a:latin typeface="Trebuchet MS"/>
                <a:cs typeface="Trebuchet MS"/>
              </a:rPr>
              <a:t>rs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4622" y="2659604"/>
            <a:ext cx="17675225" cy="6000115"/>
            <a:chOff x="1214622" y="2659604"/>
            <a:chExt cx="17675225" cy="6000115"/>
          </a:xfrm>
        </p:grpSpPr>
        <p:sp>
          <p:nvSpPr>
            <p:cNvPr id="3" name="object 3"/>
            <p:cNvSpPr/>
            <p:nvPr/>
          </p:nvSpPr>
          <p:spPr>
            <a:xfrm>
              <a:off x="1214622" y="2659604"/>
              <a:ext cx="17675225" cy="6000115"/>
            </a:xfrm>
            <a:custGeom>
              <a:avLst/>
              <a:gdLst/>
              <a:ahLst/>
              <a:cxnLst/>
              <a:rect l="l" t="t" r="r" b="b"/>
              <a:pathLst>
                <a:path w="17675225" h="6000115">
                  <a:moveTo>
                    <a:pt x="17674854" y="5999817"/>
                  </a:moveTo>
                  <a:lnTo>
                    <a:pt x="0" y="5999817"/>
                  </a:lnTo>
                  <a:lnTo>
                    <a:pt x="0" y="0"/>
                  </a:lnTo>
                  <a:lnTo>
                    <a:pt x="17674854" y="0"/>
                  </a:lnTo>
                  <a:lnTo>
                    <a:pt x="17674854" y="599981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284" y="5298259"/>
              <a:ext cx="4837221" cy="705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12" y="2611684"/>
            <a:ext cx="1419860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25" dirty="0">
                <a:solidFill>
                  <a:srgbClr val="284E8A"/>
                </a:solidFill>
                <a:latin typeface="Trebuchet MS"/>
                <a:cs typeface="Trebuchet MS"/>
              </a:rPr>
              <a:t>A</a:t>
            </a:r>
            <a:r>
              <a:rPr sz="4450" spc="-110" dirty="0">
                <a:solidFill>
                  <a:srgbClr val="284E8A"/>
                </a:solidFill>
                <a:latin typeface="Trebuchet MS"/>
                <a:cs typeface="Trebuchet MS"/>
              </a:rPr>
              <a:t>b</a:t>
            </a:r>
            <a:r>
              <a:rPr sz="4450" spc="-215" dirty="0">
                <a:solidFill>
                  <a:srgbClr val="284E8A"/>
                </a:solidFill>
                <a:latin typeface="Trebuchet MS"/>
                <a:cs typeface="Trebuchet MS"/>
              </a:rPr>
              <a:t>out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912" y="7543471"/>
            <a:ext cx="3622675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125" dirty="0">
                <a:solidFill>
                  <a:srgbClr val="284E8A"/>
                </a:solidFill>
                <a:latin typeface="Trebuchet MS"/>
                <a:cs typeface="Trebuchet MS"/>
              </a:rPr>
              <a:t>C</a:t>
            </a:r>
            <a:r>
              <a:rPr sz="4450" spc="-105" dirty="0">
                <a:solidFill>
                  <a:srgbClr val="284E8A"/>
                </a:solidFill>
                <a:latin typeface="Trebuchet MS"/>
                <a:cs typeface="Trebuchet MS"/>
              </a:rPr>
              <a:t>o</a:t>
            </a:r>
            <a:r>
              <a:rPr sz="4450" spc="-345" dirty="0">
                <a:solidFill>
                  <a:srgbClr val="284E8A"/>
                </a:solidFill>
                <a:latin typeface="Trebuchet MS"/>
                <a:cs typeface="Trebuchet MS"/>
              </a:rPr>
              <a:t>m</a:t>
            </a:r>
            <a:r>
              <a:rPr sz="4450" spc="-140" dirty="0">
                <a:solidFill>
                  <a:srgbClr val="284E8A"/>
                </a:solidFill>
                <a:latin typeface="Trebuchet MS"/>
                <a:cs typeface="Trebuchet MS"/>
              </a:rPr>
              <a:t>p</a:t>
            </a:r>
            <a:r>
              <a:rPr sz="4450" spc="-200" dirty="0">
                <a:solidFill>
                  <a:srgbClr val="284E8A"/>
                </a:solidFill>
                <a:latin typeface="Trebuchet MS"/>
                <a:cs typeface="Trebuchet MS"/>
              </a:rPr>
              <a:t>e</a:t>
            </a:r>
            <a:r>
              <a:rPr sz="4450" spc="-355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r>
              <a:rPr sz="4450" spc="-325" dirty="0">
                <a:solidFill>
                  <a:srgbClr val="284E8A"/>
                </a:solidFill>
                <a:latin typeface="Trebuchet MS"/>
                <a:cs typeface="Trebuchet MS"/>
              </a:rPr>
              <a:t>i</a:t>
            </a:r>
            <a:r>
              <a:rPr sz="4450" spc="-380" dirty="0">
                <a:solidFill>
                  <a:srgbClr val="284E8A"/>
                </a:solidFill>
                <a:latin typeface="Trebuchet MS"/>
                <a:cs typeface="Trebuchet MS"/>
              </a:rPr>
              <a:t>t</a:t>
            </a:r>
            <a:r>
              <a:rPr sz="4450" spc="-190" dirty="0">
                <a:solidFill>
                  <a:srgbClr val="284E8A"/>
                </a:solidFill>
                <a:latin typeface="Trebuchet MS"/>
                <a:cs typeface="Trebuchet MS"/>
              </a:rPr>
              <a:t>or</a:t>
            </a:r>
            <a:r>
              <a:rPr sz="4450" spc="-340" dirty="0">
                <a:solidFill>
                  <a:srgbClr val="284E8A"/>
                </a:solidFill>
                <a:latin typeface="Trebuchet MS"/>
                <a:cs typeface="Trebuchet MS"/>
              </a:rPr>
              <a:t> </a:t>
            </a:r>
            <a:r>
              <a:rPr sz="4450" spc="-180" dirty="0">
                <a:solidFill>
                  <a:srgbClr val="284E8A"/>
                </a:solidFill>
                <a:latin typeface="Trebuchet MS"/>
                <a:cs typeface="Trebuchet MS"/>
              </a:rPr>
              <a:t>a</a:t>
            </a:r>
            <a:r>
              <a:rPr sz="4450" spc="-140" dirty="0">
                <a:solidFill>
                  <a:srgbClr val="284E8A"/>
                </a:solidFill>
                <a:latin typeface="Trebuchet MS"/>
                <a:cs typeface="Trebuchet MS"/>
              </a:rPr>
              <a:t>pp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342" y="2598739"/>
            <a:ext cx="1245806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0"/>
              </a:spcBef>
              <a:tabLst>
                <a:tab pos="1849755" algn="l"/>
              </a:tabLst>
            </a:pP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Hobby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match is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an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app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help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anyone 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who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wants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learn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improve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his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skill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on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anything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	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connect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60676F"/>
                </a:solidFill>
                <a:latin typeface="Tahoma"/>
                <a:cs typeface="Tahoma"/>
              </a:rPr>
              <a:t>with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nearby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anyone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who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wants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share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his/her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skill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4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invite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60676F"/>
                </a:solidFill>
                <a:latin typeface="Tahoma"/>
                <a:cs typeface="Tahoma"/>
              </a:rPr>
              <a:t>class.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912" y="5396940"/>
            <a:ext cx="1070610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-170" dirty="0">
                <a:solidFill>
                  <a:srgbClr val="284E8A"/>
                </a:solidFill>
                <a:latin typeface="Trebuchet MS"/>
                <a:cs typeface="Trebuchet MS"/>
              </a:rPr>
              <a:t>G</a:t>
            </a:r>
            <a:r>
              <a:rPr sz="4450" spc="-105" dirty="0">
                <a:solidFill>
                  <a:srgbClr val="284E8A"/>
                </a:solidFill>
                <a:latin typeface="Trebuchet MS"/>
                <a:cs typeface="Trebuchet MS"/>
              </a:rPr>
              <a:t>o</a:t>
            </a:r>
            <a:r>
              <a:rPr sz="4450" spc="-180" dirty="0">
                <a:solidFill>
                  <a:srgbClr val="284E8A"/>
                </a:solidFill>
                <a:latin typeface="Trebuchet MS"/>
                <a:cs typeface="Trebuchet MS"/>
              </a:rPr>
              <a:t>a</a:t>
            </a:r>
            <a:r>
              <a:rPr sz="4450" spc="-370" dirty="0">
                <a:solidFill>
                  <a:srgbClr val="284E8A"/>
                </a:solidFill>
                <a:latin typeface="Trebuchet MS"/>
                <a:cs typeface="Trebuchet MS"/>
              </a:rPr>
              <a:t>l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342" y="5467761"/>
            <a:ext cx="12768580" cy="103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90"/>
              </a:spcBef>
            </a:pPr>
            <a:r>
              <a:rPr sz="2600" spc="-10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create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75" dirty="0">
                <a:solidFill>
                  <a:srgbClr val="60676F"/>
                </a:solidFill>
                <a:latin typeface="Tahoma"/>
                <a:cs typeface="Tahoma"/>
              </a:rPr>
              <a:t>MVP</a:t>
            </a:r>
            <a:r>
              <a:rPr sz="2600" spc="-21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of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this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app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60676F"/>
                </a:solidFill>
                <a:latin typeface="Tahoma"/>
                <a:cs typeface="Tahoma"/>
              </a:rPr>
              <a:t>soh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launch.</a:t>
            </a:r>
            <a:r>
              <a:rPr sz="2600" spc="-229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60676F"/>
                </a:solidFill>
                <a:latin typeface="Tahoma"/>
                <a:cs typeface="Tahoma"/>
              </a:rPr>
              <a:t>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it's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60676F"/>
                </a:solidFill>
                <a:latin typeface="Tahoma"/>
                <a:cs typeface="Tahoma"/>
              </a:rPr>
              <a:t>soh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launch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35" dirty="0">
                <a:solidFill>
                  <a:srgbClr val="60676F"/>
                </a:solidFill>
                <a:latin typeface="Tahoma"/>
                <a:cs typeface="Tahoma"/>
              </a:rPr>
              <a:t>I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will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target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Bangalore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60" dirty="0">
                <a:solidFill>
                  <a:srgbClr val="60676F"/>
                </a:solidFill>
                <a:latin typeface="Tahoma"/>
                <a:cs typeface="Tahoma"/>
              </a:rPr>
              <a:t>area.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734" y="9120140"/>
            <a:ext cx="1664870" cy="14554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0708" y="8921194"/>
            <a:ext cx="1319331" cy="11622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6323" y="8879310"/>
            <a:ext cx="1832404" cy="16229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44241" y="10039350"/>
            <a:ext cx="14935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145" dirty="0">
                <a:latin typeface="Tahoma"/>
                <a:cs typeface="Tahoma"/>
              </a:rPr>
              <a:t>H</a:t>
            </a:r>
            <a:r>
              <a:rPr sz="2150" spc="45" dirty="0">
                <a:latin typeface="Tahoma"/>
                <a:cs typeface="Tahoma"/>
              </a:rPr>
              <a:t>o</a:t>
            </a:r>
            <a:r>
              <a:rPr sz="2150" spc="10" dirty="0">
                <a:latin typeface="Tahoma"/>
                <a:cs typeface="Tahoma"/>
              </a:rPr>
              <a:t>b</a:t>
            </a:r>
            <a:r>
              <a:rPr sz="2150" spc="-20" dirty="0">
                <a:latin typeface="Tahoma"/>
                <a:cs typeface="Tahoma"/>
              </a:rPr>
              <a:t>b</a:t>
            </a:r>
            <a:r>
              <a:rPr sz="2150" spc="30" dirty="0">
                <a:latin typeface="Tahoma"/>
                <a:cs typeface="Tahoma"/>
              </a:rPr>
              <a:t>y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spc="160" dirty="0">
                <a:latin typeface="Tahoma"/>
                <a:cs typeface="Tahoma"/>
              </a:rPr>
              <a:t>H</a:t>
            </a:r>
            <a:r>
              <a:rPr sz="2150" spc="-5" dirty="0">
                <a:latin typeface="Tahoma"/>
                <a:cs typeface="Tahoma"/>
              </a:rPr>
              <a:t>u</a:t>
            </a:r>
            <a:r>
              <a:rPr sz="2150" spc="-20" dirty="0">
                <a:latin typeface="Tahoma"/>
                <a:cs typeface="Tahoma"/>
              </a:rPr>
              <a:t>n</a:t>
            </a:r>
            <a:r>
              <a:rPr sz="2150" spc="45" dirty="0">
                <a:latin typeface="Tahoma"/>
                <a:cs typeface="Tahoma"/>
              </a:rPr>
              <a:t>t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1462" y="626024"/>
            <a:ext cx="21075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>
              <a:lnSpc>
                <a:spcPct val="100499"/>
              </a:lnSpc>
              <a:spcBef>
                <a:spcPts val="95"/>
              </a:spcBef>
            </a:pPr>
            <a:r>
              <a:rPr sz="4100" b="1" u="none" spc="450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4100" b="1" u="none" spc="580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4100" b="1" u="none" spc="31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4100" b="1" u="none" spc="204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4100" b="1" u="none" spc="-50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4100" b="1" u="none" spc="640" dirty="0">
                <a:solidFill>
                  <a:srgbClr val="000000"/>
                </a:solidFill>
                <a:latin typeface="Tahoma"/>
                <a:cs typeface="Tahoma"/>
              </a:rPr>
              <a:t>M</a:t>
            </a:r>
            <a:r>
              <a:rPr sz="4100" b="1" u="none" spc="17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4100" b="1" u="none" spc="270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4100" b="1" u="none" spc="40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4100" b="1" u="none" spc="40" dirty="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223" y="804981"/>
            <a:ext cx="583374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0" dirty="0">
                <a:solidFill>
                  <a:srgbClr val="000000"/>
                </a:solidFill>
              </a:rPr>
              <a:t>Ma</a:t>
            </a:r>
            <a:r>
              <a:rPr u="none" spc="-434" dirty="0">
                <a:solidFill>
                  <a:srgbClr val="000000"/>
                </a:solidFill>
              </a:rPr>
              <a:t>r</a:t>
            </a:r>
            <a:r>
              <a:rPr u="none" spc="-375" dirty="0">
                <a:solidFill>
                  <a:srgbClr val="000000"/>
                </a:solidFill>
              </a:rPr>
              <a:t>k</a:t>
            </a:r>
            <a:r>
              <a:rPr u="none" spc="-310" dirty="0">
                <a:solidFill>
                  <a:srgbClr val="000000"/>
                </a:solidFill>
              </a:rPr>
              <a:t>e</a:t>
            </a:r>
            <a:r>
              <a:rPr u="none" spc="-525" dirty="0">
                <a:solidFill>
                  <a:srgbClr val="000000"/>
                </a:solidFill>
              </a:rPr>
              <a:t>t</a:t>
            </a:r>
            <a:r>
              <a:rPr u="none" spc="-375" dirty="0">
                <a:solidFill>
                  <a:srgbClr val="000000"/>
                </a:solidFill>
              </a:rPr>
              <a:t> </a:t>
            </a:r>
            <a:r>
              <a:rPr u="none" spc="-180" dirty="0">
                <a:solidFill>
                  <a:srgbClr val="000000"/>
                </a:solidFill>
              </a:rPr>
              <a:t>O</a:t>
            </a:r>
            <a:r>
              <a:rPr u="none" spc="-229" dirty="0">
                <a:solidFill>
                  <a:srgbClr val="000000"/>
                </a:solidFill>
              </a:rPr>
              <a:t>ppo</a:t>
            </a:r>
            <a:r>
              <a:rPr u="none" spc="-270" dirty="0">
                <a:solidFill>
                  <a:srgbClr val="000000"/>
                </a:solidFill>
              </a:rPr>
              <a:t>r</a:t>
            </a:r>
            <a:r>
              <a:rPr u="none" spc="-525" dirty="0">
                <a:solidFill>
                  <a:srgbClr val="000000"/>
                </a:solidFill>
              </a:rPr>
              <a:t>t</a:t>
            </a:r>
            <a:r>
              <a:rPr u="none" spc="-325" dirty="0">
                <a:solidFill>
                  <a:srgbClr val="000000"/>
                </a:solidFill>
              </a:rPr>
              <a:t>u</a:t>
            </a:r>
            <a:r>
              <a:rPr u="none" spc="-305" dirty="0">
                <a:solidFill>
                  <a:srgbClr val="000000"/>
                </a:solidFill>
              </a:rPr>
              <a:t>n</a:t>
            </a:r>
            <a:r>
              <a:rPr u="none" spc="-495" dirty="0">
                <a:solidFill>
                  <a:srgbClr val="000000"/>
                </a:solidFill>
              </a:rPr>
              <a:t>i</a:t>
            </a:r>
            <a:r>
              <a:rPr u="none" spc="-525" dirty="0">
                <a:solidFill>
                  <a:srgbClr val="000000"/>
                </a:solidFill>
              </a:rPr>
              <a:t>t</a:t>
            </a:r>
            <a:r>
              <a:rPr u="none" spc="-130" dirty="0">
                <a:solidFill>
                  <a:srgbClr val="000000"/>
                </a:solidFill>
              </a:rPr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4690956"/>
            <a:ext cx="157063" cy="1570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3989407"/>
            <a:ext cx="157063" cy="1570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6638541"/>
            <a:ext cx="157063" cy="1570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7999756"/>
            <a:ext cx="157063" cy="1570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3" y="9360971"/>
            <a:ext cx="157063" cy="1570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63694" y="2657375"/>
            <a:ext cx="15701010" cy="8224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u="heavy" spc="105" dirty="0">
                <a:solidFill>
                  <a:srgbClr val="284E8A"/>
                </a:solidFill>
                <a:uFill>
                  <a:solidFill>
                    <a:srgbClr val="284E8A"/>
                  </a:solidFill>
                </a:uFill>
                <a:latin typeface="Tahoma"/>
                <a:cs typeface="Tahoma"/>
              </a:rPr>
              <a:t>Market</a:t>
            </a:r>
            <a:r>
              <a:rPr sz="4100" u="heavy" spc="-275" dirty="0">
                <a:solidFill>
                  <a:srgbClr val="284E8A"/>
                </a:solidFill>
                <a:uFill>
                  <a:solidFill>
                    <a:srgbClr val="284E8A"/>
                  </a:solidFill>
                </a:uFill>
                <a:latin typeface="Tahoma"/>
                <a:cs typeface="Tahoma"/>
              </a:rPr>
              <a:t> </a:t>
            </a:r>
            <a:r>
              <a:rPr sz="4100" u="heavy" spc="50" dirty="0">
                <a:solidFill>
                  <a:srgbClr val="284E8A"/>
                </a:solidFill>
                <a:uFill>
                  <a:solidFill>
                    <a:srgbClr val="284E8A"/>
                  </a:solidFill>
                </a:uFill>
                <a:latin typeface="Tahoma"/>
                <a:cs typeface="Tahoma"/>
              </a:rPr>
              <a:t>Behaviour</a:t>
            </a:r>
            <a:endParaRPr sz="4100">
              <a:latin typeface="Tahoma"/>
              <a:cs typeface="Tahoma"/>
            </a:endParaRPr>
          </a:p>
          <a:p>
            <a:pPr marL="462915">
              <a:lnSpc>
                <a:spcPct val="100000"/>
              </a:lnSpc>
              <a:spcBef>
                <a:spcPts val="4085"/>
              </a:spcBef>
            </a:pP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Almost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everyone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has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hobby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60676F"/>
                </a:solidFill>
                <a:latin typeface="Tahoma"/>
                <a:cs typeface="Tahoma"/>
              </a:rPr>
              <a:t>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passion,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leisure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relaxation.</a:t>
            </a:r>
            <a:endParaRPr sz="2600">
              <a:latin typeface="Tahoma"/>
              <a:cs typeface="Tahoma"/>
            </a:endParaRPr>
          </a:p>
          <a:p>
            <a:pPr marL="462915" marR="3466465">
              <a:lnSpc>
                <a:spcPct val="103099"/>
              </a:lnSpc>
              <a:spcBef>
                <a:spcPts val="2305"/>
              </a:spcBef>
            </a:pPr>
            <a:r>
              <a:rPr sz="2600" spc="85" dirty="0">
                <a:solidFill>
                  <a:srgbClr val="60676F"/>
                </a:solidFill>
                <a:latin typeface="Tahoma"/>
                <a:cs typeface="Tahoma"/>
              </a:rPr>
              <a:t>Due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the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60676F"/>
                </a:solidFill>
                <a:latin typeface="Tahoma"/>
                <a:cs typeface="Tahoma"/>
              </a:rPr>
              <a:t>COVID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pandemic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it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has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been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observed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that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have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developed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interest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some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the other hobby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 </a:t>
            </a:r>
            <a:r>
              <a:rPr sz="2600" spc="85" dirty="0">
                <a:solidFill>
                  <a:srgbClr val="60676F"/>
                </a:solidFill>
                <a:latin typeface="Tahoma"/>
                <a:cs typeface="Tahoma"/>
              </a:rPr>
              <a:t>crah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 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ﬁll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 </a:t>
            </a:r>
            <a:r>
              <a:rPr sz="2600" spc="-40" dirty="0">
                <a:solidFill>
                  <a:srgbClr val="60676F"/>
                </a:solidFill>
                <a:latin typeface="Tahoma"/>
                <a:cs typeface="Tahoma"/>
              </a:rPr>
              <a:t>days.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Example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Baking,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Dancing,</a:t>
            </a:r>
            <a:r>
              <a:rPr sz="2600" spc="-14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playing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instruments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etc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ahoma"/>
              <a:cs typeface="Tahoma"/>
            </a:endParaRPr>
          </a:p>
          <a:p>
            <a:pPr marL="462915" marR="3446779">
              <a:lnSpc>
                <a:spcPct val="103099"/>
              </a:lnSpc>
              <a:spcBef>
                <a:spcPts val="1945"/>
              </a:spcBef>
            </a:pP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Skilled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also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got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great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opportunity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due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lot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of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free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time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share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 </a:t>
            </a:r>
            <a:r>
              <a:rPr sz="2600" spc="-8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skills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add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source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of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income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during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these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trying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times.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50">
              <a:latin typeface="Tahoma"/>
              <a:cs typeface="Tahoma"/>
            </a:endParaRPr>
          </a:p>
          <a:p>
            <a:pPr marL="462915" marR="2924810">
              <a:lnSpc>
                <a:spcPct val="103099"/>
              </a:lnSpc>
              <a:spcBef>
                <a:spcPts val="5"/>
              </a:spcBef>
            </a:pP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Infact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this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was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creativity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calamity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60676F"/>
                </a:solidFill>
                <a:latin typeface="Tahoma"/>
                <a:cs typeface="Tahoma"/>
              </a:rPr>
              <a:t>as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were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looking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forward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add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60676F"/>
                </a:solidFill>
                <a:latin typeface="Tahoma"/>
                <a:cs typeface="Tahoma"/>
              </a:rPr>
              <a:t>new</a:t>
            </a:r>
            <a:r>
              <a:rPr sz="2600" spc="-18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skills </a:t>
            </a:r>
            <a:r>
              <a:rPr sz="2600" spc="-8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proﬁle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they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5" dirty="0">
                <a:solidFill>
                  <a:srgbClr val="60676F"/>
                </a:solidFill>
                <a:latin typeface="Tahoma"/>
                <a:cs typeface="Tahoma"/>
              </a:rPr>
              <a:t>are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not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hesitant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enroll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themselves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special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classes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too.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ahoma"/>
              <a:cs typeface="Tahoma"/>
            </a:endParaRPr>
          </a:p>
          <a:p>
            <a:pPr marL="462915">
              <a:lnSpc>
                <a:spcPct val="100000"/>
              </a:lnSpc>
            </a:pPr>
            <a:r>
              <a:rPr sz="2600" spc="-90" dirty="0">
                <a:solidFill>
                  <a:srgbClr val="60676F"/>
                </a:solidFill>
                <a:latin typeface="Tahoma"/>
                <a:cs typeface="Tahoma"/>
              </a:rPr>
              <a:t>If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not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Covid,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people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otherwise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also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take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some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time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out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hobby.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ahoma"/>
              <a:cs typeface="Tahoma"/>
            </a:endParaRPr>
          </a:p>
          <a:p>
            <a:pPr marL="74930" marR="5080">
              <a:lnSpc>
                <a:spcPct val="110600"/>
              </a:lnSpc>
              <a:tabLst>
                <a:tab pos="14185900" algn="l"/>
                <a:tab pos="14836775" algn="l"/>
              </a:tabLst>
            </a:pPr>
            <a:r>
              <a:rPr sz="2050" spc="5" dirty="0">
                <a:solidFill>
                  <a:srgbClr val="0E4BF1"/>
                </a:solidFill>
                <a:latin typeface="Segoe UI"/>
                <a:cs typeface="Segoe UI"/>
              </a:rPr>
              <a:t>https://economictimes.indiatimes.com/after-hectic-hours-executives-find-fun-at-hobby-classes/articleshow/2888341.cms	and	</a:t>
            </a:r>
            <a:r>
              <a:rPr sz="2050" dirty="0">
                <a:solidFill>
                  <a:srgbClr val="0E4BF1"/>
                </a:solidFill>
                <a:latin typeface="Segoe UI"/>
                <a:cs typeface="Segoe UI"/>
              </a:rPr>
              <a:t>https://  </a:t>
            </a:r>
            <a:r>
              <a:rPr sz="2050" spc="5" dirty="0">
                <a:solidFill>
                  <a:srgbClr val="0E4BF1"/>
                </a:solidFill>
                <a:latin typeface="Segoe UI"/>
                <a:cs typeface="Segoe UI"/>
                <a:hlinkClick r:id="rId3"/>
              </a:rPr>
              <a:t>www.theguardian.com/business/2020/aug/03/hobbycraft-reports-boom-in-online-sales-since-start-of-pandemic-crafts-coronavirus</a:t>
            </a:r>
            <a:endParaRPr sz="2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0014" y="628253"/>
            <a:ext cx="12711654" cy="98740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996" y="688849"/>
            <a:ext cx="273113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5" dirty="0">
                <a:latin typeface="Tahoma"/>
                <a:cs typeface="Tahoma"/>
              </a:rPr>
              <a:t>Market</a:t>
            </a:r>
            <a:r>
              <a:rPr sz="4100" spc="-300" dirty="0">
                <a:latin typeface="Tahoma"/>
                <a:cs typeface="Tahoma"/>
              </a:rPr>
              <a:t> </a:t>
            </a:r>
            <a:r>
              <a:rPr sz="4100" spc="5" dirty="0">
                <a:latin typeface="Tahoma"/>
                <a:cs typeface="Tahoma"/>
              </a:rPr>
              <a:t>Size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484" y="9913699"/>
            <a:ext cx="11026775" cy="923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solidFill>
                  <a:srgbClr val="6F6F6F"/>
                </a:solidFill>
                <a:latin typeface="Tahoma"/>
                <a:cs typeface="Tahoma"/>
              </a:rPr>
              <a:t>Note:</a:t>
            </a:r>
            <a:r>
              <a:rPr sz="2450" spc="-13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225" dirty="0">
                <a:solidFill>
                  <a:srgbClr val="6F6F6F"/>
                </a:solidFill>
                <a:latin typeface="Tahoma"/>
                <a:cs typeface="Tahoma"/>
              </a:rPr>
              <a:t>I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6F6F6F"/>
                </a:solidFill>
                <a:latin typeface="Tahoma"/>
                <a:cs typeface="Tahoma"/>
              </a:rPr>
              <a:t>have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15" dirty="0">
                <a:solidFill>
                  <a:srgbClr val="6F6F6F"/>
                </a:solidFill>
                <a:latin typeface="Tahoma"/>
                <a:cs typeface="Tahoma"/>
              </a:rPr>
              <a:t>considered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6F6F6F"/>
                </a:solidFill>
                <a:latin typeface="Tahoma"/>
                <a:cs typeface="Tahoma"/>
              </a:rPr>
              <a:t>here</a:t>
            </a:r>
            <a:r>
              <a:rPr sz="2450" spc="-13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6F6F6F"/>
                </a:solidFill>
                <a:latin typeface="Tahoma"/>
                <a:cs typeface="Tahoma"/>
              </a:rPr>
              <a:t>Bangalore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30" dirty="0">
                <a:solidFill>
                  <a:srgbClr val="6F6F6F"/>
                </a:solidFill>
                <a:latin typeface="Tahoma"/>
                <a:cs typeface="Tahoma"/>
              </a:rPr>
              <a:t>population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40" dirty="0">
                <a:solidFill>
                  <a:srgbClr val="6F6F6F"/>
                </a:solidFill>
                <a:latin typeface="Tahoma"/>
                <a:cs typeface="Tahoma"/>
              </a:rPr>
              <a:t>as</a:t>
            </a:r>
            <a:r>
              <a:rPr sz="2450" spc="-18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60" dirty="0">
                <a:solidFill>
                  <a:srgbClr val="6F6F6F"/>
                </a:solidFill>
                <a:latin typeface="Tahoma"/>
                <a:cs typeface="Tahoma"/>
              </a:rPr>
              <a:t>we</a:t>
            </a:r>
            <a:r>
              <a:rPr sz="2450" spc="-185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50" dirty="0">
                <a:solidFill>
                  <a:srgbClr val="6F6F6F"/>
                </a:solidFill>
                <a:latin typeface="Tahoma"/>
                <a:cs typeface="Tahoma"/>
              </a:rPr>
              <a:t>will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6F6F6F"/>
                </a:solidFill>
                <a:latin typeface="Tahoma"/>
                <a:cs typeface="Tahoma"/>
              </a:rPr>
              <a:t>have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60" dirty="0">
                <a:solidFill>
                  <a:srgbClr val="6F6F6F"/>
                </a:solidFill>
                <a:latin typeface="Tahoma"/>
                <a:cs typeface="Tahoma"/>
              </a:rPr>
              <a:t>a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114" dirty="0">
                <a:solidFill>
                  <a:srgbClr val="6F6F6F"/>
                </a:solidFill>
                <a:latin typeface="Tahoma"/>
                <a:cs typeface="Tahoma"/>
              </a:rPr>
              <a:t>soh</a:t>
            </a:r>
            <a:r>
              <a:rPr sz="2450" spc="-130" dirty="0">
                <a:solidFill>
                  <a:srgbClr val="6F6F6F"/>
                </a:solidFill>
                <a:latin typeface="Tahoma"/>
                <a:cs typeface="Tahoma"/>
              </a:rPr>
              <a:t> </a:t>
            </a:r>
            <a:r>
              <a:rPr sz="2450" spc="-15" dirty="0">
                <a:solidFill>
                  <a:srgbClr val="6F6F6F"/>
                </a:solidFill>
                <a:latin typeface="Tahoma"/>
                <a:cs typeface="Tahoma"/>
              </a:rPr>
              <a:t>launch.</a:t>
            </a: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950" spc="-35" dirty="0">
                <a:solidFill>
                  <a:srgbClr val="788AA6"/>
                </a:solidFill>
                <a:latin typeface="Tahoma"/>
                <a:cs typeface="Tahoma"/>
              </a:rPr>
              <a:t>*boxes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-5" dirty="0">
                <a:solidFill>
                  <a:srgbClr val="788AA6"/>
                </a:solidFill>
                <a:latin typeface="Tahoma"/>
                <a:cs typeface="Tahoma"/>
              </a:rPr>
              <a:t>marked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20" dirty="0">
                <a:solidFill>
                  <a:srgbClr val="788AA6"/>
                </a:solidFill>
                <a:latin typeface="Tahoma"/>
                <a:cs typeface="Tahoma"/>
              </a:rPr>
              <a:t>in</a:t>
            </a:r>
            <a:r>
              <a:rPr sz="1950" spc="-150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788AA6"/>
                </a:solidFill>
                <a:latin typeface="Tahoma"/>
                <a:cs typeface="Tahoma"/>
              </a:rPr>
              <a:t>yellow</a:t>
            </a:r>
            <a:r>
              <a:rPr sz="1950" spc="-14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788AA6"/>
                </a:solidFill>
                <a:latin typeface="Tahoma"/>
                <a:cs typeface="Tahoma"/>
              </a:rPr>
              <a:t>are</a:t>
            </a:r>
            <a:r>
              <a:rPr sz="1950" spc="-100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788AA6"/>
                </a:solidFill>
                <a:latin typeface="Tahoma"/>
                <a:cs typeface="Tahoma"/>
              </a:rPr>
              <a:t>the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788AA6"/>
                </a:solidFill>
                <a:latin typeface="Tahoma"/>
                <a:cs typeface="Tahoma"/>
              </a:rPr>
              <a:t>addressable</a:t>
            </a:r>
            <a:r>
              <a:rPr sz="1950" spc="-105" dirty="0">
                <a:solidFill>
                  <a:srgbClr val="788AA6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788AA6"/>
                </a:solidFill>
                <a:latin typeface="Tahoma"/>
                <a:cs typeface="Tahoma"/>
              </a:rPr>
              <a:t>market.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1441" y="267158"/>
            <a:ext cx="81864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u="none" spc="-385" dirty="0">
                <a:solidFill>
                  <a:srgbClr val="000000"/>
                </a:solidFill>
              </a:rPr>
              <a:t>T</a:t>
            </a:r>
            <a:r>
              <a:rPr sz="3900" u="none" spc="-110" dirty="0">
                <a:solidFill>
                  <a:srgbClr val="000000"/>
                </a:solidFill>
              </a:rPr>
              <a:t>o</a:t>
            </a:r>
            <a:r>
              <a:rPr sz="3900" u="none" spc="-325" dirty="0">
                <a:solidFill>
                  <a:srgbClr val="000000"/>
                </a:solidFill>
              </a:rPr>
              <a:t>t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330" dirty="0">
                <a:solidFill>
                  <a:srgbClr val="000000"/>
                </a:solidFill>
              </a:rPr>
              <a:t>l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50" dirty="0">
                <a:solidFill>
                  <a:srgbClr val="000000"/>
                </a:solidFill>
              </a:rPr>
              <a:t>B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165" dirty="0">
                <a:solidFill>
                  <a:srgbClr val="000000"/>
                </a:solidFill>
              </a:rPr>
              <a:t>n</a:t>
            </a:r>
            <a:r>
              <a:rPr sz="3900" u="none" spc="75" dirty="0">
                <a:solidFill>
                  <a:srgbClr val="000000"/>
                </a:solidFill>
              </a:rPr>
              <a:t>g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330" dirty="0">
                <a:solidFill>
                  <a:srgbClr val="000000"/>
                </a:solidFill>
              </a:rPr>
              <a:t>l</a:t>
            </a:r>
            <a:r>
              <a:rPr sz="3900" u="none" spc="-110" dirty="0">
                <a:solidFill>
                  <a:srgbClr val="000000"/>
                </a:solidFill>
              </a:rPr>
              <a:t>o</a:t>
            </a:r>
            <a:r>
              <a:rPr sz="3900" u="none" spc="-320" dirty="0">
                <a:solidFill>
                  <a:srgbClr val="000000"/>
                </a:solidFill>
              </a:rPr>
              <a:t>r</a:t>
            </a:r>
            <a:r>
              <a:rPr sz="3900" u="none" spc="-190" dirty="0">
                <a:solidFill>
                  <a:srgbClr val="000000"/>
                </a:solidFill>
              </a:rPr>
              <a:t>e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100" dirty="0">
                <a:solidFill>
                  <a:srgbClr val="000000"/>
                </a:solidFill>
              </a:rPr>
              <a:t>U</a:t>
            </a:r>
            <a:r>
              <a:rPr sz="3900" u="none" spc="-250" dirty="0">
                <a:solidFill>
                  <a:srgbClr val="000000"/>
                </a:solidFill>
              </a:rPr>
              <a:t>r</a:t>
            </a:r>
            <a:r>
              <a:rPr sz="3900" u="none" spc="-110" dirty="0">
                <a:solidFill>
                  <a:srgbClr val="000000"/>
                </a:solidFill>
              </a:rPr>
              <a:t>b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165" dirty="0">
                <a:solidFill>
                  <a:srgbClr val="000000"/>
                </a:solidFill>
              </a:rPr>
              <a:t>n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140" dirty="0">
                <a:solidFill>
                  <a:srgbClr val="000000"/>
                </a:solidFill>
              </a:rPr>
              <a:t>popu</a:t>
            </a:r>
            <a:r>
              <a:rPr sz="3900" u="none" spc="-330" dirty="0">
                <a:solidFill>
                  <a:srgbClr val="000000"/>
                </a:solidFill>
              </a:rPr>
              <a:t>l</a:t>
            </a:r>
            <a:r>
              <a:rPr sz="3900" u="none" spc="-175" dirty="0">
                <a:solidFill>
                  <a:srgbClr val="000000"/>
                </a:solidFill>
              </a:rPr>
              <a:t>a</a:t>
            </a:r>
            <a:r>
              <a:rPr sz="3900" u="none" spc="-325" dirty="0">
                <a:solidFill>
                  <a:srgbClr val="000000"/>
                </a:solidFill>
              </a:rPr>
              <a:t>t</a:t>
            </a:r>
            <a:r>
              <a:rPr sz="3900" u="none" spc="-295" dirty="0">
                <a:solidFill>
                  <a:srgbClr val="000000"/>
                </a:solidFill>
              </a:rPr>
              <a:t>i</a:t>
            </a:r>
            <a:r>
              <a:rPr sz="3900" u="none" spc="-110" dirty="0">
                <a:solidFill>
                  <a:srgbClr val="000000"/>
                </a:solidFill>
              </a:rPr>
              <a:t>o</a:t>
            </a:r>
            <a:r>
              <a:rPr sz="3900" u="none" spc="-165" dirty="0">
                <a:solidFill>
                  <a:srgbClr val="000000"/>
                </a:solidFill>
              </a:rPr>
              <a:t>n</a:t>
            </a:r>
            <a:r>
              <a:rPr sz="3900" u="none" spc="-305" dirty="0">
                <a:solidFill>
                  <a:srgbClr val="000000"/>
                </a:solidFill>
              </a:rPr>
              <a:t> </a:t>
            </a:r>
            <a:r>
              <a:rPr sz="3900" u="none" spc="-565" dirty="0">
                <a:solidFill>
                  <a:srgbClr val="2974F0"/>
                </a:solidFill>
              </a:rPr>
              <a:t>1</a:t>
            </a:r>
            <a:r>
              <a:rPr sz="3900" u="none" spc="-455" dirty="0">
                <a:solidFill>
                  <a:srgbClr val="2974F0"/>
                </a:solidFill>
              </a:rPr>
              <a:t>.</a:t>
            </a:r>
            <a:r>
              <a:rPr sz="3900" u="none" spc="30" dirty="0">
                <a:solidFill>
                  <a:srgbClr val="2974F0"/>
                </a:solidFill>
              </a:rPr>
              <a:t>2</a:t>
            </a:r>
            <a:r>
              <a:rPr sz="3900" u="none" spc="130" dirty="0">
                <a:solidFill>
                  <a:srgbClr val="2974F0"/>
                </a:solidFill>
              </a:rPr>
              <a:t>6</a:t>
            </a:r>
            <a:r>
              <a:rPr sz="3900" u="none" spc="-415" dirty="0">
                <a:solidFill>
                  <a:srgbClr val="2974F0"/>
                </a:solidFill>
              </a:rPr>
              <a:t> </a:t>
            </a:r>
            <a:r>
              <a:rPr sz="3900" u="none" spc="5" dirty="0">
                <a:solidFill>
                  <a:srgbClr val="2974F0"/>
                </a:solidFill>
              </a:rPr>
              <a:t>c</a:t>
            </a:r>
            <a:r>
              <a:rPr sz="3900" u="none" spc="-170" dirty="0">
                <a:solidFill>
                  <a:srgbClr val="2974F0"/>
                </a:solidFill>
              </a:rPr>
              <a:t>r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13591209" y="9381992"/>
            <a:ext cx="5570855" cy="1550035"/>
          </a:xfrm>
          <a:custGeom>
            <a:avLst/>
            <a:gdLst/>
            <a:ahLst/>
            <a:cxnLst/>
            <a:rect l="l" t="t" r="r" b="b"/>
            <a:pathLst>
              <a:path w="5570855" h="1550034">
                <a:moveTo>
                  <a:pt x="5315165" y="1549533"/>
                </a:moveTo>
                <a:lnTo>
                  <a:pt x="255345" y="1549533"/>
                </a:lnTo>
                <a:lnTo>
                  <a:pt x="242516" y="1548903"/>
                </a:lnTo>
                <a:lnTo>
                  <a:pt x="204415" y="1543251"/>
                </a:lnTo>
                <a:lnTo>
                  <a:pt x="167563" y="1532072"/>
                </a:lnTo>
                <a:lnTo>
                  <a:pt x="132743" y="1515603"/>
                </a:lnTo>
                <a:lnTo>
                  <a:pt x="100723" y="1494208"/>
                </a:lnTo>
                <a:lnTo>
                  <a:pt x="72183" y="1468341"/>
                </a:lnTo>
                <a:lnTo>
                  <a:pt x="47752" y="1438572"/>
                </a:lnTo>
                <a:lnTo>
                  <a:pt x="27949" y="1405534"/>
                </a:lnTo>
                <a:lnTo>
                  <a:pt x="13212" y="1369954"/>
                </a:lnTo>
                <a:lnTo>
                  <a:pt x="3853" y="1332591"/>
                </a:lnTo>
                <a:lnTo>
                  <a:pt x="78" y="1294266"/>
                </a:lnTo>
                <a:lnTo>
                  <a:pt x="0" y="1287840"/>
                </a:lnTo>
                <a:lnTo>
                  <a:pt x="78" y="255267"/>
                </a:lnTo>
                <a:lnTo>
                  <a:pt x="3853" y="216942"/>
                </a:lnTo>
                <a:lnTo>
                  <a:pt x="13212" y="179578"/>
                </a:lnTo>
                <a:lnTo>
                  <a:pt x="27949" y="143999"/>
                </a:lnTo>
                <a:lnTo>
                  <a:pt x="47752" y="110961"/>
                </a:lnTo>
                <a:lnTo>
                  <a:pt x="72183" y="81192"/>
                </a:lnTo>
                <a:lnTo>
                  <a:pt x="100723" y="55324"/>
                </a:lnTo>
                <a:lnTo>
                  <a:pt x="132743" y="33929"/>
                </a:lnTo>
                <a:lnTo>
                  <a:pt x="167563" y="17461"/>
                </a:lnTo>
                <a:lnTo>
                  <a:pt x="204415" y="6282"/>
                </a:lnTo>
                <a:lnTo>
                  <a:pt x="242516" y="630"/>
                </a:lnTo>
                <a:lnTo>
                  <a:pt x="5315165" y="0"/>
                </a:lnTo>
                <a:lnTo>
                  <a:pt x="5327994" y="630"/>
                </a:lnTo>
                <a:lnTo>
                  <a:pt x="5366095" y="6282"/>
                </a:lnTo>
                <a:lnTo>
                  <a:pt x="5402947" y="17461"/>
                </a:lnTo>
                <a:lnTo>
                  <a:pt x="5437766" y="33929"/>
                </a:lnTo>
                <a:lnTo>
                  <a:pt x="5469787" y="55324"/>
                </a:lnTo>
                <a:lnTo>
                  <a:pt x="5498327" y="81192"/>
                </a:lnTo>
                <a:lnTo>
                  <a:pt x="5522757" y="110961"/>
                </a:lnTo>
                <a:lnTo>
                  <a:pt x="5542559" y="143999"/>
                </a:lnTo>
                <a:lnTo>
                  <a:pt x="5557297" y="179578"/>
                </a:lnTo>
                <a:lnTo>
                  <a:pt x="5566657" y="216942"/>
                </a:lnTo>
                <a:lnTo>
                  <a:pt x="5570432" y="255267"/>
                </a:lnTo>
                <a:lnTo>
                  <a:pt x="5570432" y="1294266"/>
                </a:lnTo>
                <a:lnTo>
                  <a:pt x="5569801" y="1307095"/>
                </a:lnTo>
                <a:lnTo>
                  <a:pt x="5564149" y="1345196"/>
                </a:lnTo>
                <a:lnTo>
                  <a:pt x="5552970" y="1382048"/>
                </a:lnTo>
                <a:lnTo>
                  <a:pt x="5536502" y="1416868"/>
                </a:lnTo>
                <a:lnTo>
                  <a:pt x="5515106" y="1448889"/>
                </a:lnTo>
                <a:lnTo>
                  <a:pt x="5489239" y="1477429"/>
                </a:lnTo>
                <a:lnTo>
                  <a:pt x="5459469" y="1501859"/>
                </a:lnTo>
                <a:lnTo>
                  <a:pt x="5426432" y="1521662"/>
                </a:lnTo>
                <a:lnTo>
                  <a:pt x="5390853" y="1536399"/>
                </a:lnTo>
                <a:lnTo>
                  <a:pt x="5353489" y="1545758"/>
                </a:lnTo>
                <a:lnTo>
                  <a:pt x="5315165" y="1549533"/>
                </a:lnTo>
                <a:close/>
              </a:path>
            </a:pathLst>
          </a:custGeom>
          <a:solidFill>
            <a:srgbClr val="297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49699" y="9903228"/>
            <a:ext cx="46583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solidFill>
                  <a:srgbClr val="FFFFFF"/>
                </a:solidFill>
                <a:latin typeface="Segoe UI"/>
                <a:cs typeface="Segoe UI"/>
              </a:rPr>
              <a:t>Market</a:t>
            </a:r>
            <a:r>
              <a:rPr sz="33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Segoe UI"/>
                <a:cs typeface="Segoe UI"/>
              </a:rPr>
              <a:t>Size=</a:t>
            </a:r>
            <a:r>
              <a:rPr sz="33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Segoe UI"/>
                <a:cs typeface="Segoe UI"/>
              </a:rPr>
              <a:t>68,41,800</a:t>
            </a:r>
            <a:endParaRPr sz="33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621" y="905310"/>
            <a:ext cx="8038465" cy="222440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300" spc="45" dirty="0">
                <a:solidFill>
                  <a:srgbClr val="2974F0"/>
                </a:solidFill>
                <a:latin typeface="Trebuchet MS"/>
                <a:cs typeface="Trebuchet MS"/>
              </a:rPr>
              <a:t>3 18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2974F0"/>
                </a:solidFill>
                <a:latin typeface="Trebuchet MS"/>
                <a:cs typeface="Trebuchet MS"/>
              </a:rPr>
              <a:t>y</a:t>
            </a:r>
            <a:r>
              <a:rPr sz="2300" spc="-75" dirty="0">
                <a:solidFill>
                  <a:srgbClr val="2974F0"/>
                </a:solidFill>
                <a:latin typeface="Trebuchet MS"/>
                <a:cs typeface="Trebuchet MS"/>
              </a:rPr>
              <a:t>e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a</a:t>
            </a:r>
            <a:r>
              <a:rPr sz="2300" spc="-90" dirty="0">
                <a:solidFill>
                  <a:srgbClr val="2974F0"/>
                </a:solidFill>
                <a:latin typeface="Trebuchet MS"/>
                <a:cs typeface="Trebuchet MS"/>
              </a:rPr>
              <a:t>r</a:t>
            </a:r>
            <a:r>
              <a:rPr sz="2300" spc="180" dirty="0">
                <a:solidFill>
                  <a:srgbClr val="2974F0"/>
                </a:solidFill>
                <a:latin typeface="Trebuchet MS"/>
                <a:cs typeface="Trebuchet MS"/>
              </a:rPr>
              <a:t>s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974F0"/>
                </a:solidFill>
                <a:latin typeface="Trebuchet MS"/>
                <a:cs typeface="Trebuchet MS"/>
              </a:rPr>
              <a:t>o</a:t>
            </a:r>
            <a:r>
              <a:rPr sz="2300" spc="-145" dirty="0">
                <a:solidFill>
                  <a:srgbClr val="2974F0"/>
                </a:solidFill>
                <a:latin typeface="Trebuchet MS"/>
                <a:cs typeface="Trebuchet MS"/>
              </a:rPr>
              <a:t>l</a:t>
            </a:r>
            <a:r>
              <a:rPr sz="2300" spc="-25" dirty="0">
                <a:solidFill>
                  <a:srgbClr val="2974F0"/>
                </a:solidFill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20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375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300" dirty="0">
                <a:solidFill>
                  <a:srgbClr val="6E7899"/>
                </a:solidFill>
                <a:latin typeface="Trebuchet MS"/>
                <a:cs typeface="Trebuchet MS"/>
              </a:rPr>
              <a:t>.</a:t>
            </a:r>
            <a:r>
              <a:rPr sz="2300" spc="5" dirty="0">
                <a:solidFill>
                  <a:srgbClr val="6E7899"/>
                </a:solidFill>
                <a:latin typeface="Trebuchet MS"/>
                <a:cs typeface="Trebuchet MS"/>
              </a:rPr>
              <a:t>26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55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tu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den</a:t>
            </a:r>
            <a:r>
              <a:rPr sz="2300" spc="-21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25" dirty="0">
                <a:solidFill>
                  <a:srgbClr val="6E7899"/>
                </a:solidFill>
                <a:latin typeface="Trebuchet MS"/>
                <a:cs typeface="Trebuchet MS"/>
              </a:rPr>
              <a:t>9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145" dirty="0">
                <a:solidFill>
                  <a:srgbClr val="6E7899"/>
                </a:solidFill>
                <a:latin typeface="Trebuchet MS"/>
                <a:cs typeface="Trebuchet MS"/>
              </a:rPr>
              <a:t>0000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02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7500"/>
              </a:lnSpc>
            </a:pP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Out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 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which </a:t>
            </a:r>
            <a:r>
              <a:rPr sz="2300" spc="-180" dirty="0">
                <a:solidFill>
                  <a:srgbClr val="6E7899"/>
                </a:solidFill>
                <a:latin typeface="Trebuchet MS"/>
                <a:cs typeface="Trebuchet MS"/>
              </a:rPr>
              <a:t>10</a:t>
            </a:r>
            <a:r>
              <a:rPr sz="2300" spc="-180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would 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like 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to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teach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 </a:t>
            </a:r>
            <a:r>
              <a:rPr sz="2300" spc="-180" dirty="0">
                <a:solidFill>
                  <a:srgbClr val="6E7899"/>
                </a:solidFill>
                <a:latin typeface="Trebuchet MS"/>
                <a:cs typeface="Trebuchet MS"/>
              </a:rPr>
              <a:t>10</a:t>
            </a:r>
            <a:r>
              <a:rPr sz="2300" spc="-180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 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3402000</a:t>
            </a:r>
            <a:r>
              <a:rPr sz="2300" spc="105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20" dirty="0">
                <a:solidFill>
                  <a:srgbClr val="2974F0"/>
                </a:solidFill>
                <a:latin typeface="Trebuchet MS"/>
                <a:cs typeface="Trebuchet MS"/>
              </a:rPr>
              <a:t>340200 </a:t>
            </a:r>
            <a:r>
              <a:rPr sz="2300" spc="12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02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95" dirty="0">
                <a:solidFill>
                  <a:srgbClr val="2974F0"/>
                </a:solidFill>
                <a:latin typeface="Trebuchet MS"/>
                <a:cs typeface="Trebuchet MS"/>
              </a:rPr>
              <a:t>3</a:t>
            </a:r>
            <a:r>
              <a:rPr sz="2300" spc="125" dirty="0">
                <a:solidFill>
                  <a:srgbClr val="2974F0"/>
                </a:solidFill>
                <a:latin typeface="Trebuchet MS"/>
                <a:cs typeface="Trebuchet MS"/>
              </a:rPr>
              <a:t>60</a:t>
            </a:r>
            <a:r>
              <a:rPr sz="2300" spc="100" dirty="0">
                <a:solidFill>
                  <a:srgbClr val="2974F0"/>
                </a:solidFill>
                <a:latin typeface="Trebuchet MS"/>
                <a:cs typeface="Trebuchet MS"/>
              </a:rPr>
              <a:t>8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621" y="7962687"/>
            <a:ext cx="8374380" cy="297878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300" spc="200" dirty="0">
                <a:solidFill>
                  <a:srgbClr val="2974F0"/>
                </a:solidFill>
                <a:latin typeface="Trebuchet MS"/>
                <a:cs typeface="Trebuchet MS"/>
              </a:rPr>
              <a:t>40</a:t>
            </a:r>
            <a:r>
              <a:rPr sz="2300" spc="5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7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2974F0"/>
                </a:solidFill>
                <a:latin typeface="Trebuchet MS"/>
                <a:cs typeface="Trebuchet MS"/>
              </a:rPr>
              <a:t>y</a:t>
            </a:r>
            <a:r>
              <a:rPr sz="2300" spc="-75" dirty="0">
                <a:solidFill>
                  <a:srgbClr val="2974F0"/>
                </a:solidFill>
                <a:latin typeface="Trebuchet MS"/>
                <a:cs typeface="Trebuchet MS"/>
              </a:rPr>
              <a:t>e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a</a:t>
            </a:r>
            <a:r>
              <a:rPr sz="2300" spc="-90" dirty="0">
                <a:solidFill>
                  <a:srgbClr val="2974F0"/>
                </a:solidFill>
                <a:latin typeface="Trebuchet MS"/>
                <a:cs typeface="Trebuchet MS"/>
              </a:rPr>
              <a:t>r</a:t>
            </a:r>
            <a:r>
              <a:rPr sz="2300" spc="180" dirty="0">
                <a:solidFill>
                  <a:srgbClr val="2974F0"/>
                </a:solidFill>
                <a:latin typeface="Trebuchet MS"/>
                <a:cs typeface="Trebuchet MS"/>
              </a:rPr>
              <a:t>s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974F0"/>
                </a:solidFill>
                <a:latin typeface="Trebuchet MS"/>
                <a:cs typeface="Trebuchet MS"/>
              </a:rPr>
              <a:t>o</a:t>
            </a:r>
            <a:r>
              <a:rPr sz="2300" spc="-145" dirty="0">
                <a:solidFill>
                  <a:srgbClr val="2974F0"/>
                </a:solidFill>
                <a:latin typeface="Trebuchet MS"/>
                <a:cs typeface="Trebuchet MS"/>
              </a:rPr>
              <a:t>l</a:t>
            </a:r>
            <a:r>
              <a:rPr sz="2300" spc="-25" dirty="0">
                <a:solidFill>
                  <a:srgbClr val="2974F0"/>
                </a:solidFill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375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300" dirty="0">
                <a:solidFill>
                  <a:srgbClr val="6E7899"/>
                </a:solidFill>
                <a:latin typeface="Trebuchet MS"/>
                <a:cs typeface="Trebuchet MS"/>
              </a:rPr>
              <a:t>.</a:t>
            </a:r>
            <a:r>
              <a:rPr sz="2300" spc="5" dirty="0">
                <a:solidFill>
                  <a:srgbClr val="6E7899"/>
                </a:solidFill>
                <a:latin typeface="Trebuchet MS"/>
                <a:cs typeface="Trebuchet MS"/>
              </a:rPr>
              <a:t>26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3213735" algn="l"/>
              </a:tabLst>
            </a:pP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g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85" dirty="0">
                <a:solidFill>
                  <a:srgbClr val="6E7899"/>
                </a:solidFill>
                <a:latin typeface="Trebuchet MS"/>
                <a:cs typeface="Trebuchet MS"/>
              </a:rPr>
              <a:t>f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ss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6E7899"/>
                </a:solidFill>
                <a:latin typeface="Trebuchet MS"/>
                <a:cs typeface="Trebuchet MS"/>
              </a:rPr>
              <a:t>	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7</a:t>
            </a:r>
            <a:r>
              <a:rPr sz="2300" spc="10" dirty="0">
                <a:solidFill>
                  <a:srgbClr val="6E7899"/>
                </a:solidFill>
                <a:latin typeface="Trebuchet MS"/>
                <a:cs typeface="Trebuchet MS"/>
              </a:rPr>
              <a:t>8</a:t>
            </a:r>
            <a:r>
              <a:rPr sz="2300" spc="145" dirty="0">
                <a:solidFill>
                  <a:srgbClr val="6E7899"/>
                </a:solidFill>
                <a:latin typeface="Trebuchet MS"/>
                <a:cs typeface="Trebuchet MS"/>
              </a:rPr>
              <a:t>0000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endParaRPr sz="2300">
              <a:latin typeface="Trebuchet MS"/>
              <a:cs typeface="Trebuchet MS"/>
            </a:endParaRPr>
          </a:p>
          <a:p>
            <a:pPr marL="436245" marR="81915">
              <a:lnSpc>
                <a:spcPct val="107500"/>
              </a:lnSpc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2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E7899"/>
                </a:solidFill>
                <a:latin typeface="Trebuchet MS"/>
                <a:cs typeface="Trebuchet MS"/>
              </a:rPr>
              <a:t>h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2974F0"/>
                </a:solidFill>
                <a:latin typeface="Trebuchet MS"/>
                <a:cs typeface="Trebuchet MS"/>
              </a:rPr>
              <a:t>4</a:t>
            </a:r>
            <a:r>
              <a:rPr sz="2300" spc="80" dirty="0">
                <a:solidFill>
                  <a:srgbClr val="2974F0"/>
                </a:solidFill>
                <a:latin typeface="Trebuchet MS"/>
                <a:cs typeface="Trebuchet MS"/>
              </a:rPr>
              <a:t>53</a:t>
            </a:r>
            <a:r>
              <a:rPr sz="2300" spc="125" dirty="0">
                <a:solidFill>
                  <a:srgbClr val="2974F0"/>
                </a:solidFill>
                <a:latin typeface="Trebuchet MS"/>
                <a:cs typeface="Trebuchet MS"/>
              </a:rPr>
              <a:t>60</a:t>
            </a:r>
            <a:r>
              <a:rPr sz="2300" spc="110" dirty="0">
                <a:solidFill>
                  <a:srgbClr val="2974F0"/>
                </a:solidFill>
                <a:latin typeface="Trebuchet MS"/>
                <a:cs typeface="Trebuchet MS"/>
              </a:rPr>
              <a:t>0  </a:t>
            </a: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10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-85" dirty="0">
                <a:solidFill>
                  <a:srgbClr val="2974F0"/>
                </a:solidFill>
                <a:latin typeface="Trebuchet MS"/>
                <a:cs typeface="Trebuchet MS"/>
              </a:rPr>
              <a:t>51</a:t>
            </a:r>
            <a:r>
              <a:rPr sz="2300" spc="40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2329180" algn="l"/>
              </a:tabLst>
            </a:pP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Retired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people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 are	</a:t>
            </a:r>
            <a:r>
              <a:rPr sz="2300" spc="-75" dirty="0">
                <a:solidFill>
                  <a:srgbClr val="6E7899"/>
                </a:solidFill>
                <a:latin typeface="Trebuchet MS"/>
                <a:cs typeface="Trebuchet MS"/>
              </a:rPr>
              <a:t>60</a:t>
            </a:r>
            <a:r>
              <a:rPr sz="2300" spc="-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spc="-15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85" dirty="0">
                <a:solidFill>
                  <a:srgbClr val="6E7899"/>
                </a:solidFill>
                <a:latin typeface="Trebuchet MS"/>
                <a:cs typeface="Trebuchet MS"/>
              </a:rPr>
              <a:t>3780000</a:t>
            </a:r>
            <a:r>
              <a:rPr sz="2300" spc="61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6E7899"/>
                </a:solidFill>
                <a:latin typeface="Trebuchet MS"/>
                <a:cs typeface="Trebuchet MS"/>
              </a:rPr>
              <a:t>2268000</a:t>
            </a:r>
            <a:endParaRPr sz="2300">
              <a:latin typeface="Trebuchet MS"/>
              <a:cs typeface="Trebuchet MS"/>
            </a:endParaRPr>
          </a:p>
          <a:p>
            <a:pPr marL="436245">
              <a:lnSpc>
                <a:spcPct val="100000"/>
              </a:lnSpc>
              <a:spcBef>
                <a:spcPts val="204"/>
              </a:spcBef>
            </a:pP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Out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which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60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would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like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to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6E7899"/>
                </a:solidFill>
                <a:latin typeface="Trebuchet MS"/>
                <a:cs typeface="Trebuchet MS"/>
              </a:rPr>
              <a:t>teach=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60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6E7899"/>
                </a:solidFill>
                <a:latin typeface="Trebuchet MS"/>
                <a:cs typeface="Trebuchet MS"/>
              </a:rPr>
              <a:t>2268000  </a:t>
            </a:r>
            <a:r>
              <a:rPr sz="2300" spc="30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2974F0"/>
                </a:solidFill>
                <a:latin typeface="Trebuchet MS"/>
                <a:cs typeface="Trebuchet MS"/>
              </a:rPr>
              <a:t>907200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621" y="3983751"/>
            <a:ext cx="8722995" cy="3418204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300" spc="75" dirty="0">
                <a:solidFill>
                  <a:srgbClr val="2974F0"/>
                </a:solidFill>
                <a:latin typeface="Trebuchet MS"/>
                <a:cs typeface="Trebuchet MS"/>
              </a:rPr>
              <a:t>18 40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2974F0"/>
                </a:solidFill>
                <a:latin typeface="Trebuchet MS"/>
                <a:cs typeface="Trebuchet MS"/>
              </a:rPr>
              <a:t>y</a:t>
            </a:r>
            <a:r>
              <a:rPr sz="2300" spc="-75" dirty="0">
                <a:solidFill>
                  <a:srgbClr val="2974F0"/>
                </a:solidFill>
                <a:latin typeface="Trebuchet MS"/>
                <a:cs typeface="Trebuchet MS"/>
              </a:rPr>
              <a:t>e</a:t>
            </a:r>
            <a:r>
              <a:rPr sz="2300" spc="-65" dirty="0">
                <a:solidFill>
                  <a:srgbClr val="2974F0"/>
                </a:solidFill>
                <a:latin typeface="Trebuchet MS"/>
                <a:cs typeface="Trebuchet MS"/>
              </a:rPr>
              <a:t>a</a:t>
            </a:r>
            <a:r>
              <a:rPr sz="2300" spc="-90" dirty="0">
                <a:solidFill>
                  <a:srgbClr val="2974F0"/>
                </a:solidFill>
                <a:latin typeface="Trebuchet MS"/>
                <a:cs typeface="Trebuchet MS"/>
              </a:rPr>
              <a:t>r</a:t>
            </a:r>
            <a:r>
              <a:rPr sz="2300" spc="180" dirty="0">
                <a:solidFill>
                  <a:srgbClr val="2974F0"/>
                </a:solidFill>
                <a:latin typeface="Trebuchet MS"/>
                <a:cs typeface="Trebuchet MS"/>
              </a:rPr>
              <a:t>s</a:t>
            </a:r>
            <a:r>
              <a:rPr sz="2300" spc="-235" dirty="0">
                <a:solidFill>
                  <a:srgbClr val="2974F0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974F0"/>
                </a:solidFill>
                <a:latin typeface="Trebuchet MS"/>
                <a:cs typeface="Trebuchet MS"/>
              </a:rPr>
              <a:t>o</a:t>
            </a:r>
            <a:r>
              <a:rPr sz="2300" spc="-145" dirty="0">
                <a:solidFill>
                  <a:srgbClr val="2974F0"/>
                </a:solidFill>
                <a:latin typeface="Trebuchet MS"/>
                <a:cs typeface="Trebuchet MS"/>
              </a:rPr>
              <a:t>l</a:t>
            </a:r>
            <a:r>
              <a:rPr sz="2300" spc="-25" dirty="0">
                <a:solidFill>
                  <a:srgbClr val="2974F0"/>
                </a:solidFill>
                <a:latin typeface="Trebuchet MS"/>
                <a:cs typeface="Trebuchet MS"/>
              </a:rPr>
              <a:t>d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375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-300" dirty="0">
                <a:solidFill>
                  <a:srgbClr val="6E7899"/>
                </a:solidFill>
                <a:latin typeface="Trebuchet MS"/>
                <a:cs typeface="Trebuchet MS"/>
              </a:rPr>
              <a:t>.</a:t>
            </a:r>
            <a:r>
              <a:rPr sz="2300" spc="5" dirty="0">
                <a:solidFill>
                  <a:srgbClr val="6E7899"/>
                </a:solidFill>
                <a:latin typeface="Trebuchet MS"/>
                <a:cs typeface="Trebuchet MS"/>
              </a:rPr>
              <a:t>26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04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6E7899"/>
                </a:solidFill>
                <a:latin typeface="Trebuchet MS"/>
                <a:cs typeface="Trebuchet MS"/>
              </a:rPr>
              <a:t>stu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den</a:t>
            </a:r>
            <a:r>
              <a:rPr sz="2300" spc="-21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5" dirty="0">
                <a:solidFill>
                  <a:srgbClr val="6E7899"/>
                </a:solidFill>
                <a:latin typeface="Trebuchet MS"/>
                <a:cs typeface="Trebuchet MS"/>
              </a:rPr>
              <a:t>5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04</a:t>
            </a:r>
            <a:r>
              <a:rPr sz="2300" spc="145" dirty="0">
                <a:solidFill>
                  <a:srgbClr val="6E7899"/>
                </a:solidFill>
                <a:latin typeface="Trebuchet MS"/>
                <a:cs typeface="Trebuchet MS"/>
              </a:rPr>
              <a:t>0000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20" dirty="0">
                <a:solidFill>
                  <a:srgbClr val="6E7899"/>
                </a:solidFill>
                <a:latin typeface="Trebuchet MS"/>
                <a:cs typeface="Trebuchet MS"/>
              </a:rPr>
              <a:t>008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endParaRPr sz="2300">
              <a:latin typeface="Trebuchet MS"/>
              <a:cs typeface="Trebuchet MS"/>
            </a:endParaRPr>
          </a:p>
          <a:p>
            <a:pPr marL="577850" marR="242570">
              <a:lnSpc>
                <a:spcPct val="107500"/>
              </a:lnSpc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2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E7899"/>
                </a:solidFill>
                <a:latin typeface="Trebuchet MS"/>
                <a:cs typeface="Trebuchet MS"/>
              </a:rPr>
              <a:t>h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290" dirty="0">
                <a:solidFill>
                  <a:srgbClr val="6E7899"/>
                </a:solidFill>
                <a:latin typeface="Trebuchet MS"/>
                <a:cs typeface="Trebuchet MS"/>
              </a:rPr>
              <a:t>1</a:t>
            </a:r>
            <a:r>
              <a:rPr sz="2300" spc="20" dirty="0">
                <a:solidFill>
                  <a:srgbClr val="6E7899"/>
                </a:solidFill>
                <a:latin typeface="Trebuchet MS"/>
                <a:cs typeface="Trebuchet MS"/>
              </a:rPr>
              <a:t>008</a:t>
            </a:r>
            <a:r>
              <a:rPr sz="2300" spc="175" dirty="0">
                <a:solidFill>
                  <a:srgbClr val="6E7899"/>
                </a:solidFill>
                <a:latin typeface="Trebuchet MS"/>
                <a:cs typeface="Trebuchet MS"/>
              </a:rPr>
              <a:t>000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2974F0"/>
                </a:solidFill>
                <a:latin typeface="Trebuchet MS"/>
                <a:cs typeface="Trebuchet MS"/>
              </a:rPr>
              <a:t>3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r>
              <a:rPr sz="2300" spc="5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35" dirty="0">
                <a:solidFill>
                  <a:srgbClr val="2974F0"/>
                </a:solidFill>
                <a:latin typeface="Trebuchet MS"/>
                <a:cs typeface="Trebuchet MS"/>
              </a:rPr>
              <a:t>4</a:t>
            </a:r>
            <a:r>
              <a:rPr sz="2300" spc="120" dirty="0">
                <a:solidFill>
                  <a:srgbClr val="2974F0"/>
                </a:solidFill>
                <a:latin typeface="Trebuchet MS"/>
                <a:cs typeface="Trebuchet MS"/>
              </a:rPr>
              <a:t>00 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Out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which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50</a:t>
            </a:r>
            <a:r>
              <a:rPr sz="2300" spc="-8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14" dirty="0">
                <a:solidFill>
                  <a:srgbClr val="6E7899"/>
                </a:solidFill>
                <a:latin typeface="Trebuchet MS"/>
                <a:cs typeface="Trebuchet MS"/>
              </a:rPr>
              <a:t>would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like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to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learn=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6E7899"/>
                </a:solidFill>
                <a:latin typeface="Trebuchet MS"/>
                <a:cs typeface="Trebuchet MS"/>
              </a:rPr>
              <a:t>50</a:t>
            </a:r>
            <a:r>
              <a:rPr sz="2300" spc="-8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35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1008000</a:t>
            </a:r>
            <a:r>
              <a:rPr sz="2300" spc="665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2974F0"/>
                </a:solidFill>
                <a:latin typeface="Trebuchet MS"/>
                <a:cs typeface="Trebuchet MS"/>
              </a:rPr>
              <a:t>504000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Working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6E7899"/>
                </a:solidFill>
                <a:latin typeface="Trebuchet MS"/>
                <a:cs typeface="Trebuchet MS"/>
              </a:rPr>
              <a:t>Professionals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are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E7899"/>
                </a:solidFill>
                <a:latin typeface="Trebuchet MS"/>
                <a:cs typeface="Trebuchet MS"/>
              </a:rPr>
              <a:t>80</a:t>
            </a:r>
            <a:r>
              <a:rPr sz="2300" spc="-80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spc="5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of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E7899"/>
                </a:solidFill>
                <a:latin typeface="Trebuchet MS"/>
                <a:cs typeface="Trebuchet MS"/>
              </a:rPr>
              <a:t>5040000</a:t>
            </a:r>
            <a:r>
              <a:rPr sz="2300" spc="65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4032000</a:t>
            </a:r>
            <a:endParaRPr sz="2300">
              <a:latin typeface="Trebuchet MS"/>
              <a:cs typeface="Trebuchet MS"/>
            </a:endParaRPr>
          </a:p>
          <a:p>
            <a:pPr marL="577850">
              <a:lnSpc>
                <a:spcPct val="100000"/>
              </a:lnSpc>
              <a:spcBef>
                <a:spcPts val="204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30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25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35" dirty="0">
                <a:solidFill>
                  <a:srgbClr val="6E7899"/>
                </a:solidFill>
                <a:latin typeface="Trebuchet MS"/>
                <a:cs typeface="Trebuchet MS"/>
              </a:rPr>
              <a:t>c</a:t>
            </a:r>
            <a:r>
              <a:rPr sz="2300" spc="-90" dirty="0">
                <a:solidFill>
                  <a:srgbClr val="6E7899"/>
                </a:solidFill>
                <a:latin typeface="Trebuchet MS"/>
                <a:cs typeface="Trebuchet MS"/>
              </a:rPr>
              <a:t>h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6E7899"/>
                </a:solidFill>
                <a:latin typeface="Trebuchet MS"/>
                <a:cs typeface="Trebuchet MS"/>
              </a:rPr>
              <a:t>3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03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1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40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r>
              <a:rPr sz="2300" spc="114" dirty="0">
                <a:solidFill>
                  <a:srgbClr val="2974F0"/>
                </a:solidFill>
                <a:latin typeface="Trebuchet MS"/>
                <a:cs typeface="Trebuchet MS"/>
              </a:rPr>
              <a:t>960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</a:t>
            </a:r>
            <a:endParaRPr sz="2300">
              <a:latin typeface="Trebuchet MS"/>
              <a:cs typeface="Trebuchet MS"/>
            </a:endParaRPr>
          </a:p>
          <a:p>
            <a:pPr marL="577850">
              <a:lnSpc>
                <a:spcPct val="100000"/>
              </a:lnSpc>
              <a:spcBef>
                <a:spcPts val="210"/>
              </a:spcBef>
            </a:pPr>
            <a:r>
              <a:rPr sz="2300" spc="-4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50" dirty="0">
                <a:solidFill>
                  <a:srgbClr val="6E7899"/>
                </a:solidFill>
                <a:latin typeface="Trebuchet MS"/>
                <a:cs typeface="Trebuchet MS"/>
              </a:rPr>
              <a:t>ut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6E7899"/>
                </a:solidFill>
                <a:latin typeface="Trebuchet MS"/>
                <a:cs typeface="Trebuchet MS"/>
              </a:rPr>
              <a:t>40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145" dirty="0">
                <a:solidFill>
                  <a:srgbClr val="6E7899"/>
                </a:solidFill>
                <a:latin typeface="Trebuchet MS"/>
                <a:cs typeface="Trebuchet MS"/>
              </a:rPr>
              <a:t>w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E7899"/>
                </a:solidFill>
                <a:latin typeface="Trebuchet MS"/>
                <a:cs typeface="Trebuchet MS"/>
              </a:rPr>
              <a:t>u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90" dirty="0">
                <a:solidFill>
                  <a:srgbClr val="6E7899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6E7899"/>
                </a:solidFill>
                <a:latin typeface="Trebuchet MS"/>
                <a:cs typeface="Trebuchet MS"/>
              </a:rPr>
              <a:t>k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E7899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E7899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E7899"/>
                </a:solidFill>
                <a:latin typeface="Trebuchet MS"/>
                <a:cs typeface="Trebuchet MS"/>
              </a:rPr>
              <a:t>a</a:t>
            </a:r>
            <a:r>
              <a:rPr sz="2300" spc="-160" dirty="0">
                <a:solidFill>
                  <a:srgbClr val="6E7899"/>
                </a:solidFill>
                <a:latin typeface="Trebuchet MS"/>
                <a:cs typeface="Trebuchet MS"/>
              </a:rPr>
              <a:t>r</a:t>
            </a:r>
            <a:r>
              <a:rPr sz="2300" spc="-100" dirty="0">
                <a:solidFill>
                  <a:srgbClr val="6E7899"/>
                </a:solidFill>
                <a:latin typeface="Trebuchet MS"/>
                <a:cs typeface="Trebuchet MS"/>
              </a:rPr>
              <a:t>n</a:t>
            </a:r>
            <a:r>
              <a:rPr sz="2300" spc="95" dirty="0">
                <a:solidFill>
                  <a:srgbClr val="6E7899"/>
                </a:solidFill>
                <a:latin typeface="Trebuchet MS"/>
                <a:cs typeface="Trebuchet MS"/>
              </a:rPr>
              <a:t>=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</a:t>
            </a:r>
            <a:r>
              <a:rPr sz="2300" spc="-275" dirty="0">
                <a:solidFill>
                  <a:srgbClr val="6E7899"/>
                </a:solidFill>
                <a:latin typeface="Georgia"/>
                <a:cs typeface="Georgia"/>
              </a:rPr>
              <a:t>%</a:t>
            </a:r>
            <a:r>
              <a:rPr sz="2300" dirty="0">
                <a:solidFill>
                  <a:srgbClr val="6E7899"/>
                </a:solidFill>
                <a:latin typeface="Georgia"/>
                <a:cs typeface="Georgia"/>
              </a:rPr>
              <a:t> </a:t>
            </a:r>
            <a:r>
              <a:rPr sz="2300" spc="-55" dirty="0">
                <a:solidFill>
                  <a:srgbClr val="6E7899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f </a:t>
            </a:r>
            <a:r>
              <a:rPr sz="2300" spc="60" dirty="0">
                <a:solidFill>
                  <a:srgbClr val="6E7899"/>
                </a:solidFill>
                <a:latin typeface="Trebuchet MS"/>
                <a:cs typeface="Trebuchet MS"/>
              </a:rPr>
              <a:t>4</a:t>
            </a:r>
            <a:r>
              <a:rPr sz="2300" spc="40" dirty="0">
                <a:solidFill>
                  <a:srgbClr val="6E7899"/>
                </a:solidFill>
                <a:latin typeface="Trebuchet MS"/>
                <a:cs typeface="Trebuchet MS"/>
              </a:rPr>
              <a:t>03</a:t>
            </a:r>
            <a:r>
              <a:rPr sz="2300" spc="-10" dirty="0">
                <a:solidFill>
                  <a:srgbClr val="6E7899"/>
                </a:solidFill>
                <a:latin typeface="Trebuchet MS"/>
                <a:cs typeface="Trebuchet MS"/>
              </a:rPr>
              <a:t>2</a:t>
            </a:r>
            <a:r>
              <a:rPr sz="2300" spc="30" dirty="0">
                <a:solidFill>
                  <a:srgbClr val="6E7899"/>
                </a:solidFill>
                <a:latin typeface="Trebuchet MS"/>
                <a:cs typeface="Trebuchet MS"/>
              </a:rPr>
              <a:t>000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61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140" dirty="0">
                <a:solidFill>
                  <a:srgbClr val="6E7899"/>
                </a:solidFill>
                <a:latin typeface="Trebuchet MS"/>
                <a:cs typeface="Trebuchet MS"/>
              </a:rPr>
              <a:t> </a:t>
            </a:r>
            <a:r>
              <a:rPr sz="2300" spc="-240" dirty="0">
                <a:solidFill>
                  <a:srgbClr val="2974F0"/>
                </a:solidFill>
                <a:latin typeface="Trebuchet MS"/>
                <a:cs typeface="Trebuchet MS"/>
              </a:rPr>
              <a:t>1</a:t>
            </a:r>
            <a:r>
              <a:rPr sz="2300" spc="-70" dirty="0">
                <a:solidFill>
                  <a:srgbClr val="2974F0"/>
                </a:solidFill>
                <a:latin typeface="Trebuchet MS"/>
                <a:cs typeface="Trebuchet MS"/>
              </a:rPr>
              <a:t>61</a:t>
            </a:r>
            <a:r>
              <a:rPr sz="2300" spc="40" dirty="0">
                <a:solidFill>
                  <a:srgbClr val="2974F0"/>
                </a:solidFill>
                <a:latin typeface="Trebuchet MS"/>
                <a:cs typeface="Trebuchet MS"/>
              </a:rPr>
              <a:t>2</a:t>
            </a:r>
            <a:r>
              <a:rPr sz="2300" spc="100" dirty="0">
                <a:solidFill>
                  <a:srgbClr val="2974F0"/>
                </a:solidFill>
                <a:latin typeface="Trebuchet MS"/>
                <a:cs typeface="Trebuchet MS"/>
              </a:rPr>
              <a:t>8</a:t>
            </a:r>
            <a:r>
              <a:rPr sz="2300" spc="155" dirty="0">
                <a:solidFill>
                  <a:srgbClr val="2974F0"/>
                </a:solidFill>
                <a:latin typeface="Trebuchet MS"/>
                <a:cs typeface="Trebuchet MS"/>
              </a:rPr>
              <a:t>00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8556" y="3711928"/>
            <a:ext cx="12066905" cy="0"/>
          </a:xfrm>
          <a:custGeom>
            <a:avLst/>
            <a:gdLst/>
            <a:ahLst/>
            <a:cxnLst/>
            <a:rect l="l" t="t" r="r" b="b"/>
            <a:pathLst>
              <a:path w="12066905">
                <a:moveTo>
                  <a:pt x="0" y="0"/>
                </a:moveTo>
                <a:lnTo>
                  <a:pt x="12066437" y="0"/>
                </a:lnTo>
              </a:path>
            </a:pathLst>
          </a:custGeom>
          <a:ln w="10470">
            <a:solidFill>
              <a:srgbClr val="C7C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556" y="7764161"/>
            <a:ext cx="12066905" cy="0"/>
          </a:xfrm>
          <a:custGeom>
            <a:avLst/>
            <a:gdLst/>
            <a:ahLst/>
            <a:cxnLst/>
            <a:rect l="l" t="t" r="r" b="b"/>
            <a:pathLst>
              <a:path w="12066905">
                <a:moveTo>
                  <a:pt x="0" y="0"/>
                </a:moveTo>
                <a:lnTo>
                  <a:pt x="12066437" y="0"/>
                </a:lnTo>
              </a:path>
            </a:pathLst>
          </a:custGeom>
          <a:ln w="10470">
            <a:solidFill>
              <a:srgbClr val="C7CF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340" y="804981"/>
            <a:ext cx="491998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/>
              <a:t>F</a:t>
            </a:r>
            <a:r>
              <a:rPr spc="-290" dirty="0"/>
              <a:t>e</a:t>
            </a:r>
            <a:r>
              <a:rPr spc="-260" dirty="0"/>
              <a:t>a</a:t>
            </a:r>
            <a:r>
              <a:rPr spc="-484" dirty="0"/>
              <a:t>t</a:t>
            </a:r>
            <a:r>
              <a:rPr spc="-260" dirty="0"/>
              <a:t>u</a:t>
            </a:r>
            <a:r>
              <a:rPr spc="-475" dirty="0"/>
              <a:t>r</a:t>
            </a:r>
            <a:r>
              <a:rPr spc="-290" dirty="0"/>
              <a:t>e</a:t>
            </a:r>
            <a:r>
              <a:rPr spc="280" dirty="0"/>
              <a:t>s</a:t>
            </a:r>
            <a:r>
              <a:rPr spc="-455" dirty="0"/>
              <a:t> </a:t>
            </a:r>
            <a:r>
              <a:rPr spc="-295" dirty="0"/>
              <a:t>I</a:t>
            </a:r>
            <a:r>
              <a:rPr spc="-245" dirty="0"/>
              <a:t>n</a:t>
            </a:r>
            <a:r>
              <a:rPr spc="-455" dirty="0"/>
              <a:t> </a:t>
            </a:r>
            <a:r>
              <a:rPr spc="290" dirty="0"/>
              <a:t>M</a:t>
            </a:r>
            <a:r>
              <a:rPr spc="25" dirty="0"/>
              <a:t>V</a:t>
            </a:r>
            <a:r>
              <a:rPr spc="-100" dirty="0"/>
              <a:t>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3141265"/>
            <a:ext cx="157063" cy="1570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3916110"/>
            <a:ext cx="157063" cy="15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72059" y="3023856"/>
            <a:ext cx="12501880" cy="5412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sign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up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60676F"/>
                </a:solidFill>
                <a:latin typeface="Tahoma"/>
                <a:cs typeface="Tahoma"/>
              </a:rPr>
              <a:t>using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60676F"/>
                </a:solidFill>
                <a:latin typeface="Tahoma"/>
                <a:cs typeface="Tahoma"/>
              </a:rPr>
              <a:t>Mobile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number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60676F"/>
                </a:solidFill>
                <a:latin typeface="Tahoma"/>
                <a:cs typeface="Tahoma"/>
              </a:rPr>
              <a:t>OTP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enters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hobby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learn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teach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60676F"/>
                </a:solidFill>
                <a:latin typeface="Tahoma"/>
                <a:cs typeface="Tahoma"/>
              </a:rPr>
              <a:t>a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60676F"/>
                </a:solidFill>
                <a:latin typeface="Tahoma"/>
                <a:cs typeface="Tahoma"/>
              </a:rPr>
              <a:t>skill.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ahoma"/>
              <a:cs typeface="Tahoma"/>
            </a:endParaRPr>
          </a:p>
          <a:p>
            <a:pPr marL="12700" marR="187325">
              <a:lnSpc>
                <a:spcPct val="103099"/>
              </a:lnSpc>
            </a:pP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Based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users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60676F"/>
                </a:solidFill>
                <a:latin typeface="Tahoma"/>
                <a:cs typeface="Tahoma"/>
              </a:rPr>
              <a:t>location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personalized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hobby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60676F"/>
                </a:solidFill>
                <a:latin typeface="Tahoma"/>
                <a:cs typeface="Tahoma"/>
              </a:rPr>
              <a:t>result,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match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be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created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60676F"/>
                </a:solidFill>
                <a:latin typeface="Tahoma"/>
                <a:cs typeface="Tahoma"/>
              </a:rPr>
              <a:t>to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ﬁnd </a:t>
            </a:r>
            <a:r>
              <a:rPr sz="2600" spc="-8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teacher</a:t>
            </a:r>
            <a:r>
              <a:rPr sz="2600" spc="-20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student.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accept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reject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requests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60676F"/>
                </a:solidFill>
                <a:latin typeface="Tahoma"/>
                <a:cs typeface="Tahoma"/>
              </a:rPr>
              <a:t>invites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based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interest.</a:t>
            </a:r>
            <a:endParaRPr sz="2600">
              <a:latin typeface="Tahoma"/>
              <a:cs typeface="Tahoma"/>
            </a:endParaRPr>
          </a:p>
          <a:p>
            <a:pPr marL="12700" marR="391160">
              <a:lnSpc>
                <a:spcPct val="103099"/>
              </a:lnSpc>
              <a:spcBef>
                <a:spcPts val="2720"/>
              </a:spcBef>
            </a:pP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User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check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students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proﬁle.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For</a:t>
            </a:r>
            <a:r>
              <a:rPr sz="2600" spc="-1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60676F"/>
                </a:solidFill>
                <a:latin typeface="Tahoma"/>
                <a:cs typeface="Tahoma"/>
              </a:rPr>
              <a:t>we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also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check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review </a:t>
            </a:r>
            <a:r>
              <a:rPr sz="2600" spc="-79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past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0676F"/>
                </a:solidFill>
                <a:latin typeface="Tahoma"/>
                <a:cs typeface="Tahoma"/>
              </a:rPr>
              <a:t>classes</a:t>
            </a:r>
            <a:r>
              <a:rPr sz="2600" spc="-204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60676F"/>
                </a:solidFill>
                <a:latin typeface="Tahoma"/>
                <a:cs typeface="Tahoma"/>
              </a:rPr>
              <a:t>v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i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d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e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o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s</a:t>
            </a:r>
            <a:r>
              <a:rPr sz="2600" spc="-14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c</a:t>
            </a: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o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n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d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u</a:t>
            </a:r>
            <a:r>
              <a:rPr sz="2600" spc="60" dirty="0">
                <a:solidFill>
                  <a:srgbClr val="60676F"/>
                </a:solidFill>
                <a:latin typeface="Tahoma"/>
                <a:cs typeface="Tahoma"/>
              </a:rPr>
              <a:t>c</a:t>
            </a:r>
            <a:r>
              <a:rPr sz="2600" spc="65" dirty="0">
                <a:solidFill>
                  <a:srgbClr val="60676F"/>
                </a:solidFill>
                <a:latin typeface="Tahoma"/>
                <a:cs typeface="Tahoma"/>
              </a:rPr>
              <a:t>t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e</a:t>
            </a:r>
            <a:r>
              <a:rPr sz="2600" spc="40" dirty="0">
                <a:solidFill>
                  <a:srgbClr val="60676F"/>
                </a:solidFill>
                <a:latin typeface="Tahoma"/>
                <a:cs typeface="Tahoma"/>
              </a:rPr>
              <a:t>d</a:t>
            </a:r>
            <a:r>
              <a:rPr sz="2600" spc="-165" dirty="0">
                <a:solidFill>
                  <a:srgbClr val="60676F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00" spc="80" dirty="0">
                <a:solidFill>
                  <a:srgbClr val="60676F"/>
                </a:solidFill>
                <a:latin typeface="Tahoma"/>
                <a:cs typeface="Tahoma"/>
              </a:rPr>
              <a:t>Once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request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is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accepted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60676F"/>
                </a:solidFill>
                <a:latin typeface="Tahoma"/>
                <a:cs typeface="Tahoma"/>
              </a:rPr>
              <a:t>students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0676F"/>
                </a:solidFill>
                <a:latin typeface="Tahoma"/>
                <a:cs typeface="Tahoma"/>
              </a:rPr>
              <a:t>can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60676F"/>
                </a:solidFill>
                <a:latin typeface="Tahoma"/>
                <a:cs typeface="Tahoma"/>
              </a:rPr>
              <a:t>chat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60676F"/>
                </a:solidFill>
                <a:latin typeface="Tahoma"/>
                <a:cs typeface="Tahoma"/>
              </a:rPr>
              <a:t>with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60676F"/>
                </a:solidFill>
                <a:latin typeface="Tahoma"/>
                <a:cs typeface="Tahoma"/>
              </a:rPr>
              <a:t>their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60676F"/>
                </a:solidFill>
                <a:latin typeface="Tahoma"/>
                <a:cs typeface="Tahoma"/>
              </a:rPr>
              <a:t>teachers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60676F"/>
                </a:solidFill>
                <a:latin typeface="Tahoma"/>
                <a:cs typeface="Tahoma"/>
              </a:rPr>
              <a:t>or</a:t>
            </a:r>
            <a:r>
              <a:rPr sz="2600" spc="-190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create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0676F"/>
                </a:solidFill>
                <a:latin typeface="Tahoma"/>
                <a:cs typeface="Tahoma"/>
              </a:rPr>
              <a:t>group</a:t>
            </a:r>
            <a:r>
              <a:rPr sz="2600" spc="-135" dirty="0">
                <a:solidFill>
                  <a:srgbClr val="60676F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60676F"/>
                </a:solidFill>
                <a:latin typeface="Tahoma"/>
                <a:cs typeface="Tahoma"/>
              </a:rPr>
              <a:t>chats.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4753781"/>
            <a:ext cx="157063" cy="1570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040" y="6010288"/>
            <a:ext cx="157063" cy="1570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6764191"/>
            <a:ext cx="157063" cy="1570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040" y="8104465"/>
            <a:ext cx="157063" cy="1570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22621" y="4366359"/>
            <a:ext cx="6230620" cy="6649084"/>
          </a:xfrm>
          <a:custGeom>
            <a:avLst/>
            <a:gdLst/>
            <a:ahLst/>
            <a:cxnLst/>
            <a:rect l="l" t="t" r="r" b="b"/>
            <a:pathLst>
              <a:path w="6230619" h="6649084">
                <a:moveTo>
                  <a:pt x="0" y="6502419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6083584" y="0"/>
                </a:lnTo>
                <a:lnTo>
                  <a:pt x="6126137" y="6310"/>
                </a:lnTo>
                <a:lnTo>
                  <a:pt x="6165025" y="24705"/>
                </a:lnTo>
                <a:lnTo>
                  <a:pt x="6196902" y="53594"/>
                </a:lnTo>
                <a:lnTo>
                  <a:pt x="6219017" y="90493"/>
                </a:lnTo>
                <a:lnTo>
                  <a:pt x="6229472" y="132223"/>
                </a:lnTo>
                <a:lnTo>
                  <a:pt x="6230176" y="146592"/>
                </a:lnTo>
                <a:lnTo>
                  <a:pt x="6230176" y="6502419"/>
                </a:lnTo>
                <a:lnTo>
                  <a:pt x="6223865" y="6544973"/>
                </a:lnTo>
                <a:lnTo>
                  <a:pt x="6205470" y="6583861"/>
                </a:lnTo>
                <a:lnTo>
                  <a:pt x="6176581" y="6615738"/>
                </a:lnTo>
                <a:lnTo>
                  <a:pt x="6139681" y="6637853"/>
                </a:lnTo>
                <a:lnTo>
                  <a:pt x="6097953" y="6648308"/>
                </a:lnTo>
                <a:lnTo>
                  <a:pt x="6083584" y="6649012"/>
                </a:lnTo>
                <a:lnTo>
                  <a:pt x="146592" y="6649012"/>
                </a:lnTo>
                <a:lnTo>
                  <a:pt x="104038" y="6642700"/>
                </a:lnTo>
                <a:lnTo>
                  <a:pt x="65150" y="6624306"/>
                </a:lnTo>
                <a:lnTo>
                  <a:pt x="33273" y="6595417"/>
                </a:lnTo>
                <a:lnTo>
                  <a:pt x="11158" y="6558517"/>
                </a:lnTo>
                <a:lnTo>
                  <a:pt x="704" y="6516788"/>
                </a:lnTo>
                <a:lnTo>
                  <a:pt x="0" y="6502419"/>
                </a:lnTo>
                <a:close/>
              </a:path>
            </a:pathLst>
          </a:custGeom>
          <a:ln w="20941">
            <a:solidFill>
              <a:srgbClr val="CDD5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1837" y="4366359"/>
            <a:ext cx="6230620" cy="6649084"/>
          </a:xfrm>
          <a:custGeom>
            <a:avLst/>
            <a:gdLst/>
            <a:ahLst/>
            <a:cxnLst/>
            <a:rect l="l" t="t" r="r" b="b"/>
            <a:pathLst>
              <a:path w="6230620" h="6649084">
                <a:moveTo>
                  <a:pt x="0" y="6502419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6083584" y="0"/>
                </a:lnTo>
                <a:lnTo>
                  <a:pt x="6126137" y="6310"/>
                </a:lnTo>
                <a:lnTo>
                  <a:pt x="6165025" y="24705"/>
                </a:lnTo>
                <a:lnTo>
                  <a:pt x="6196902" y="53594"/>
                </a:lnTo>
                <a:lnTo>
                  <a:pt x="6219017" y="90493"/>
                </a:lnTo>
                <a:lnTo>
                  <a:pt x="6229472" y="132223"/>
                </a:lnTo>
                <a:lnTo>
                  <a:pt x="6230176" y="146592"/>
                </a:lnTo>
                <a:lnTo>
                  <a:pt x="6230176" y="6502419"/>
                </a:lnTo>
                <a:lnTo>
                  <a:pt x="6223865" y="6544973"/>
                </a:lnTo>
                <a:lnTo>
                  <a:pt x="6205470" y="6583861"/>
                </a:lnTo>
                <a:lnTo>
                  <a:pt x="6176581" y="6615738"/>
                </a:lnTo>
                <a:lnTo>
                  <a:pt x="6139681" y="6637853"/>
                </a:lnTo>
                <a:lnTo>
                  <a:pt x="6097953" y="6648308"/>
                </a:lnTo>
                <a:lnTo>
                  <a:pt x="6083584" y="6649012"/>
                </a:lnTo>
                <a:lnTo>
                  <a:pt x="146592" y="6649012"/>
                </a:lnTo>
                <a:lnTo>
                  <a:pt x="104038" y="6642700"/>
                </a:lnTo>
                <a:lnTo>
                  <a:pt x="65150" y="6624306"/>
                </a:lnTo>
                <a:lnTo>
                  <a:pt x="33273" y="6595417"/>
                </a:lnTo>
                <a:lnTo>
                  <a:pt x="11158" y="6558517"/>
                </a:lnTo>
                <a:lnTo>
                  <a:pt x="704" y="6516788"/>
                </a:lnTo>
                <a:lnTo>
                  <a:pt x="0" y="6502419"/>
                </a:lnTo>
                <a:close/>
              </a:path>
            </a:pathLst>
          </a:custGeom>
          <a:ln w="20941">
            <a:solidFill>
              <a:srgbClr val="CDD5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92" y="4366359"/>
            <a:ext cx="5811520" cy="6649084"/>
          </a:xfrm>
          <a:custGeom>
            <a:avLst/>
            <a:gdLst/>
            <a:ahLst/>
            <a:cxnLst/>
            <a:rect l="l" t="t" r="r" b="b"/>
            <a:pathLst>
              <a:path w="5811520" h="6649084">
                <a:moveTo>
                  <a:pt x="0" y="6502419"/>
                </a:moveTo>
                <a:lnTo>
                  <a:pt x="0" y="146592"/>
                </a:lnTo>
                <a:lnTo>
                  <a:pt x="176" y="139390"/>
                </a:lnTo>
                <a:lnTo>
                  <a:pt x="8565" y="97214"/>
                </a:lnTo>
                <a:lnTo>
                  <a:pt x="28852" y="59259"/>
                </a:lnTo>
                <a:lnTo>
                  <a:pt x="59259" y="28852"/>
                </a:lnTo>
                <a:lnTo>
                  <a:pt x="97214" y="8565"/>
                </a:lnTo>
                <a:lnTo>
                  <a:pt x="139390" y="176"/>
                </a:lnTo>
                <a:lnTo>
                  <a:pt x="146592" y="0"/>
                </a:lnTo>
                <a:lnTo>
                  <a:pt x="5664748" y="0"/>
                </a:lnTo>
                <a:lnTo>
                  <a:pt x="5707301" y="6310"/>
                </a:lnTo>
                <a:lnTo>
                  <a:pt x="5746191" y="24705"/>
                </a:lnTo>
                <a:lnTo>
                  <a:pt x="5778067" y="53594"/>
                </a:lnTo>
                <a:lnTo>
                  <a:pt x="5800182" y="90493"/>
                </a:lnTo>
                <a:lnTo>
                  <a:pt x="5810637" y="132223"/>
                </a:lnTo>
                <a:lnTo>
                  <a:pt x="5811341" y="146592"/>
                </a:lnTo>
                <a:lnTo>
                  <a:pt x="5811341" y="6502419"/>
                </a:lnTo>
                <a:lnTo>
                  <a:pt x="5805030" y="6544973"/>
                </a:lnTo>
                <a:lnTo>
                  <a:pt x="5786635" y="6583861"/>
                </a:lnTo>
                <a:lnTo>
                  <a:pt x="5757747" y="6615738"/>
                </a:lnTo>
                <a:lnTo>
                  <a:pt x="5720847" y="6637853"/>
                </a:lnTo>
                <a:lnTo>
                  <a:pt x="5679117" y="6648308"/>
                </a:lnTo>
                <a:lnTo>
                  <a:pt x="5664748" y="6649012"/>
                </a:lnTo>
                <a:lnTo>
                  <a:pt x="146592" y="6649012"/>
                </a:lnTo>
                <a:lnTo>
                  <a:pt x="104038" y="6642700"/>
                </a:lnTo>
                <a:lnTo>
                  <a:pt x="65150" y="6624306"/>
                </a:lnTo>
                <a:lnTo>
                  <a:pt x="33273" y="6595417"/>
                </a:lnTo>
                <a:lnTo>
                  <a:pt x="11158" y="6558517"/>
                </a:lnTo>
                <a:lnTo>
                  <a:pt x="704" y="6516788"/>
                </a:lnTo>
                <a:lnTo>
                  <a:pt x="0" y="6502419"/>
                </a:lnTo>
                <a:close/>
              </a:path>
            </a:pathLst>
          </a:custGeom>
          <a:ln w="20941">
            <a:solidFill>
              <a:srgbClr val="CDD5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1046" y="731684"/>
            <a:ext cx="439483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135" dirty="0"/>
              <a:t>P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280" dirty="0"/>
              <a:t>s</a:t>
            </a:r>
            <a:r>
              <a:rPr spc="-160" dirty="0"/>
              <a:t>o</a:t>
            </a:r>
            <a:r>
              <a:rPr spc="-245" dirty="0"/>
              <a:t>n</a:t>
            </a:r>
            <a:r>
              <a:rPr spc="-260" dirty="0"/>
              <a:t>a</a:t>
            </a:r>
            <a:r>
              <a:rPr spc="28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4970" y="4747554"/>
            <a:ext cx="3341370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30" dirty="0">
                <a:solidFill>
                  <a:srgbClr val="60676F"/>
                </a:solidFill>
                <a:latin typeface="Trebuchet MS"/>
                <a:cs typeface="Trebuchet MS"/>
              </a:rPr>
              <a:t>38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ld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60676F"/>
                </a:solidFill>
                <a:latin typeface="Trebuchet MS"/>
                <a:cs typeface="Trebuchet MS"/>
              </a:rPr>
              <a:t>V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ru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nd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i 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60676F"/>
                </a:solidFill>
                <a:latin typeface="Trebuchet MS"/>
                <a:cs typeface="Trebuchet MS"/>
              </a:rPr>
              <a:t>5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1194" y="2387361"/>
            <a:ext cx="1811463" cy="18742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0410" y="2282653"/>
            <a:ext cx="1780050" cy="19789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798" y="2293123"/>
            <a:ext cx="1800992" cy="206276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28866" y="4911616"/>
            <a:ext cx="193040" cy="3773804"/>
          </a:xfrm>
          <a:custGeom>
            <a:avLst/>
            <a:gdLst/>
            <a:ahLst/>
            <a:cxnLst/>
            <a:rect l="l" t="t" r="r" b="b"/>
            <a:pathLst>
              <a:path w="193040" h="3773804">
                <a:moveTo>
                  <a:pt x="192506" y="3677297"/>
                </a:moveTo>
                <a:lnTo>
                  <a:pt x="96253" y="3581044"/>
                </a:lnTo>
                <a:lnTo>
                  <a:pt x="0" y="3677297"/>
                </a:lnTo>
                <a:lnTo>
                  <a:pt x="96253" y="3773551"/>
                </a:lnTo>
                <a:lnTo>
                  <a:pt x="192506" y="3677297"/>
                </a:lnTo>
                <a:close/>
              </a:path>
              <a:path w="193040" h="3773804">
                <a:moveTo>
                  <a:pt x="192506" y="2546439"/>
                </a:moveTo>
                <a:lnTo>
                  <a:pt x="96253" y="2450185"/>
                </a:lnTo>
                <a:lnTo>
                  <a:pt x="0" y="2546439"/>
                </a:lnTo>
                <a:lnTo>
                  <a:pt x="96253" y="2642692"/>
                </a:lnTo>
                <a:lnTo>
                  <a:pt x="192506" y="2546439"/>
                </a:lnTo>
                <a:close/>
              </a:path>
              <a:path w="193040" h="3773804">
                <a:moveTo>
                  <a:pt x="192506" y="1321346"/>
                </a:moveTo>
                <a:lnTo>
                  <a:pt x="96253" y="1225092"/>
                </a:lnTo>
                <a:lnTo>
                  <a:pt x="0" y="1321346"/>
                </a:lnTo>
                <a:lnTo>
                  <a:pt x="96253" y="1417599"/>
                </a:lnTo>
                <a:lnTo>
                  <a:pt x="192506" y="1321346"/>
                </a:lnTo>
                <a:close/>
              </a:path>
              <a:path w="193040" h="3773804">
                <a:moveTo>
                  <a:pt x="192506" y="96253"/>
                </a:moveTo>
                <a:lnTo>
                  <a:pt x="96253" y="0"/>
                </a:lnTo>
                <a:lnTo>
                  <a:pt x="0" y="96253"/>
                </a:lnTo>
                <a:lnTo>
                  <a:pt x="96253" y="192506"/>
                </a:lnTo>
                <a:lnTo>
                  <a:pt x="192506" y="96253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4970" y="5941235"/>
            <a:ext cx="3256279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17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6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m  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in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60676F"/>
                </a:solidFill>
                <a:latin typeface="Trebuchet MS"/>
                <a:cs typeface="Trebuchet MS"/>
              </a:rPr>
              <a:t>v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60676F"/>
                </a:solidFill>
                <a:latin typeface="Trebuchet MS"/>
                <a:cs typeface="Trebuchet MS"/>
              </a:rPr>
              <a:t>lin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60676F"/>
                </a:solidFill>
                <a:latin typeface="Trebuchet MS"/>
                <a:cs typeface="Trebuchet MS"/>
              </a:rPr>
              <a:t>cl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ne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by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970" y="7176800"/>
            <a:ext cx="3773804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17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v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d  </a:t>
            </a:r>
            <a:r>
              <a:rPr sz="2700" spc="-185" dirty="0">
                <a:solidFill>
                  <a:srgbClr val="60676F"/>
                </a:solidFill>
                <a:latin typeface="Trebuchet MS"/>
                <a:cs typeface="Trebuchet MS"/>
              </a:rPr>
              <a:t>teacher.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9744" y="4758025"/>
            <a:ext cx="41840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25" dirty="0">
                <a:solidFill>
                  <a:srgbClr val="60676F"/>
                </a:solidFill>
                <a:latin typeface="Trebuchet MS"/>
                <a:cs typeface="Trebuchet MS"/>
              </a:rPr>
              <a:t>45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ld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Ra</a:t>
            </a:r>
            <a:r>
              <a:rPr sz="2700" spc="-290" dirty="0">
                <a:solidFill>
                  <a:srgbClr val="60676F"/>
                </a:solidFill>
                <a:latin typeface="Trebuchet MS"/>
                <a:cs typeface="Trebuchet MS"/>
              </a:rPr>
              <a:t>je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tt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90" dirty="0">
                <a:solidFill>
                  <a:srgbClr val="60676F"/>
                </a:solidFill>
                <a:latin typeface="Trebuchet MS"/>
                <a:cs typeface="Trebuchet MS"/>
              </a:rPr>
              <a:t>s  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in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60676F"/>
                </a:solidFill>
                <a:latin typeface="Trebuchet MS"/>
                <a:cs typeface="Trebuchet MS"/>
              </a:rPr>
              <a:t>so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185" dirty="0">
                <a:solidFill>
                  <a:srgbClr val="60676F"/>
                </a:solidFill>
                <a:latin typeface="Trebuchet MS"/>
                <a:cs typeface="Trebuchet MS"/>
              </a:rPr>
              <a:t>tw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9744" y="5951706"/>
            <a:ext cx="3691254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n  </a:t>
            </a:r>
            <a:r>
              <a:rPr sz="2700" spc="-155" dirty="0">
                <a:solidFill>
                  <a:srgbClr val="60676F"/>
                </a:solidFill>
                <a:latin typeface="Trebuchet MS"/>
                <a:cs typeface="Trebuchet MS"/>
              </a:rPr>
              <a:t>swimming.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79744" y="7187271"/>
            <a:ext cx="423037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6900"/>
              </a:lnSpc>
              <a:spcBef>
                <a:spcPts val="90"/>
              </a:spcBef>
            </a:pPr>
            <a:r>
              <a:rPr sz="2700" spc="-6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in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ll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nned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n  </a:t>
            </a:r>
            <a:r>
              <a:rPr sz="2700" spc="-10" dirty="0">
                <a:solidFill>
                  <a:srgbClr val="60676F"/>
                </a:solidFill>
                <a:latin typeface="Trebuchet MS"/>
                <a:cs typeface="Trebuchet MS"/>
              </a:rPr>
              <a:t>sw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imming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post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50" dirty="0">
                <a:solidFill>
                  <a:srgbClr val="60676F"/>
                </a:solidFill>
                <a:latin typeface="Trebuchet MS"/>
                <a:cs typeface="Trebuchet MS"/>
              </a:rPr>
              <a:t>ffice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ours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or 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85820" y="4642846"/>
            <a:ext cx="38792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40" dirty="0">
                <a:solidFill>
                  <a:srgbClr val="60676F"/>
                </a:solidFill>
                <a:latin typeface="Trebuchet MS"/>
                <a:cs typeface="Trebuchet MS"/>
              </a:rPr>
              <a:t>30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yrs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ld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60676F"/>
                </a:solidFill>
                <a:latin typeface="Trebuchet MS"/>
                <a:cs typeface="Trebuchet MS"/>
              </a:rPr>
              <a:t>a 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0" dirty="0">
                <a:solidFill>
                  <a:srgbClr val="60676F"/>
                </a:solidFill>
                <a:latin typeface="Trebuchet MS"/>
                <a:cs typeface="Trebuchet MS"/>
              </a:rPr>
              <a:t>le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85820" y="5836527"/>
            <a:ext cx="423418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b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35" dirty="0">
                <a:solidFill>
                  <a:srgbClr val="60676F"/>
                </a:solidFill>
                <a:latin typeface="Trebuchet MS"/>
                <a:cs typeface="Trebuchet MS"/>
              </a:rPr>
              <a:t>g  </a:t>
            </a:r>
            <a:r>
              <a:rPr sz="2700" spc="-170" dirty="0">
                <a:solidFill>
                  <a:srgbClr val="60676F"/>
                </a:solidFill>
                <a:latin typeface="Trebuchet MS"/>
                <a:cs typeface="Trebuchet MS"/>
              </a:rPr>
              <a:t>p</a:t>
            </a:r>
            <a:r>
              <a:rPr sz="2700" spc="-160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hic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d 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kno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85820" y="7522340"/>
            <a:ext cx="3549650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80" dirty="0">
                <a:solidFill>
                  <a:srgbClr val="60676F"/>
                </a:solidFill>
                <a:latin typeface="Trebuchet MS"/>
                <a:cs typeface="Trebuchet MS"/>
              </a:rPr>
              <a:t>h  </a:t>
            </a:r>
            <a:r>
              <a:rPr sz="2700" spc="-229" dirty="0">
                <a:solidFill>
                  <a:srgbClr val="60676F"/>
                </a:solidFill>
                <a:latin typeface="Trebuchet MS"/>
                <a:cs typeface="Trebuchet MS"/>
              </a:rPr>
              <a:t>tutor.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85820" y="8642724"/>
            <a:ext cx="418592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60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50" dirty="0">
                <a:solidFill>
                  <a:srgbClr val="60676F"/>
                </a:solidFill>
                <a:latin typeface="Trebuchet MS"/>
                <a:cs typeface="Trebuchet MS"/>
              </a:rPr>
              <a:t>g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n  </a:t>
            </a:r>
            <a:r>
              <a:rPr sz="2700" spc="-10" dirty="0">
                <a:solidFill>
                  <a:srgbClr val="60676F"/>
                </a:solidFill>
                <a:latin typeface="Trebuchet MS"/>
                <a:cs typeface="Trebuchet MS"/>
              </a:rPr>
              <a:t>sw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imming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nd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e 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mm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50" dirty="0">
                <a:solidFill>
                  <a:srgbClr val="60676F"/>
                </a:solidFill>
                <a:latin typeface="Trebuchet MS"/>
                <a:cs typeface="Trebuchet MS"/>
              </a:rPr>
              <a:t>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60676F"/>
                </a:solidFill>
                <a:latin typeface="Trebuchet MS"/>
                <a:cs typeface="Trebuchet MS"/>
              </a:rPr>
              <a:t>c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ss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83645" y="4911609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3645" y="6136703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3645" y="7361797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94430" y="4796429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94430" y="5990110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39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94430" y="7686394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94430" y="8806778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4970" y="8328597"/>
            <a:ext cx="3484879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35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typ</a:t>
            </a:r>
            <a:r>
              <a:rPr sz="2700" spc="-140" dirty="0">
                <a:solidFill>
                  <a:srgbClr val="60676F"/>
                </a:solidFill>
                <a:latin typeface="Trebuchet MS"/>
                <a:cs typeface="Trebuchet MS"/>
              </a:rPr>
              <a:t>ic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m</a:t>
            </a:r>
            <a:r>
              <a:rPr sz="2700" spc="-1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90" dirty="0">
                <a:solidFill>
                  <a:srgbClr val="60676F"/>
                </a:solidFill>
                <a:latin typeface="Trebuchet MS"/>
                <a:cs typeface="Trebuchet MS"/>
              </a:rPr>
              <a:t>e  </a:t>
            </a:r>
            <a:r>
              <a:rPr sz="2700" spc="-180" dirty="0">
                <a:solidFill>
                  <a:srgbClr val="60676F"/>
                </a:solidFill>
                <a:latin typeface="Trebuchet MS"/>
                <a:cs typeface="Trebuchet MS"/>
              </a:rPr>
              <a:t>w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ou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d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60676F"/>
                </a:solidFill>
                <a:latin typeface="Trebuchet MS"/>
                <a:cs typeface="Trebuchet MS"/>
              </a:rPr>
              <a:t>ge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60676F"/>
                </a:solidFill>
                <a:latin typeface="Trebuchet MS"/>
                <a:cs typeface="Trebuchet MS"/>
              </a:rPr>
              <a:t>k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85" dirty="0">
                <a:solidFill>
                  <a:srgbClr val="60676F"/>
                </a:solidFill>
                <a:latin typeface="Trebuchet MS"/>
                <a:cs typeface="Trebuchet MS"/>
              </a:rPr>
              <a:t>w  </a:t>
            </a:r>
            <a:r>
              <a:rPr sz="2700" spc="-21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10" dirty="0">
                <a:solidFill>
                  <a:srgbClr val="60676F"/>
                </a:solidFill>
                <a:latin typeface="Trebuchet MS"/>
                <a:cs typeface="Trebuchet MS"/>
              </a:rPr>
              <a:t>tu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b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ll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35" dirty="0">
                <a:solidFill>
                  <a:srgbClr val="60676F"/>
                </a:solidFill>
                <a:latin typeface="Trebuchet MS"/>
                <a:cs typeface="Trebuchet MS"/>
              </a:rPr>
              <a:t>g 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rgbClr val="60676F"/>
                </a:solidFill>
                <a:latin typeface="Trebuchet MS"/>
                <a:cs typeface="Trebuchet MS"/>
              </a:rPr>
              <a:t>so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79744" y="8862613"/>
            <a:ext cx="3587750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sz="2700" spc="-35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he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110" dirty="0">
                <a:solidFill>
                  <a:srgbClr val="60676F"/>
                </a:solidFill>
                <a:latin typeface="Trebuchet MS"/>
                <a:cs typeface="Trebuchet MS"/>
              </a:rPr>
              <a:t>s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170" dirty="0">
                <a:solidFill>
                  <a:srgbClr val="60676F"/>
                </a:solidFill>
                <a:latin typeface="Trebuchet MS"/>
                <a:cs typeface="Trebuchet MS"/>
              </a:rPr>
              <a:t>9</a:t>
            </a:r>
            <a:r>
              <a:rPr sz="2700" spc="40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60676F"/>
                </a:solidFill>
                <a:latin typeface="Trebuchet MS"/>
                <a:cs typeface="Trebuchet MS"/>
              </a:rPr>
              <a:t>7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445" dirty="0">
                <a:solidFill>
                  <a:srgbClr val="60676F"/>
                </a:solidFill>
                <a:latin typeface="Trebuchet MS"/>
                <a:cs typeface="Trebuchet MS"/>
              </a:rPr>
              <a:t>j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ob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60676F"/>
                </a:solidFill>
                <a:latin typeface="Trebuchet MS"/>
                <a:cs typeface="Trebuchet MS"/>
              </a:rPr>
              <a:t>h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i</a:t>
            </a:r>
            <a:r>
              <a:rPr sz="2700" spc="90" dirty="0">
                <a:solidFill>
                  <a:srgbClr val="60676F"/>
                </a:solidFill>
                <a:latin typeface="Trebuchet MS"/>
                <a:cs typeface="Trebuchet MS"/>
              </a:rPr>
              <a:t>s  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oo</a:t>
            </a:r>
            <a:r>
              <a:rPr sz="2700" spc="-105" dirty="0">
                <a:solidFill>
                  <a:srgbClr val="60676F"/>
                </a:solidFill>
                <a:latin typeface="Trebuchet MS"/>
                <a:cs typeface="Trebuchet MS"/>
              </a:rPr>
              <a:t>king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25" dirty="0">
                <a:solidFill>
                  <a:srgbClr val="60676F"/>
                </a:solidFill>
                <a:latin typeface="Trebuchet MS"/>
                <a:cs typeface="Trebuchet MS"/>
              </a:rPr>
              <a:t>f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n</a:t>
            </a:r>
            <a:r>
              <a:rPr sz="2700" spc="-130" dirty="0">
                <a:solidFill>
                  <a:srgbClr val="60676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60676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125" dirty="0">
                <a:solidFill>
                  <a:srgbClr val="60676F"/>
                </a:solidFill>
                <a:latin typeface="Trebuchet MS"/>
                <a:cs typeface="Trebuchet MS"/>
              </a:rPr>
              <a:t>b</a:t>
            </a:r>
            <a:r>
              <a:rPr sz="2700" spc="-45" dirty="0">
                <a:solidFill>
                  <a:srgbClr val="60676F"/>
                </a:solidFill>
                <a:latin typeface="Trebuchet MS"/>
                <a:cs typeface="Trebuchet MS"/>
              </a:rPr>
              <a:t>y</a:t>
            </a:r>
            <a:r>
              <a:rPr sz="2700" spc="-165" dirty="0">
                <a:solidFill>
                  <a:srgbClr val="60676F"/>
                </a:solidFill>
                <a:latin typeface="Trebuchet MS"/>
                <a:cs typeface="Trebuchet MS"/>
              </a:rPr>
              <a:t> </a:t>
            </a:r>
            <a:r>
              <a:rPr sz="2700" spc="-235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135" dirty="0">
                <a:solidFill>
                  <a:srgbClr val="60676F"/>
                </a:solidFill>
                <a:latin typeface="Trebuchet MS"/>
                <a:cs typeface="Trebuchet MS"/>
              </a:rPr>
              <a:t>u</a:t>
            </a:r>
            <a:r>
              <a:rPr sz="2700" spc="-250" dirty="0">
                <a:solidFill>
                  <a:srgbClr val="60676F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60676F"/>
                </a:solidFill>
                <a:latin typeface="Trebuchet MS"/>
                <a:cs typeface="Trebuchet MS"/>
              </a:rPr>
              <a:t>o</a:t>
            </a:r>
            <a:r>
              <a:rPr sz="2700" spc="-340" dirty="0">
                <a:solidFill>
                  <a:srgbClr val="60676F"/>
                </a:solidFill>
                <a:latin typeface="Trebuchet MS"/>
                <a:cs typeface="Trebuchet MS"/>
              </a:rPr>
              <a:t>r</a:t>
            </a:r>
            <a:r>
              <a:rPr sz="2700" spc="-360" dirty="0">
                <a:solidFill>
                  <a:srgbClr val="60676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83645" y="9037138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40" h="193040">
                <a:moveTo>
                  <a:pt x="96252" y="192504"/>
                </a:moveTo>
                <a:lnTo>
                  <a:pt x="0" y="96252"/>
                </a:lnTo>
                <a:lnTo>
                  <a:pt x="96252" y="0"/>
                </a:lnTo>
                <a:lnTo>
                  <a:pt x="192504" y="96252"/>
                </a:lnTo>
                <a:lnTo>
                  <a:pt x="96252" y="192504"/>
                </a:lnTo>
                <a:close/>
              </a:path>
            </a:pathLst>
          </a:custGeom>
          <a:solidFill>
            <a:srgbClr val="678BC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077" y="72018"/>
            <a:ext cx="403288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U</a:t>
            </a:r>
            <a:r>
              <a:rPr spc="280" dirty="0"/>
              <a:t>s</a:t>
            </a:r>
            <a:r>
              <a:rPr spc="-290" dirty="0"/>
              <a:t>e</a:t>
            </a:r>
            <a:r>
              <a:rPr spc="-375" dirty="0"/>
              <a:t>r</a:t>
            </a:r>
            <a:r>
              <a:rPr spc="-455" dirty="0"/>
              <a:t> </a:t>
            </a:r>
            <a:r>
              <a:rPr spc="-60" dirty="0"/>
              <a:t>J</a:t>
            </a:r>
            <a:r>
              <a:rPr spc="-265" dirty="0"/>
              <a:t>ourn</a:t>
            </a:r>
            <a:r>
              <a:rPr spc="-350" dirty="0"/>
              <a:t>e</a:t>
            </a:r>
            <a:r>
              <a:rPr u="none" spc="-8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4319879" y="921437"/>
            <a:ext cx="127635" cy="52705"/>
          </a:xfrm>
          <a:custGeom>
            <a:avLst/>
            <a:gdLst/>
            <a:ahLst/>
            <a:cxnLst/>
            <a:rect l="l" t="t" r="r" b="b"/>
            <a:pathLst>
              <a:path w="127635" h="52705">
                <a:moveTo>
                  <a:pt x="127018" y="52354"/>
                </a:moveTo>
                <a:lnTo>
                  <a:pt x="0" y="52354"/>
                </a:lnTo>
                <a:lnTo>
                  <a:pt x="0" y="0"/>
                </a:lnTo>
                <a:lnTo>
                  <a:pt x="127018" y="0"/>
                </a:lnTo>
                <a:lnTo>
                  <a:pt x="127018" y="52354"/>
                </a:lnTo>
                <a:close/>
              </a:path>
            </a:pathLst>
          </a:custGeom>
          <a:solidFill>
            <a:srgbClr val="28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230" y="1287918"/>
            <a:ext cx="16313639" cy="9099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2118" y="910791"/>
            <a:ext cx="4639310" cy="9330055"/>
            <a:chOff x="2052118" y="910791"/>
            <a:chExt cx="4639310" cy="9330055"/>
          </a:xfrm>
        </p:grpSpPr>
        <p:sp>
          <p:nvSpPr>
            <p:cNvPr id="3" name="object 3"/>
            <p:cNvSpPr/>
            <p:nvPr/>
          </p:nvSpPr>
          <p:spPr>
            <a:xfrm>
              <a:off x="2078470" y="937144"/>
              <a:ext cx="4586605" cy="9277350"/>
            </a:xfrm>
            <a:custGeom>
              <a:avLst/>
              <a:gdLst/>
              <a:ahLst/>
              <a:cxnLst/>
              <a:rect l="l" t="t" r="r" b="b"/>
              <a:pathLst>
                <a:path w="4586605" h="9277350">
                  <a:moveTo>
                    <a:pt x="0" y="877983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088880" y="0"/>
                  </a:lnTo>
                  <a:lnTo>
                    <a:pt x="4137630" y="2394"/>
                  </a:lnTo>
                  <a:lnTo>
                    <a:pt x="4185911" y="9556"/>
                  </a:lnTo>
                  <a:lnTo>
                    <a:pt x="4233258" y="21416"/>
                  </a:lnTo>
                  <a:lnTo>
                    <a:pt x="4279214" y="37859"/>
                  </a:lnTo>
                  <a:lnTo>
                    <a:pt x="4323338" y="58728"/>
                  </a:lnTo>
                  <a:lnTo>
                    <a:pt x="4365202" y="83821"/>
                  </a:lnTo>
                  <a:lnTo>
                    <a:pt x="4404406" y="112897"/>
                  </a:lnTo>
                  <a:lnTo>
                    <a:pt x="4440572" y="145675"/>
                  </a:lnTo>
                  <a:lnTo>
                    <a:pt x="4473350" y="181840"/>
                  </a:lnTo>
                  <a:lnTo>
                    <a:pt x="4502426" y="221044"/>
                  </a:lnTo>
                  <a:lnTo>
                    <a:pt x="4527519" y="262909"/>
                  </a:lnTo>
                  <a:lnTo>
                    <a:pt x="4548387" y="307032"/>
                  </a:lnTo>
                  <a:lnTo>
                    <a:pt x="4564831" y="352988"/>
                  </a:lnTo>
                  <a:lnTo>
                    <a:pt x="4576690" y="400335"/>
                  </a:lnTo>
                  <a:lnTo>
                    <a:pt x="4583852" y="448616"/>
                  </a:lnTo>
                  <a:lnTo>
                    <a:pt x="4586247" y="497367"/>
                  </a:lnTo>
                  <a:lnTo>
                    <a:pt x="4586247" y="8779837"/>
                  </a:lnTo>
                  <a:lnTo>
                    <a:pt x="4583852" y="8828587"/>
                  </a:lnTo>
                  <a:lnTo>
                    <a:pt x="4576690" y="8876868"/>
                  </a:lnTo>
                  <a:lnTo>
                    <a:pt x="4564831" y="8924214"/>
                  </a:lnTo>
                  <a:lnTo>
                    <a:pt x="4548387" y="8970170"/>
                  </a:lnTo>
                  <a:lnTo>
                    <a:pt x="4527519" y="9014293"/>
                  </a:lnTo>
                  <a:lnTo>
                    <a:pt x="4502425" y="9056158"/>
                  </a:lnTo>
                  <a:lnTo>
                    <a:pt x="4473350" y="9095363"/>
                  </a:lnTo>
                  <a:lnTo>
                    <a:pt x="4440572" y="9131528"/>
                  </a:lnTo>
                  <a:lnTo>
                    <a:pt x="4404406" y="9164307"/>
                  </a:lnTo>
                  <a:lnTo>
                    <a:pt x="4365202" y="9193382"/>
                  </a:lnTo>
                  <a:lnTo>
                    <a:pt x="4323338" y="9218475"/>
                  </a:lnTo>
                  <a:lnTo>
                    <a:pt x="4279214" y="9239343"/>
                  </a:lnTo>
                  <a:lnTo>
                    <a:pt x="4233258" y="9255787"/>
                  </a:lnTo>
                  <a:lnTo>
                    <a:pt x="4185911" y="9267646"/>
                  </a:lnTo>
                  <a:lnTo>
                    <a:pt x="4137630" y="9274809"/>
                  </a:lnTo>
                  <a:lnTo>
                    <a:pt x="4088880" y="9277204"/>
                  </a:lnTo>
                  <a:lnTo>
                    <a:pt x="497367" y="9277204"/>
                  </a:lnTo>
                  <a:lnTo>
                    <a:pt x="448616" y="9274810"/>
                  </a:lnTo>
                  <a:lnTo>
                    <a:pt x="400335" y="9267647"/>
                  </a:lnTo>
                  <a:lnTo>
                    <a:pt x="352988" y="9255787"/>
                  </a:lnTo>
                  <a:lnTo>
                    <a:pt x="307032" y="9239343"/>
                  </a:lnTo>
                  <a:lnTo>
                    <a:pt x="262909" y="9218475"/>
                  </a:lnTo>
                  <a:lnTo>
                    <a:pt x="221044" y="9193382"/>
                  </a:lnTo>
                  <a:lnTo>
                    <a:pt x="181840" y="9164307"/>
                  </a:lnTo>
                  <a:lnTo>
                    <a:pt x="145675" y="9131528"/>
                  </a:lnTo>
                  <a:lnTo>
                    <a:pt x="112897" y="9095362"/>
                  </a:lnTo>
                  <a:lnTo>
                    <a:pt x="83821" y="9056158"/>
                  </a:lnTo>
                  <a:lnTo>
                    <a:pt x="58728" y="9014294"/>
                  </a:lnTo>
                  <a:lnTo>
                    <a:pt x="37859" y="8970170"/>
                  </a:lnTo>
                  <a:lnTo>
                    <a:pt x="21416" y="8924214"/>
                  </a:lnTo>
                  <a:lnTo>
                    <a:pt x="9556" y="8876868"/>
                  </a:lnTo>
                  <a:lnTo>
                    <a:pt x="2394" y="8828587"/>
                  </a:lnTo>
                  <a:lnTo>
                    <a:pt x="0" y="877983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7888" y="1900465"/>
              <a:ext cx="4136390" cy="7382509"/>
            </a:xfrm>
            <a:custGeom>
              <a:avLst/>
              <a:gdLst/>
              <a:ahLst/>
              <a:cxnLst/>
              <a:rect l="l" t="t" r="r" b="b"/>
              <a:pathLst>
                <a:path w="4136390" h="7382509">
                  <a:moveTo>
                    <a:pt x="0" y="7188262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3942288" y="0"/>
                  </a:lnTo>
                  <a:lnTo>
                    <a:pt x="3980079" y="3722"/>
                  </a:lnTo>
                  <a:lnTo>
                    <a:pt x="3986301" y="4959"/>
                  </a:lnTo>
                  <a:lnTo>
                    <a:pt x="3992448" y="6499"/>
                  </a:lnTo>
                  <a:lnTo>
                    <a:pt x="3998519" y="8341"/>
                  </a:lnTo>
                  <a:lnTo>
                    <a:pt x="4004590" y="10182"/>
                  </a:lnTo>
                  <a:lnTo>
                    <a:pt x="4010556" y="12317"/>
                  </a:lnTo>
                  <a:lnTo>
                    <a:pt x="4016417" y="14745"/>
                  </a:lnTo>
                  <a:lnTo>
                    <a:pt x="4022278" y="17173"/>
                  </a:lnTo>
                  <a:lnTo>
                    <a:pt x="4049907" y="32646"/>
                  </a:lnTo>
                  <a:lnTo>
                    <a:pt x="4055183" y="36170"/>
                  </a:lnTo>
                  <a:lnTo>
                    <a:pt x="4060272" y="39945"/>
                  </a:lnTo>
                  <a:lnTo>
                    <a:pt x="4065176" y="43970"/>
                  </a:lnTo>
                  <a:lnTo>
                    <a:pt x="4070081" y="47995"/>
                  </a:lnTo>
                  <a:lnTo>
                    <a:pt x="4099828" y="80816"/>
                  </a:lnTo>
                  <a:lnTo>
                    <a:pt x="4103352" y="86091"/>
                  </a:lnTo>
                  <a:lnTo>
                    <a:pt x="4106877" y="91366"/>
                  </a:lnTo>
                  <a:lnTo>
                    <a:pt x="4110135" y="96801"/>
                  </a:lnTo>
                  <a:lnTo>
                    <a:pt x="4113125" y="102396"/>
                  </a:lnTo>
                  <a:lnTo>
                    <a:pt x="4116116" y="107991"/>
                  </a:lnTo>
                  <a:lnTo>
                    <a:pt x="4118826" y="113719"/>
                  </a:lnTo>
                  <a:lnTo>
                    <a:pt x="4121253" y="119581"/>
                  </a:lnTo>
                  <a:lnTo>
                    <a:pt x="4123681" y="125442"/>
                  </a:lnTo>
                  <a:lnTo>
                    <a:pt x="4132277" y="155920"/>
                  </a:lnTo>
                  <a:lnTo>
                    <a:pt x="4133515" y="162142"/>
                  </a:lnTo>
                  <a:lnTo>
                    <a:pt x="4134445" y="168410"/>
                  </a:lnTo>
                  <a:lnTo>
                    <a:pt x="4135066" y="174724"/>
                  </a:lnTo>
                  <a:lnTo>
                    <a:pt x="4135688" y="181038"/>
                  </a:lnTo>
                  <a:lnTo>
                    <a:pt x="4135999" y="187367"/>
                  </a:lnTo>
                  <a:lnTo>
                    <a:pt x="4135999" y="193711"/>
                  </a:lnTo>
                  <a:lnTo>
                    <a:pt x="4135999" y="7188262"/>
                  </a:lnTo>
                  <a:lnTo>
                    <a:pt x="4135999" y="7194607"/>
                  </a:lnTo>
                  <a:lnTo>
                    <a:pt x="4135688" y="7200936"/>
                  </a:lnTo>
                  <a:lnTo>
                    <a:pt x="4135066" y="7207250"/>
                  </a:lnTo>
                  <a:lnTo>
                    <a:pt x="4134445" y="7213563"/>
                  </a:lnTo>
                  <a:lnTo>
                    <a:pt x="4133515" y="7219831"/>
                  </a:lnTo>
                  <a:lnTo>
                    <a:pt x="4132277" y="7226053"/>
                  </a:lnTo>
                  <a:lnTo>
                    <a:pt x="4131039" y="7232276"/>
                  </a:lnTo>
                  <a:lnTo>
                    <a:pt x="4129500" y="7238423"/>
                  </a:lnTo>
                  <a:lnTo>
                    <a:pt x="4127658" y="7244493"/>
                  </a:lnTo>
                  <a:lnTo>
                    <a:pt x="4125816" y="7250565"/>
                  </a:lnTo>
                  <a:lnTo>
                    <a:pt x="4123681" y="7256531"/>
                  </a:lnTo>
                  <a:lnTo>
                    <a:pt x="4121253" y="7262392"/>
                  </a:lnTo>
                  <a:lnTo>
                    <a:pt x="4118826" y="7268253"/>
                  </a:lnTo>
                  <a:lnTo>
                    <a:pt x="4116116" y="7273982"/>
                  </a:lnTo>
                  <a:lnTo>
                    <a:pt x="4113125" y="7279577"/>
                  </a:lnTo>
                  <a:lnTo>
                    <a:pt x="4110135" y="7285172"/>
                  </a:lnTo>
                  <a:lnTo>
                    <a:pt x="4106877" y="7290607"/>
                  </a:lnTo>
                  <a:lnTo>
                    <a:pt x="4103352" y="7295882"/>
                  </a:lnTo>
                  <a:lnTo>
                    <a:pt x="4099828" y="7301157"/>
                  </a:lnTo>
                  <a:lnTo>
                    <a:pt x="4079262" y="7325236"/>
                  </a:lnTo>
                  <a:lnTo>
                    <a:pt x="4074776" y="7329722"/>
                  </a:lnTo>
                  <a:lnTo>
                    <a:pt x="4070081" y="7333978"/>
                  </a:lnTo>
                  <a:lnTo>
                    <a:pt x="4065176" y="7338003"/>
                  </a:lnTo>
                  <a:lnTo>
                    <a:pt x="4060272" y="7342028"/>
                  </a:lnTo>
                  <a:lnTo>
                    <a:pt x="4055183" y="7345802"/>
                  </a:lnTo>
                  <a:lnTo>
                    <a:pt x="4049907" y="7349326"/>
                  </a:lnTo>
                  <a:lnTo>
                    <a:pt x="4044633" y="7352851"/>
                  </a:lnTo>
                  <a:lnTo>
                    <a:pt x="4039198" y="7356109"/>
                  </a:lnTo>
                  <a:lnTo>
                    <a:pt x="4033602" y="7359099"/>
                  </a:lnTo>
                  <a:lnTo>
                    <a:pt x="4028007" y="7362090"/>
                  </a:lnTo>
                  <a:lnTo>
                    <a:pt x="4022279" y="7364799"/>
                  </a:lnTo>
                  <a:lnTo>
                    <a:pt x="4016417" y="7367227"/>
                  </a:lnTo>
                  <a:lnTo>
                    <a:pt x="4010556" y="7369655"/>
                  </a:lnTo>
                  <a:lnTo>
                    <a:pt x="4004590" y="7371790"/>
                  </a:lnTo>
                  <a:lnTo>
                    <a:pt x="3998519" y="7373631"/>
                  </a:lnTo>
                  <a:lnTo>
                    <a:pt x="3992448" y="7375473"/>
                  </a:lnTo>
                  <a:lnTo>
                    <a:pt x="3986301" y="7377013"/>
                  </a:lnTo>
                  <a:lnTo>
                    <a:pt x="3980079" y="7378250"/>
                  </a:lnTo>
                  <a:lnTo>
                    <a:pt x="3973856" y="7379489"/>
                  </a:lnTo>
                  <a:lnTo>
                    <a:pt x="3967589" y="7380419"/>
                  </a:lnTo>
                  <a:lnTo>
                    <a:pt x="3961275" y="7381041"/>
                  </a:lnTo>
                  <a:lnTo>
                    <a:pt x="3954961" y="7381662"/>
                  </a:lnTo>
                  <a:lnTo>
                    <a:pt x="3948632" y="7381974"/>
                  </a:lnTo>
                  <a:lnTo>
                    <a:pt x="3942288" y="7381974"/>
                  </a:lnTo>
                  <a:lnTo>
                    <a:pt x="193711" y="7381974"/>
                  </a:lnTo>
                  <a:lnTo>
                    <a:pt x="187367" y="7381974"/>
                  </a:lnTo>
                  <a:lnTo>
                    <a:pt x="181038" y="7381662"/>
                  </a:lnTo>
                  <a:lnTo>
                    <a:pt x="174724" y="7381041"/>
                  </a:lnTo>
                  <a:lnTo>
                    <a:pt x="168410" y="7380419"/>
                  </a:lnTo>
                  <a:lnTo>
                    <a:pt x="162142" y="7379489"/>
                  </a:lnTo>
                  <a:lnTo>
                    <a:pt x="155920" y="7378250"/>
                  </a:lnTo>
                  <a:lnTo>
                    <a:pt x="149697" y="7377013"/>
                  </a:lnTo>
                  <a:lnTo>
                    <a:pt x="119581" y="7367227"/>
                  </a:lnTo>
                  <a:lnTo>
                    <a:pt x="113719" y="7364799"/>
                  </a:lnTo>
                  <a:lnTo>
                    <a:pt x="86091" y="7349326"/>
                  </a:lnTo>
                  <a:lnTo>
                    <a:pt x="80816" y="7345802"/>
                  </a:lnTo>
                  <a:lnTo>
                    <a:pt x="56736" y="7325236"/>
                  </a:lnTo>
                  <a:lnTo>
                    <a:pt x="52250" y="7320751"/>
                  </a:lnTo>
                  <a:lnTo>
                    <a:pt x="32646" y="7295882"/>
                  </a:lnTo>
                  <a:lnTo>
                    <a:pt x="29121" y="7290607"/>
                  </a:lnTo>
                  <a:lnTo>
                    <a:pt x="10182" y="7250565"/>
                  </a:lnTo>
                  <a:lnTo>
                    <a:pt x="3722" y="7226053"/>
                  </a:lnTo>
                  <a:lnTo>
                    <a:pt x="2484" y="7219831"/>
                  </a:lnTo>
                  <a:lnTo>
                    <a:pt x="1554" y="7213563"/>
                  </a:lnTo>
                  <a:lnTo>
                    <a:pt x="932" y="7207250"/>
                  </a:lnTo>
                  <a:lnTo>
                    <a:pt x="310" y="7200936"/>
                  </a:lnTo>
                  <a:lnTo>
                    <a:pt x="0" y="7194607"/>
                  </a:lnTo>
                  <a:lnTo>
                    <a:pt x="0" y="7188262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6374" y="9476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0055" y="94774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4" y="-31412"/>
                  </a:moveTo>
                  <a:lnTo>
                    <a:pt x="244" y="3145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3936" y="94791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9" y="-31412"/>
                  </a:moveTo>
                  <a:lnTo>
                    <a:pt x="99" y="3144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51199" y="94844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3" y="-31412"/>
                  </a:moveTo>
                  <a:lnTo>
                    <a:pt x="113" y="3146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4407" y="94880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46" y="-31412"/>
                  </a:moveTo>
                  <a:lnTo>
                    <a:pt x="246" y="31559"/>
                  </a:lnTo>
                </a:path>
              </a:pathLst>
            </a:custGeom>
            <a:ln w="633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7682" y="949231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5" y="-31412"/>
                  </a:moveTo>
                  <a:lnTo>
                    <a:pt x="115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03377" y="95027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5" y="-31412"/>
                  </a:moveTo>
                  <a:lnTo>
                    <a:pt x="115" y="3152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4192" y="9477381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4" h="69850">
                  <a:moveTo>
                    <a:pt x="75260" y="6743"/>
                  </a:moveTo>
                  <a:lnTo>
                    <a:pt x="63309" y="6743"/>
                  </a:lnTo>
                  <a:lnTo>
                    <a:pt x="63309" y="0"/>
                  </a:lnTo>
                  <a:lnTo>
                    <a:pt x="0" y="0"/>
                  </a:lnTo>
                  <a:lnTo>
                    <a:pt x="0" y="63080"/>
                  </a:lnTo>
                  <a:lnTo>
                    <a:pt x="12141" y="63080"/>
                  </a:lnTo>
                  <a:lnTo>
                    <a:pt x="12141" y="69735"/>
                  </a:lnTo>
                  <a:lnTo>
                    <a:pt x="75260" y="69735"/>
                  </a:lnTo>
                  <a:lnTo>
                    <a:pt x="75260" y="674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593" y="95228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4" y="-31412"/>
                  </a:moveTo>
                  <a:lnTo>
                    <a:pt x="64" y="3149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9460" y="9499263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05" y="17221"/>
                  </a:moveTo>
                  <a:lnTo>
                    <a:pt x="74129" y="17221"/>
                  </a:lnTo>
                  <a:lnTo>
                    <a:pt x="74129" y="8267"/>
                  </a:lnTo>
                  <a:lnTo>
                    <a:pt x="63131" y="8267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042"/>
                  </a:lnTo>
                  <a:lnTo>
                    <a:pt x="10807" y="63042"/>
                  </a:lnTo>
                  <a:lnTo>
                    <a:pt x="10807" y="71488"/>
                  </a:lnTo>
                  <a:lnTo>
                    <a:pt x="21412" y="71488"/>
                  </a:lnTo>
                  <a:lnTo>
                    <a:pt x="21412" y="80289"/>
                  </a:lnTo>
                  <a:lnTo>
                    <a:pt x="84505" y="80289"/>
                  </a:lnTo>
                  <a:lnTo>
                    <a:pt x="84505" y="172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2461" y="9557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9" y="-31412"/>
                  </a:moveTo>
                  <a:lnTo>
                    <a:pt x="39" y="3148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0545" y="9535776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606" y="20993"/>
                  </a:moveTo>
                  <a:lnTo>
                    <a:pt x="72186" y="20993"/>
                  </a:lnTo>
                  <a:lnTo>
                    <a:pt x="72186" y="10185"/>
                  </a:lnTo>
                  <a:lnTo>
                    <a:pt x="63068" y="10185"/>
                  </a:lnTo>
                  <a:lnTo>
                    <a:pt x="63068" y="0"/>
                  </a:lnTo>
                  <a:lnTo>
                    <a:pt x="0" y="0"/>
                  </a:lnTo>
                  <a:lnTo>
                    <a:pt x="0" y="63093"/>
                  </a:lnTo>
                  <a:lnTo>
                    <a:pt x="8966" y="63093"/>
                  </a:lnTo>
                  <a:lnTo>
                    <a:pt x="8966" y="73482"/>
                  </a:lnTo>
                  <a:lnTo>
                    <a:pt x="17589" y="73482"/>
                  </a:lnTo>
                  <a:lnTo>
                    <a:pt x="17589" y="84074"/>
                  </a:lnTo>
                  <a:lnTo>
                    <a:pt x="80606" y="84074"/>
                  </a:lnTo>
                  <a:lnTo>
                    <a:pt x="80606" y="2099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7657" y="95994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1412"/>
                  </a:moveTo>
                  <a:lnTo>
                    <a:pt x="1" y="31417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5023" y="96108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5" y="-31412"/>
                  </a:moveTo>
                  <a:lnTo>
                    <a:pt x="75" y="31661"/>
                  </a:lnTo>
                </a:path>
              </a:pathLst>
            </a:custGeom>
            <a:ln w="6297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1787" y="96225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1" y="-31412"/>
                  </a:moveTo>
                  <a:lnTo>
                    <a:pt x="131" y="31896"/>
                  </a:lnTo>
                </a:path>
              </a:pathLst>
            </a:custGeom>
            <a:ln w="6308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8084" y="9634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4"/>
                  </a:moveTo>
                  <a:lnTo>
                    <a:pt x="31534" y="1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8742" y="96600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0"/>
                  </a:moveTo>
                  <a:lnTo>
                    <a:pt x="31506" y="1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3049" y="96728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9" y="-31412"/>
                  </a:moveTo>
                  <a:lnTo>
                    <a:pt x="79" y="31926"/>
                  </a:lnTo>
                </a:path>
              </a:pathLst>
            </a:custGeom>
            <a:ln w="629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6790" y="96860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478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2229" y="9712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35"/>
                  </a:moveTo>
                  <a:lnTo>
                    <a:pt x="31452" y="13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63913" y="97261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74"/>
                  </a:moveTo>
                  <a:lnTo>
                    <a:pt x="31467" y="27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64954" y="97398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3"/>
                  </a:moveTo>
                  <a:lnTo>
                    <a:pt x="31427" y="14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65306" y="975362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2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64954" y="97671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1"/>
                  </a:moveTo>
                  <a:lnTo>
                    <a:pt x="31427" y="14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63915" y="97805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64"/>
                  </a:moveTo>
                  <a:lnTo>
                    <a:pt x="31465" y="26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62231" y="979418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7"/>
                  </a:moveTo>
                  <a:lnTo>
                    <a:pt x="31450" y="12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6792" y="98209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21"/>
                  </a:moveTo>
                  <a:lnTo>
                    <a:pt x="31475" y="1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53056" y="98339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3" y="-31412"/>
                  </a:moveTo>
                  <a:lnTo>
                    <a:pt x="73" y="31889"/>
                  </a:lnTo>
                </a:path>
              </a:pathLst>
            </a:custGeom>
            <a:ln w="629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48754" y="98469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01"/>
                  </a:moveTo>
                  <a:lnTo>
                    <a:pt x="31485" y="10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8103" y="98722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9"/>
                  </a:moveTo>
                  <a:lnTo>
                    <a:pt x="31500" y="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1812" y="98842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09" y="-31412"/>
                  </a:moveTo>
                  <a:lnTo>
                    <a:pt x="109" y="31814"/>
                  </a:lnTo>
                </a:path>
              </a:pathLst>
            </a:custGeom>
            <a:ln w="6304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5049" y="98961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5"/>
                  </a:moveTo>
                  <a:lnTo>
                    <a:pt x="31516" y="8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09599" y="9918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5"/>
                  </a:moveTo>
                  <a:lnTo>
                    <a:pt x="31513" y="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01001" y="992950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0" y="-31412"/>
                  </a:moveTo>
                  <a:lnTo>
                    <a:pt x="130" y="31724"/>
                  </a:lnTo>
                </a:path>
              </a:pathLst>
            </a:custGeom>
            <a:ln w="630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2426" y="9908479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5" h="82550">
                  <a:moveTo>
                    <a:pt x="19666" y="0"/>
                  </a:moveTo>
                  <a:lnTo>
                    <a:pt x="19666" y="62935"/>
                  </a:lnTo>
                </a:path>
                <a:path w="19685" h="82550">
                  <a:moveTo>
                    <a:pt x="0" y="19314"/>
                  </a:moveTo>
                  <a:lnTo>
                    <a:pt x="0" y="822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1805" y="99680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8" y="-31412"/>
                  </a:moveTo>
                  <a:lnTo>
                    <a:pt x="138" y="31635"/>
                  </a:lnTo>
                </a:path>
              </a:pathLst>
            </a:custGeom>
            <a:ln w="6310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27907" y="9945044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0"/>
                  </a:moveTo>
                  <a:lnTo>
                    <a:pt x="23125" y="62874"/>
                  </a:lnTo>
                </a:path>
                <a:path w="23495" h="78104">
                  <a:moveTo>
                    <a:pt x="0" y="15172"/>
                  </a:moveTo>
                  <a:lnTo>
                    <a:pt x="0" y="780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15725" y="999826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7" y="-31412"/>
                  </a:moveTo>
                  <a:lnTo>
                    <a:pt x="137" y="31557"/>
                  </a:lnTo>
                </a:path>
              </a:pathLst>
            </a:custGeom>
            <a:ln w="6310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77804" y="9973029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2" y="0"/>
                  </a:moveTo>
                  <a:lnTo>
                    <a:pt x="25692" y="62849"/>
                  </a:lnTo>
                </a:path>
                <a:path w="26035" h="73659">
                  <a:moveTo>
                    <a:pt x="0" y="10446"/>
                  </a:moveTo>
                  <a:lnTo>
                    <a:pt x="0" y="7329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4496" y="100191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62" y="-31412"/>
                  </a:moveTo>
                  <a:lnTo>
                    <a:pt x="162" y="315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24040" y="9991363"/>
              <a:ext cx="27305" cy="68580"/>
            </a:xfrm>
            <a:custGeom>
              <a:avLst/>
              <a:gdLst/>
              <a:ahLst/>
              <a:cxnLst/>
              <a:rect l="l" t="t" r="r" b="b"/>
              <a:pathLst>
                <a:path w="27304" h="68579">
                  <a:moveTo>
                    <a:pt x="27277" y="0"/>
                  </a:moveTo>
                  <a:lnTo>
                    <a:pt x="27277" y="62841"/>
                  </a:lnTo>
                </a:path>
                <a:path w="27304" h="68579">
                  <a:moveTo>
                    <a:pt x="0" y="5325"/>
                  </a:moveTo>
                  <a:lnTo>
                    <a:pt x="0" y="6816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10071" y="100297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30" y="-31412"/>
                  </a:moveTo>
                  <a:lnTo>
                    <a:pt x="230" y="314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96369" y="10030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9" y="-31412"/>
                  </a:moveTo>
                  <a:lnTo>
                    <a:pt x="129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82585" y="1003110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6" y="-31412"/>
                  </a:moveTo>
                  <a:lnTo>
                    <a:pt x="6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68545" y="100307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9" y="-31412"/>
                  </a:moveTo>
                  <a:lnTo>
                    <a:pt x="139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4617" y="1002974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63" y="-31412"/>
                  </a:moveTo>
                  <a:lnTo>
                    <a:pt x="263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1030" y="100280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12" y="-31412"/>
                  </a:moveTo>
                  <a:lnTo>
                    <a:pt x="112" y="3144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3787" y="10022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45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00329" y="1001909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94" y="-31412"/>
                  </a:moveTo>
                  <a:lnTo>
                    <a:pt x="194" y="3152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61683" y="9973014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5" h="73659">
                  <a:moveTo>
                    <a:pt x="25695" y="10450"/>
                  </a:moveTo>
                  <a:lnTo>
                    <a:pt x="25695" y="73315"/>
                  </a:lnTo>
                </a:path>
                <a:path w="26035" h="73659">
                  <a:moveTo>
                    <a:pt x="0" y="0"/>
                  </a:moveTo>
                  <a:lnTo>
                    <a:pt x="0" y="6287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49150" y="999825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0" y="-31412"/>
                  </a:moveTo>
                  <a:lnTo>
                    <a:pt x="170" y="31591"/>
                  </a:lnTo>
                </a:path>
              </a:pathLst>
            </a:custGeom>
            <a:ln w="6316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14150" y="9945026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5" h="78104">
                  <a:moveTo>
                    <a:pt x="23125" y="15172"/>
                  </a:moveTo>
                  <a:lnTo>
                    <a:pt x="23125" y="78068"/>
                  </a:lnTo>
                </a:path>
                <a:path w="23495" h="78104">
                  <a:moveTo>
                    <a:pt x="0" y="0"/>
                  </a:moveTo>
                  <a:lnTo>
                    <a:pt x="0" y="6290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03080" y="99679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9" y="-31412"/>
                  </a:moveTo>
                  <a:lnTo>
                    <a:pt x="159" y="31670"/>
                  </a:lnTo>
                </a:path>
              </a:pathLst>
            </a:custGeom>
            <a:ln w="6314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92693" y="99591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3" y="-31412"/>
                  </a:moveTo>
                  <a:lnTo>
                    <a:pt x="63" y="315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24046" y="9887439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4">
                  <a:moveTo>
                    <a:pt x="80518" y="21018"/>
                  </a:moveTo>
                  <a:lnTo>
                    <a:pt x="71564" y="21018"/>
                  </a:lnTo>
                  <a:lnTo>
                    <a:pt x="71564" y="10629"/>
                  </a:lnTo>
                  <a:lnTo>
                    <a:pt x="62966" y="10629"/>
                  </a:lnTo>
                  <a:lnTo>
                    <a:pt x="62966" y="0"/>
                  </a:lnTo>
                  <a:lnTo>
                    <a:pt x="0" y="0"/>
                  </a:lnTo>
                  <a:lnTo>
                    <a:pt x="0" y="63030"/>
                  </a:lnTo>
                  <a:lnTo>
                    <a:pt x="8432" y="63030"/>
                  </a:lnTo>
                  <a:lnTo>
                    <a:pt x="8432" y="73825"/>
                  </a:lnTo>
                  <a:lnTo>
                    <a:pt x="17551" y="73825"/>
                  </a:lnTo>
                  <a:lnTo>
                    <a:pt x="17551" y="83997"/>
                  </a:lnTo>
                  <a:lnTo>
                    <a:pt x="80518" y="83997"/>
                  </a:lnTo>
                  <a:lnTo>
                    <a:pt x="80518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47522" y="99077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40008" y="9896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4" y="-31412"/>
                  </a:moveTo>
                  <a:lnTo>
                    <a:pt x="74" y="31658"/>
                  </a:lnTo>
                </a:path>
              </a:pathLst>
            </a:custGeom>
            <a:ln w="629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33128" y="98841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4" y="-31412"/>
                  </a:moveTo>
                  <a:lnTo>
                    <a:pt x="134" y="31907"/>
                  </a:lnTo>
                </a:path>
              </a:pathLst>
            </a:custGeom>
            <a:ln w="6309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26969" y="98721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8" y="-31412"/>
                  </a:moveTo>
                  <a:lnTo>
                    <a:pt x="68" y="31693"/>
                  </a:lnTo>
                </a:path>
              </a:pathLst>
            </a:custGeom>
            <a:ln w="629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21388" y="98597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45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16338" y="98469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2"/>
                  </a:moveTo>
                  <a:lnTo>
                    <a:pt x="31522" y="1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1967" y="98338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87" y="-31412"/>
                  </a:moveTo>
                  <a:lnTo>
                    <a:pt x="87" y="31977"/>
                  </a:lnTo>
                </a:path>
              </a:pathLst>
            </a:custGeom>
            <a:ln w="6299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08319" y="98209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60"/>
                  </a:moveTo>
                  <a:lnTo>
                    <a:pt x="31495" y="16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05304" y="98077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" y="-31412"/>
                  </a:moveTo>
                  <a:lnTo>
                    <a:pt x="6" y="31474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02911" y="979415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56"/>
                  </a:moveTo>
                  <a:lnTo>
                    <a:pt x="31458" y="1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01214" y="97805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0"/>
                  </a:moveTo>
                  <a:lnTo>
                    <a:pt x="31468" y="28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00214" y="97671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2"/>
                  </a:moveTo>
                  <a:lnTo>
                    <a:pt x="31427" y="14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00214" y="97398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45"/>
                  </a:moveTo>
                  <a:lnTo>
                    <a:pt x="31428" y="14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01214" y="97261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289"/>
                  </a:moveTo>
                  <a:lnTo>
                    <a:pt x="31470" y="28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02909" y="97127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72"/>
                  </a:moveTo>
                  <a:lnTo>
                    <a:pt x="31463" y="1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05301" y="96994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" y="-31412"/>
                  </a:moveTo>
                  <a:lnTo>
                    <a:pt x="9" y="3150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08314" y="9685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183"/>
                  </a:moveTo>
                  <a:lnTo>
                    <a:pt x="31507" y="18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11959" y="9672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6" y="-31412"/>
                  </a:moveTo>
                  <a:lnTo>
                    <a:pt x="96" y="32037"/>
                  </a:lnTo>
                </a:path>
              </a:pathLst>
            </a:custGeom>
            <a:ln w="6301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16325" y="965999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69" y="-31412"/>
                  </a:moveTo>
                  <a:lnTo>
                    <a:pt x="69" y="31795"/>
                  </a:lnTo>
                </a:path>
              </a:pathLst>
            </a:custGeom>
            <a:ln w="6296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21370" y="96473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68"/>
                  </a:moveTo>
                  <a:lnTo>
                    <a:pt x="31470" y="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26944" y="96347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5" y="-31412"/>
                  </a:moveTo>
                  <a:lnTo>
                    <a:pt x="95" y="31805"/>
                  </a:lnTo>
                </a:path>
              </a:pathLst>
            </a:custGeom>
            <a:ln w="6301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33092" y="96225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72" y="-31412"/>
                  </a:moveTo>
                  <a:lnTo>
                    <a:pt x="172" y="32044"/>
                  </a:lnTo>
                </a:path>
              </a:pathLst>
            </a:custGeom>
            <a:ln w="631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39960" y="96108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3" y="-31412"/>
                  </a:moveTo>
                  <a:lnTo>
                    <a:pt x="123" y="31819"/>
                  </a:lnTo>
                </a:path>
              </a:pathLst>
            </a:custGeom>
            <a:ln w="6307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047465" y="95993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31412" y="87"/>
                  </a:moveTo>
                  <a:lnTo>
                    <a:pt x="31531" y="8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23982" y="9535750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79" h="84454">
                  <a:moveTo>
                    <a:pt x="80657" y="0"/>
                  </a:moveTo>
                  <a:lnTo>
                    <a:pt x="17551" y="0"/>
                  </a:lnTo>
                  <a:lnTo>
                    <a:pt x="17551" y="10172"/>
                  </a:lnTo>
                  <a:lnTo>
                    <a:pt x="8420" y="10172"/>
                  </a:lnTo>
                  <a:lnTo>
                    <a:pt x="8420" y="20967"/>
                  </a:lnTo>
                  <a:lnTo>
                    <a:pt x="0" y="20967"/>
                  </a:lnTo>
                  <a:lnTo>
                    <a:pt x="0" y="84162"/>
                  </a:lnTo>
                  <a:lnTo>
                    <a:pt x="63106" y="84162"/>
                  </a:lnTo>
                  <a:lnTo>
                    <a:pt x="63106" y="73545"/>
                  </a:lnTo>
                  <a:lnTo>
                    <a:pt x="71704" y="73545"/>
                  </a:lnTo>
                  <a:lnTo>
                    <a:pt x="71704" y="63144"/>
                  </a:lnTo>
                  <a:lnTo>
                    <a:pt x="80657" y="63144"/>
                  </a:lnTo>
                  <a:lnTo>
                    <a:pt x="80657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2643" y="95573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0" y="-31412"/>
                  </a:moveTo>
                  <a:lnTo>
                    <a:pt x="40" y="3149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61193" y="9499238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89" h="80645">
                  <a:moveTo>
                    <a:pt x="84543" y="0"/>
                  </a:moveTo>
                  <a:lnTo>
                    <a:pt x="21361" y="0"/>
                  </a:lnTo>
                  <a:lnTo>
                    <a:pt x="21361" y="8280"/>
                  </a:lnTo>
                  <a:lnTo>
                    <a:pt x="10363" y="8280"/>
                  </a:lnTo>
                  <a:lnTo>
                    <a:pt x="10363" y="17233"/>
                  </a:lnTo>
                  <a:lnTo>
                    <a:pt x="0" y="17233"/>
                  </a:lnTo>
                  <a:lnTo>
                    <a:pt x="0" y="80327"/>
                  </a:lnTo>
                  <a:lnTo>
                    <a:pt x="63131" y="80327"/>
                  </a:lnTo>
                  <a:lnTo>
                    <a:pt x="63131" y="71539"/>
                  </a:lnTo>
                  <a:lnTo>
                    <a:pt x="73723" y="71539"/>
                  </a:lnTo>
                  <a:lnTo>
                    <a:pt x="73723" y="63093"/>
                  </a:lnTo>
                  <a:lnTo>
                    <a:pt x="84543" y="63093"/>
                  </a:lnTo>
                  <a:lnTo>
                    <a:pt x="84543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25433" y="95228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92" y="-31412"/>
                  </a:moveTo>
                  <a:lnTo>
                    <a:pt x="92" y="3153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05643" y="9471297"/>
              <a:ext cx="88265" cy="76200"/>
            </a:xfrm>
            <a:custGeom>
              <a:avLst/>
              <a:gdLst/>
              <a:ahLst/>
              <a:cxnLst/>
              <a:rect l="l" t="t" r="r" b="b"/>
              <a:pathLst>
                <a:path w="88264" h="76200">
                  <a:moveTo>
                    <a:pt x="87668" y="0"/>
                  </a:moveTo>
                  <a:lnTo>
                    <a:pt x="24396" y="0"/>
                  </a:lnTo>
                  <a:lnTo>
                    <a:pt x="24396" y="6032"/>
                  </a:lnTo>
                  <a:lnTo>
                    <a:pt x="11912" y="6032"/>
                  </a:lnTo>
                  <a:lnTo>
                    <a:pt x="11912" y="12776"/>
                  </a:lnTo>
                  <a:lnTo>
                    <a:pt x="0" y="12776"/>
                  </a:lnTo>
                  <a:lnTo>
                    <a:pt x="0" y="75869"/>
                  </a:lnTo>
                  <a:lnTo>
                    <a:pt x="63258" y="75869"/>
                  </a:lnTo>
                  <a:lnTo>
                    <a:pt x="63258" y="69227"/>
                  </a:lnTo>
                  <a:lnTo>
                    <a:pt x="75425" y="69227"/>
                  </a:lnTo>
                  <a:lnTo>
                    <a:pt x="75425" y="63030"/>
                  </a:lnTo>
                  <a:lnTo>
                    <a:pt x="87668" y="63030"/>
                  </a:lnTo>
                  <a:lnTo>
                    <a:pt x="87668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74320" y="94972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76" y="-31412"/>
                  </a:moveTo>
                  <a:lnTo>
                    <a:pt x="76" y="3147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55757" y="9456604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5" h="67309">
                  <a:moveTo>
                    <a:pt x="76492" y="0"/>
                  </a:moveTo>
                  <a:lnTo>
                    <a:pt x="13030" y="0"/>
                  </a:lnTo>
                  <a:lnTo>
                    <a:pt x="13030" y="4279"/>
                  </a:lnTo>
                  <a:lnTo>
                    <a:pt x="0" y="4279"/>
                  </a:lnTo>
                  <a:lnTo>
                    <a:pt x="0" y="67246"/>
                  </a:lnTo>
                  <a:lnTo>
                    <a:pt x="63220" y="67246"/>
                  </a:lnTo>
                  <a:lnTo>
                    <a:pt x="63220" y="63017"/>
                  </a:lnTo>
                  <a:lnTo>
                    <a:pt x="76492" y="63017"/>
                  </a:lnTo>
                  <a:lnTo>
                    <a:pt x="7649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13674" y="9484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3" y="-31412"/>
                  </a:moveTo>
                  <a:lnTo>
                    <a:pt x="183" y="315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227397" y="948147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1" y="-31412"/>
                  </a:moveTo>
                  <a:lnTo>
                    <a:pt x="31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41001" y="947913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36" y="-31412"/>
                  </a:moveTo>
                  <a:lnTo>
                    <a:pt x="136" y="3145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54620" y="94774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258" y="-31412"/>
                  </a:moveTo>
                  <a:lnTo>
                    <a:pt x="258" y="314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68558" y="947648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26" y="-31412"/>
                  </a:moveTo>
                  <a:lnTo>
                    <a:pt x="126" y="314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31680" y="1425397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8" y="51"/>
                  </a:lnTo>
                  <a:lnTo>
                    <a:pt x="557" y="103"/>
                  </a:lnTo>
                </a:path>
                <a:path w="50800" h="31750">
                  <a:moveTo>
                    <a:pt x="28352" y="10849"/>
                  </a:moveTo>
                  <a:lnTo>
                    <a:pt x="28587" y="10995"/>
                  </a:lnTo>
                  <a:lnTo>
                    <a:pt x="28822" y="11142"/>
                  </a:lnTo>
                </a:path>
                <a:path w="50800" h="31750">
                  <a:moveTo>
                    <a:pt x="50094" y="30995"/>
                  </a:moveTo>
                  <a:lnTo>
                    <a:pt x="50254" y="31218"/>
                  </a:lnTo>
                  <a:lnTo>
                    <a:pt x="50414" y="31442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93603" y="148277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67"/>
                  </a:moveTo>
                  <a:lnTo>
                    <a:pt x="10585" y="26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5169" y="149733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93602" y="1511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1"/>
                  </a:moveTo>
                  <a:lnTo>
                    <a:pt x="10586" y="27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44080" y="1525378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29" h="45719">
                  <a:moveTo>
                    <a:pt x="138020" y="12446"/>
                  </a:moveTo>
                  <a:lnTo>
                    <a:pt x="137853" y="12679"/>
                  </a:lnTo>
                  <a:lnTo>
                    <a:pt x="137686" y="12912"/>
                  </a:lnTo>
                </a:path>
                <a:path w="138429" h="45719">
                  <a:moveTo>
                    <a:pt x="128089" y="23784"/>
                  </a:moveTo>
                  <a:lnTo>
                    <a:pt x="128087" y="23786"/>
                  </a:lnTo>
                  <a:lnTo>
                    <a:pt x="128083" y="23789"/>
                  </a:lnTo>
                </a:path>
                <a:path w="138429" h="45719">
                  <a:moveTo>
                    <a:pt x="116436" y="32746"/>
                  </a:moveTo>
                  <a:lnTo>
                    <a:pt x="116186" y="32901"/>
                  </a:lnTo>
                  <a:lnTo>
                    <a:pt x="115936" y="33057"/>
                  </a:lnTo>
                </a:path>
                <a:path w="138429" h="45719">
                  <a:moveTo>
                    <a:pt x="102612" y="39673"/>
                  </a:moveTo>
                  <a:lnTo>
                    <a:pt x="102609" y="39675"/>
                  </a:lnTo>
                  <a:lnTo>
                    <a:pt x="102605" y="39676"/>
                  </a:lnTo>
                </a:path>
                <a:path w="138429" h="45719">
                  <a:moveTo>
                    <a:pt x="88178" y="43790"/>
                  </a:moveTo>
                  <a:lnTo>
                    <a:pt x="87877" y="43846"/>
                  </a:lnTo>
                  <a:lnTo>
                    <a:pt x="87576" y="43901"/>
                  </a:lnTo>
                </a:path>
                <a:path w="138429" h="45719">
                  <a:moveTo>
                    <a:pt x="72571" y="45254"/>
                  </a:moveTo>
                  <a:lnTo>
                    <a:pt x="72557" y="45254"/>
                  </a:lnTo>
                  <a:lnTo>
                    <a:pt x="72543" y="45254"/>
                  </a:lnTo>
                </a:path>
                <a:path w="138429" h="45719">
                  <a:moveTo>
                    <a:pt x="57538" y="43902"/>
                  </a:moveTo>
                  <a:lnTo>
                    <a:pt x="57236" y="43846"/>
                  </a:lnTo>
                  <a:lnTo>
                    <a:pt x="56933" y="43789"/>
                  </a:lnTo>
                </a:path>
                <a:path w="138429" h="45719">
                  <a:moveTo>
                    <a:pt x="42516" y="39679"/>
                  </a:moveTo>
                  <a:lnTo>
                    <a:pt x="42504" y="39675"/>
                  </a:lnTo>
                  <a:lnTo>
                    <a:pt x="42491" y="39670"/>
                  </a:lnTo>
                </a:path>
                <a:path w="138429" h="45719">
                  <a:moveTo>
                    <a:pt x="29183" y="33061"/>
                  </a:moveTo>
                  <a:lnTo>
                    <a:pt x="28927" y="32901"/>
                  </a:lnTo>
                  <a:lnTo>
                    <a:pt x="28670" y="32741"/>
                  </a:lnTo>
                </a:path>
                <a:path w="138429" h="45719">
                  <a:moveTo>
                    <a:pt x="17032" y="23791"/>
                  </a:moveTo>
                  <a:lnTo>
                    <a:pt x="17026" y="23786"/>
                  </a:lnTo>
                  <a:lnTo>
                    <a:pt x="17021" y="23781"/>
                  </a:lnTo>
                </a:path>
                <a:path w="138429" h="45719">
                  <a:moveTo>
                    <a:pt x="7429" y="12916"/>
                  </a:moveTo>
                  <a:lnTo>
                    <a:pt x="7260" y="12679"/>
                  </a:lnTo>
                  <a:lnTo>
                    <a:pt x="7091" y="12443"/>
                  </a:lnTo>
                </a:path>
                <a:path w="138429" h="45719">
                  <a:moveTo>
                    <a:pt x="6" y="15"/>
                  </a:moveTo>
                  <a:lnTo>
                    <a:pt x="3" y="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39556" y="15113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5"/>
                  </a:moveTo>
                  <a:lnTo>
                    <a:pt x="10588" y="275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39557" y="1482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10470" y="271"/>
                  </a:moveTo>
                  <a:lnTo>
                    <a:pt x="10586" y="27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51178" y="1425396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31445"/>
                  </a:moveTo>
                  <a:lnTo>
                    <a:pt x="162" y="31218"/>
                  </a:lnTo>
                  <a:lnTo>
                    <a:pt x="325" y="30992"/>
                  </a:lnTo>
                </a:path>
                <a:path w="50800" h="31750">
                  <a:moveTo>
                    <a:pt x="21587" y="11147"/>
                  </a:moveTo>
                  <a:lnTo>
                    <a:pt x="21829" y="10996"/>
                  </a:lnTo>
                  <a:lnTo>
                    <a:pt x="22070" y="10845"/>
                  </a:lnTo>
                </a:path>
                <a:path w="50800" h="31750">
                  <a:moveTo>
                    <a:pt x="49858" y="103"/>
                  </a:moveTo>
                  <a:lnTo>
                    <a:pt x="50138" y="51"/>
                  </a:lnTo>
                  <a:lnTo>
                    <a:pt x="50418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994642" y="1439746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64313" y="7654217"/>
              <a:ext cx="3308985" cy="764540"/>
            </a:xfrm>
            <a:custGeom>
              <a:avLst/>
              <a:gdLst/>
              <a:ahLst/>
              <a:cxnLst/>
              <a:rect l="l" t="t" r="r" b="b"/>
              <a:pathLst>
                <a:path w="3308985" h="764540">
                  <a:moveTo>
                    <a:pt x="3151736" y="764374"/>
                  </a:moveTo>
                  <a:lnTo>
                    <a:pt x="157063" y="764374"/>
                  </a:lnTo>
                  <a:lnTo>
                    <a:pt x="149347" y="764185"/>
                  </a:lnTo>
                  <a:lnTo>
                    <a:pt x="111469" y="757613"/>
                  </a:lnTo>
                  <a:lnTo>
                    <a:pt x="76324" y="742034"/>
                  </a:lnTo>
                  <a:lnTo>
                    <a:pt x="46002" y="718371"/>
                  </a:lnTo>
                  <a:lnTo>
                    <a:pt x="22339" y="688050"/>
                  </a:lnTo>
                  <a:lnTo>
                    <a:pt x="6761" y="652904"/>
                  </a:lnTo>
                  <a:lnTo>
                    <a:pt x="188" y="615027"/>
                  </a:lnTo>
                  <a:lnTo>
                    <a:pt x="0" y="607311"/>
                  </a:lnTo>
                  <a:lnTo>
                    <a:pt x="0" y="157063"/>
                  </a:lnTo>
                  <a:lnTo>
                    <a:pt x="4708" y="118890"/>
                  </a:lnTo>
                  <a:lnTo>
                    <a:pt x="18544" y="83023"/>
                  </a:lnTo>
                  <a:lnTo>
                    <a:pt x="40680" y="51592"/>
                  </a:lnTo>
                  <a:lnTo>
                    <a:pt x="69803" y="26469"/>
                  </a:lnTo>
                  <a:lnTo>
                    <a:pt x="104158" y="9177"/>
                  </a:lnTo>
                  <a:lnTo>
                    <a:pt x="141668" y="754"/>
                  </a:lnTo>
                  <a:lnTo>
                    <a:pt x="157063" y="0"/>
                  </a:lnTo>
                  <a:lnTo>
                    <a:pt x="3151736" y="0"/>
                  </a:lnTo>
                  <a:lnTo>
                    <a:pt x="3189908" y="4708"/>
                  </a:lnTo>
                  <a:lnTo>
                    <a:pt x="3225776" y="18544"/>
                  </a:lnTo>
                  <a:lnTo>
                    <a:pt x="3257207" y="40680"/>
                  </a:lnTo>
                  <a:lnTo>
                    <a:pt x="3282329" y="69803"/>
                  </a:lnTo>
                  <a:lnTo>
                    <a:pt x="3299622" y="104158"/>
                  </a:lnTo>
                  <a:lnTo>
                    <a:pt x="3308045" y="141668"/>
                  </a:lnTo>
                  <a:lnTo>
                    <a:pt x="3308799" y="157063"/>
                  </a:lnTo>
                  <a:lnTo>
                    <a:pt x="3308799" y="607311"/>
                  </a:lnTo>
                  <a:lnTo>
                    <a:pt x="3304091" y="645483"/>
                  </a:lnTo>
                  <a:lnTo>
                    <a:pt x="3290255" y="681351"/>
                  </a:lnTo>
                  <a:lnTo>
                    <a:pt x="3268119" y="712782"/>
                  </a:lnTo>
                  <a:lnTo>
                    <a:pt x="3238995" y="737904"/>
                  </a:lnTo>
                  <a:lnTo>
                    <a:pt x="3204640" y="755197"/>
                  </a:lnTo>
                  <a:lnTo>
                    <a:pt x="3167131" y="763620"/>
                  </a:lnTo>
                  <a:lnTo>
                    <a:pt x="3151736" y="764374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3212332" y="7861406"/>
            <a:ext cx="24091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9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95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9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50" spc="2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95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950" spc="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95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95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9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50" spc="1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95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950" spc="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950" spc="1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3611975" y="910791"/>
            <a:ext cx="4744085" cy="9571355"/>
            <a:chOff x="13611975" y="910791"/>
            <a:chExt cx="4744085" cy="9571355"/>
          </a:xfrm>
        </p:grpSpPr>
        <p:sp>
          <p:nvSpPr>
            <p:cNvPr id="108" name="object 108"/>
            <p:cNvSpPr/>
            <p:nvPr/>
          </p:nvSpPr>
          <p:spPr>
            <a:xfrm>
              <a:off x="13638327" y="937144"/>
              <a:ext cx="4691380" cy="9518650"/>
            </a:xfrm>
            <a:custGeom>
              <a:avLst/>
              <a:gdLst/>
              <a:ahLst/>
              <a:cxnLst/>
              <a:rect l="l" t="t" r="r" b="b"/>
              <a:pathLst>
                <a:path w="4691380" h="9518650">
                  <a:moveTo>
                    <a:pt x="0" y="9020667"/>
                  </a:moveTo>
                  <a:lnTo>
                    <a:pt x="0" y="497367"/>
                  </a:lnTo>
                  <a:lnTo>
                    <a:pt x="149" y="485157"/>
                  </a:lnTo>
                  <a:lnTo>
                    <a:pt x="3740" y="436480"/>
                  </a:lnTo>
                  <a:lnTo>
                    <a:pt x="12085" y="388389"/>
                  </a:lnTo>
                  <a:lnTo>
                    <a:pt x="25103" y="341348"/>
                  </a:lnTo>
                  <a:lnTo>
                    <a:pt x="42670" y="295809"/>
                  </a:lnTo>
                  <a:lnTo>
                    <a:pt x="64616" y="252212"/>
                  </a:lnTo>
                  <a:lnTo>
                    <a:pt x="90729" y="210975"/>
                  </a:lnTo>
                  <a:lnTo>
                    <a:pt x="120758" y="172497"/>
                  </a:lnTo>
                  <a:lnTo>
                    <a:pt x="154414" y="137147"/>
                  </a:lnTo>
                  <a:lnTo>
                    <a:pt x="191373" y="105267"/>
                  </a:lnTo>
                  <a:lnTo>
                    <a:pt x="231279" y="77162"/>
                  </a:lnTo>
                  <a:lnTo>
                    <a:pt x="273748" y="53104"/>
                  </a:lnTo>
                  <a:lnTo>
                    <a:pt x="318370" y="33325"/>
                  </a:lnTo>
                  <a:lnTo>
                    <a:pt x="364716" y="18015"/>
                  </a:lnTo>
                  <a:lnTo>
                    <a:pt x="412339" y="7321"/>
                  </a:lnTo>
                  <a:lnTo>
                    <a:pt x="460782" y="1347"/>
                  </a:lnTo>
                  <a:lnTo>
                    <a:pt x="497367" y="0"/>
                  </a:lnTo>
                  <a:lnTo>
                    <a:pt x="4193589" y="0"/>
                  </a:lnTo>
                  <a:lnTo>
                    <a:pt x="4242339" y="2394"/>
                  </a:lnTo>
                  <a:lnTo>
                    <a:pt x="4290620" y="9556"/>
                  </a:lnTo>
                  <a:lnTo>
                    <a:pt x="4337967" y="21416"/>
                  </a:lnTo>
                  <a:lnTo>
                    <a:pt x="4383923" y="37859"/>
                  </a:lnTo>
                  <a:lnTo>
                    <a:pt x="4428046" y="58728"/>
                  </a:lnTo>
                  <a:lnTo>
                    <a:pt x="4469911" y="83821"/>
                  </a:lnTo>
                  <a:lnTo>
                    <a:pt x="4509115" y="112897"/>
                  </a:lnTo>
                  <a:lnTo>
                    <a:pt x="4545280" y="145675"/>
                  </a:lnTo>
                  <a:lnTo>
                    <a:pt x="4578059" y="181840"/>
                  </a:lnTo>
                  <a:lnTo>
                    <a:pt x="4607134" y="221044"/>
                  </a:lnTo>
                  <a:lnTo>
                    <a:pt x="4632228" y="262909"/>
                  </a:lnTo>
                  <a:lnTo>
                    <a:pt x="4653096" y="307032"/>
                  </a:lnTo>
                  <a:lnTo>
                    <a:pt x="4669540" y="352988"/>
                  </a:lnTo>
                  <a:lnTo>
                    <a:pt x="4681399" y="400335"/>
                  </a:lnTo>
                  <a:lnTo>
                    <a:pt x="4688561" y="448616"/>
                  </a:lnTo>
                  <a:lnTo>
                    <a:pt x="4690956" y="497367"/>
                  </a:lnTo>
                  <a:lnTo>
                    <a:pt x="4690956" y="9020667"/>
                  </a:lnTo>
                  <a:lnTo>
                    <a:pt x="4688561" y="9069418"/>
                  </a:lnTo>
                  <a:lnTo>
                    <a:pt x="4681399" y="9117698"/>
                  </a:lnTo>
                  <a:lnTo>
                    <a:pt x="4669540" y="9165045"/>
                  </a:lnTo>
                  <a:lnTo>
                    <a:pt x="4653096" y="9211000"/>
                  </a:lnTo>
                  <a:lnTo>
                    <a:pt x="4632227" y="9255124"/>
                  </a:lnTo>
                  <a:lnTo>
                    <a:pt x="4607134" y="9296988"/>
                  </a:lnTo>
                  <a:lnTo>
                    <a:pt x="4578059" y="9336193"/>
                  </a:lnTo>
                  <a:lnTo>
                    <a:pt x="4545280" y="9372358"/>
                  </a:lnTo>
                  <a:lnTo>
                    <a:pt x="4509115" y="9405137"/>
                  </a:lnTo>
                  <a:lnTo>
                    <a:pt x="4469911" y="9434211"/>
                  </a:lnTo>
                  <a:lnTo>
                    <a:pt x="4428046" y="9459305"/>
                  </a:lnTo>
                  <a:lnTo>
                    <a:pt x="4383923" y="9480173"/>
                  </a:lnTo>
                  <a:lnTo>
                    <a:pt x="4337967" y="9496618"/>
                  </a:lnTo>
                  <a:lnTo>
                    <a:pt x="4290620" y="9508477"/>
                  </a:lnTo>
                  <a:lnTo>
                    <a:pt x="4242340" y="9515640"/>
                  </a:lnTo>
                  <a:lnTo>
                    <a:pt x="4193589" y="9518034"/>
                  </a:lnTo>
                  <a:lnTo>
                    <a:pt x="497367" y="9518034"/>
                  </a:lnTo>
                  <a:lnTo>
                    <a:pt x="448616" y="9515640"/>
                  </a:lnTo>
                  <a:lnTo>
                    <a:pt x="400335" y="9508478"/>
                  </a:lnTo>
                  <a:lnTo>
                    <a:pt x="352988" y="9496618"/>
                  </a:lnTo>
                  <a:lnTo>
                    <a:pt x="307032" y="9480173"/>
                  </a:lnTo>
                  <a:lnTo>
                    <a:pt x="262909" y="9459305"/>
                  </a:lnTo>
                  <a:lnTo>
                    <a:pt x="221044" y="9434211"/>
                  </a:lnTo>
                  <a:lnTo>
                    <a:pt x="181840" y="9405137"/>
                  </a:lnTo>
                  <a:lnTo>
                    <a:pt x="145675" y="9372358"/>
                  </a:lnTo>
                  <a:lnTo>
                    <a:pt x="112897" y="9336193"/>
                  </a:lnTo>
                  <a:lnTo>
                    <a:pt x="83821" y="9296988"/>
                  </a:lnTo>
                  <a:lnTo>
                    <a:pt x="58728" y="9255123"/>
                  </a:lnTo>
                  <a:lnTo>
                    <a:pt x="37859" y="9211000"/>
                  </a:lnTo>
                  <a:lnTo>
                    <a:pt x="21416" y="9165045"/>
                  </a:lnTo>
                  <a:lnTo>
                    <a:pt x="9556" y="9117698"/>
                  </a:lnTo>
                  <a:lnTo>
                    <a:pt x="2394" y="9069418"/>
                  </a:lnTo>
                  <a:lnTo>
                    <a:pt x="0" y="9020667"/>
                  </a:lnTo>
                  <a:close/>
                </a:path>
              </a:pathLst>
            </a:custGeom>
            <a:ln w="52354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847745" y="1900465"/>
              <a:ext cx="4241165" cy="7623175"/>
            </a:xfrm>
            <a:custGeom>
              <a:avLst/>
              <a:gdLst/>
              <a:ahLst/>
              <a:cxnLst/>
              <a:rect l="l" t="t" r="r" b="b"/>
              <a:pathLst>
                <a:path w="4241165" h="7623175">
                  <a:moveTo>
                    <a:pt x="0" y="7429093"/>
                  </a:moveTo>
                  <a:lnTo>
                    <a:pt x="0" y="193711"/>
                  </a:lnTo>
                  <a:lnTo>
                    <a:pt x="0" y="187367"/>
                  </a:lnTo>
                  <a:lnTo>
                    <a:pt x="310" y="181038"/>
                  </a:lnTo>
                  <a:lnTo>
                    <a:pt x="932" y="174724"/>
                  </a:lnTo>
                  <a:lnTo>
                    <a:pt x="1554" y="168410"/>
                  </a:lnTo>
                  <a:lnTo>
                    <a:pt x="2484" y="162142"/>
                  </a:lnTo>
                  <a:lnTo>
                    <a:pt x="3722" y="155920"/>
                  </a:lnTo>
                  <a:lnTo>
                    <a:pt x="4959" y="149697"/>
                  </a:lnTo>
                  <a:lnTo>
                    <a:pt x="6499" y="143551"/>
                  </a:lnTo>
                  <a:lnTo>
                    <a:pt x="8341" y="137479"/>
                  </a:lnTo>
                  <a:lnTo>
                    <a:pt x="10182" y="131408"/>
                  </a:lnTo>
                  <a:lnTo>
                    <a:pt x="22873" y="102396"/>
                  </a:lnTo>
                  <a:lnTo>
                    <a:pt x="25863" y="96801"/>
                  </a:lnTo>
                  <a:lnTo>
                    <a:pt x="29121" y="91366"/>
                  </a:lnTo>
                  <a:lnTo>
                    <a:pt x="32646" y="86091"/>
                  </a:lnTo>
                  <a:lnTo>
                    <a:pt x="36170" y="80816"/>
                  </a:lnTo>
                  <a:lnTo>
                    <a:pt x="39945" y="75726"/>
                  </a:lnTo>
                  <a:lnTo>
                    <a:pt x="43970" y="70822"/>
                  </a:lnTo>
                  <a:lnTo>
                    <a:pt x="47995" y="65917"/>
                  </a:lnTo>
                  <a:lnTo>
                    <a:pt x="70822" y="43970"/>
                  </a:lnTo>
                  <a:lnTo>
                    <a:pt x="75726" y="39945"/>
                  </a:lnTo>
                  <a:lnTo>
                    <a:pt x="80816" y="36170"/>
                  </a:lnTo>
                  <a:lnTo>
                    <a:pt x="86091" y="32646"/>
                  </a:lnTo>
                  <a:lnTo>
                    <a:pt x="91366" y="29121"/>
                  </a:lnTo>
                  <a:lnTo>
                    <a:pt x="96801" y="25863"/>
                  </a:lnTo>
                  <a:lnTo>
                    <a:pt x="102396" y="22873"/>
                  </a:lnTo>
                  <a:lnTo>
                    <a:pt x="107991" y="19882"/>
                  </a:lnTo>
                  <a:lnTo>
                    <a:pt x="137479" y="8341"/>
                  </a:lnTo>
                  <a:lnTo>
                    <a:pt x="143551" y="6499"/>
                  </a:lnTo>
                  <a:lnTo>
                    <a:pt x="174724" y="932"/>
                  </a:lnTo>
                  <a:lnTo>
                    <a:pt x="181038" y="310"/>
                  </a:lnTo>
                  <a:lnTo>
                    <a:pt x="187367" y="0"/>
                  </a:lnTo>
                  <a:lnTo>
                    <a:pt x="193711" y="0"/>
                  </a:lnTo>
                  <a:lnTo>
                    <a:pt x="4046997" y="0"/>
                  </a:lnTo>
                  <a:lnTo>
                    <a:pt x="4084787" y="3722"/>
                  </a:lnTo>
                  <a:lnTo>
                    <a:pt x="4091010" y="4959"/>
                  </a:lnTo>
                  <a:lnTo>
                    <a:pt x="4097157" y="6499"/>
                  </a:lnTo>
                  <a:lnTo>
                    <a:pt x="4103228" y="8341"/>
                  </a:lnTo>
                  <a:lnTo>
                    <a:pt x="4109299" y="10182"/>
                  </a:lnTo>
                  <a:lnTo>
                    <a:pt x="4115266" y="12317"/>
                  </a:lnTo>
                  <a:lnTo>
                    <a:pt x="4121127" y="14745"/>
                  </a:lnTo>
                  <a:lnTo>
                    <a:pt x="4126988" y="17173"/>
                  </a:lnTo>
                  <a:lnTo>
                    <a:pt x="4132716" y="19882"/>
                  </a:lnTo>
                  <a:lnTo>
                    <a:pt x="4138311" y="22873"/>
                  </a:lnTo>
                  <a:lnTo>
                    <a:pt x="4143907" y="25863"/>
                  </a:lnTo>
                  <a:lnTo>
                    <a:pt x="4149342" y="29121"/>
                  </a:lnTo>
                  <a:lnTo>
                    <a:pt x="4154617" y="32646"/>
                  </a:lnTo>
                  <a:lnTo>
                    <a:pt x="4159892" y="36170"/>
                  </a:lnTo>
                  <a:lnTo>
                    <a:pt x="4183971" y="56736"/>
                  </a:lnTo>
                  <a:lnTo>
                    <a:pt x="4188457" y="61222"/>
                  </a:lnTo>
                  <a:lnTo>
                    <a:pt x="4208061" y="86091"/>
                  </a:lnTo>
                  <a:lnTo>
                    <a:pt x="4211586" y="91366"/>
                  </a:lnTo>
                  <a:lnTo>
                    <a:pt x="4214844" y="96801"/>
                  </a:lnTo>
                  <a:lnTo>
                    <a:pt x="4217835" y="102396"/>
                  </a:lnTo>
                  <a:lnTo>
                    <a:pt x="4220825" y="107991"/>
                  </a:lnTo>
                  <a:lnTo>
                    <a:pt x="4223534" y="113719"/>
                  </a:lnTo>
                  <a:lnTo>
                    <a:pt x="4225962" y="119581"/>
                  </a:lnTo>
                  <a:lnTo>
                    <a:pt x="4228390" y="125442"/>
                  </a:lnTo>
                  <a:lnTo>
                    <a:pt x="4236986" y="155920"/>
                  </a:lnTo>
                  <a:lnTo>
                    <a:pt x="4238224" y="162142"/>
                  </a:lnTo>
                  <a:lnTo>
                    <a:pt x="4239154" y="168410"/>
                  </a:lnTo>
                  <a:lnTo>
                    <a:pt x="4239776" y="174724"/>
                  </a:lnTo>
                  <a:lnTo>
                    <a:pt x="4240398" y="181038"/>
                  </a:lnTo>
                  <a:lnTo>
                    <a:pt x="4240708" y="187367"/>
                  </a:lnTo>
                  <a:lnTo>
                    <a:pt x="4240708" y="193711"/>
                  </a:lnTo>
                  <a:lnTo>
                    <a:pt x="4240708" y="7429093"/>
                  </a:lnTo>
                  <a:lnTo>
                    <a:pt x="4240708" y="7435437"/>
                  </a:lnTo>
                  <a:lnTo>
                    <a:pt x="4240398" y="7441767"/>
                  </a:lnTo>
                  <a:lnTo>
                    <a:pt x="4239776" y="7448080"/>
                  </a:lnTo>
                  <a:lnTo>
                    <a:pt x="4239154" y="7454394"/>
                  </a:lnTo>
                  <a:lnTo>
                    <a:pt x="4238224" y="7460662"/>
                  </a:lnTo>
                  <a:lnTo>
                    <a:pt x="4236986" y="7466883"/>
                  </a:lnTo>
                  <a:lnTo>
                    <a:pt x="4235748" y="7473106"/>
                  </a:lnTo>
                  <a:lnTo>
                    <a:pt x="4225962" y="7503222"/>
                  </a:lnTo>
                  <a:lnTo>
                    <a:pt x="4223534" y="7509084"/>
                  </a:lnTo>
                  <a:lnTo>
                    <a:pt x="4220825" y="7514812"/>
                  </a:lnTo>
                  <a:lnTo>
                    <a:pt x="4217835" y="7520407"/>
                  </a:lnTo>
                  <a:lnTo>
                    <a:pt x="4214844" y="7526003"/>
                  </a:lnTo>
                  <a:lnTo>
                    <a:pt x="4211586" y="7531438"/>
                  </a:lnTo>
                  <a:lnTo>
                    <a:pt x="4208061" y="7536713"/>
                  </a:lnTo>
                  <a:lnTo>
                    <a:pt x="4204537" y="7541988"/>
                  </a:lnTo>
                  <a:lnTo>
                    <a:pt x="4183971" y="7566067"/>
                  </a:lnTo>
                  <a:lnTo>
                    <a:pt x="4179485" y="7570554"/>
                  </a:lnTo>
                  <a:lnTo>
                    <a:pt x="4174790" y="7574809"/>
                  </a:lnTo>
                  <a:lnTo>
                    <a:pt x="4169886" y="7578833"/>
                  </a:lnTo>
                  <a:lnTo>
                    <a:pt x="4164981" y="7582858"/>
                  </a:lnTo>
                  <a:lnTo>
                    <a:pt x="4159892" y="7586633"/>
                  </a:lnTo>
                  <a:lnTo>
                    <a:pt x="4154617" y="7590157"/>
                  </a:lnTo>
                  <a:lnTo>
                    <a:pt x="4149342" y="7593682"/>
                  </a:lnTo>
                  <a:lnTo>
                    <a:pt x="4143907" y="7596940"/>
                  </a:lnTo>
                  <a:lnTo>
                    <a:pt x="4138311" y="7599931"/>
                  </a:lnTo>
                  <a:lnTo>
                    <a:pt x="4132716" y="7602922"/>
                  </a:lnTo>
                  <a:lnTo>
                    <a:pt x="4126988" y="7605631"/>
                  </a:lnTo>
                  <a:lnTo>
                    <a:pt x="4121127" y="7608058"/>
                  </a:lnTo>
                  <a:lnTo>
                    <a:pt x="4115266" y="7610486"/>
                  </a:lnTo>
                  <a:lnTo>
                    <a:pt x="4109299" y="7612621"/>
                  </a:lnTo>
                  <a:lnTo>
                    <a:pt x="4103228" y="7614463"/>
                  </a:lnTo>
                  <a:lnTo>
                    <a:pt x="4097157" y="7616305"/>
                  </a:lnTo>
                  <a:lnTo>
                    <a:pt x="4091010" y="7617845"/>
                  </a:lnTo>
                  <a:lnTo>
                    <a:pt x="4084788" y="7619082"/>
                  </a:lnTo>
                  <a:lnTo>
                    <a:pt x="4078565" y="7620320"/>
                  </a:lnTo>
                  <a:lnTo>
                    <a:pt x="4072297" y="7621250"/>
                  </a:lnTo>
                  <a:lnTo>
                    <a:pt x="4065984" y="7621872"/>
                  </a:lnTo>
                  <a:lnTo>
                    <a:pt x="4059670" y="7622493"/>
                  </a:lnTo>
                  <a:lnTo>
                    <a:pt x="4053341" y="7622804"/>
                  </a:lnTo>
                  <a:lnTo>
                    <a:pt x="4046997" y="7622804"/>
                  </a:lnTo>
                  <a:lnTo>
                    <a:pt x="193711" y="7622804"/>
                  </a:lnTo>
                  <a:lnTo>
                    <a:pt x="187367" y="7622804"/>
                  </a:lnTo>
                  <a:lnTo>
                    <a:pt x="181038" y="7622493"/>
                  </a:lnTo>
                  <a:lnTo>
                    <a:pt x="174724" y="7621872"/>
                  </a:lnTo>
                  <a:lnTo>
                    <a:pt x="168410" y="7621250"/>
                  </a:lnTo>
                  <a:lnTo>
                    <a:pt x="162142" y="7620320"/>
                  </a:lnTo>
                  <a:lnTo>
                    <a:pt x="155920" y="7619082"/>
                  </a:lnTo>
                  <a:lnTo>
                    <a:pt x="149697" y="7617845"/>
                  </a:lnTo>
                  <a:lnTo>
                    <a:pt x="107991" y="7602922"/>
                  </a:lnTo>
                  <a:lnTo>
                    <a:pt x="102396" y="7599931"/>
                  </a:lnTo>
                  <a:lnTo>
                    <a:pt x="96801" y="7596940"/>
                  </a:lnTo>
                  <a:lnTo>
                    <a:pt x="91366" y="7593682"/>
                  </a:lnTo>
                  <a:lnTo>
                    <a:pt x="86091" y="7590157"/>
                  </a:lnTo>
                  <a:lnTo>
                    <a:pt x="80816" y="7586633"/>
                  </a:lnTo>
                  <a:lnTo>
                    <a:pt x="56736" y="7566067"/>
                  </a:lnTo>
                  <a:lnTo>
                    <a:pt x="52250" y="7561582"/>
                  </a:lnTo>
                  <a:lnTo>
                    <a:pt x="47995" y="7556886"/>
                  </a:lnTo>
                  <a:lnTo>
                    <a:pt x="43970" y="7551982"/>
                  </a:lnTo>
                  <a:lnTo>
                    <a:pt x="39945" y="7547078"/>
                  </a:lnTo>
                  <a:lnTo>
                    <a:pt x="36170" y="7541988"/>
                  </a:lnTo>
                  <a:lnTo>
                    <a:pt x="32646" y="7536713"/>
                  </a:lnTo>
                  <a:lnTo>
                    <a:pt x="29121" y="7531438"/>
                  </a:lnTo>
                  <a:lnTo>
                    <a:pt x="14745" y="7503222"/>
                  </a:lnTo>
                  <a:lnTo>
                    <a:pt x="12317" y="7497361"/>
                  </a:lnTo>
                  <a:lnTo>
                    <a:pt x="10182" y="7491395"/>
                  </a:lnTo>
                  <a:lnTo>
                    <a:pt x="8341" y="7485324"/>
                  </a:lnTo>
                  <a:lnTo>
                    <a:pt x="6499" y="7479253"/>
                  </a:lnTo>
                  <a:lnTo>
                    <a:pt x="4959" y="7473106"/>
                  </a:lnTo>
                  <a:lnTo>
                    <a:pt x="3722" y="7466883"/>
                  </a:lnTo>
                  <a:lnTo>
                    <a:pt x="2484" y="7460662"/>
                  </a:lnTo>
                  <a:lnTo>
                    <a:pt x="1554" y="7454394"/>
                  </a:lnTo>
                  <a:lnTo>
                    <a:pt x="932" y="7448080"/>
                  </a:lnTo>
                  <a:lnTo>
                    <a:pt x="310" y="7441767"/>
                  </a:lnTo>
                  <a:lnTo>
                    <a:pt x="0" y="7435437"/>
                  </a:lnTo>
                  <a:lnTo>
                    <a:pt x="0" y="7429093"/>
                  </a:lnTo>
                  <a:close/>
                </a:path>
              </a:pathLst>
            </a:custGeom>
            <a:ln w="31412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908578" y="97173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1" y="-31412"/>
                  </a:moveTo>
                  <a:lnTo>
                    <a:pt x="131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922252" y="97182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61" y="-31412"/>
                  </a:moveTo>
                  <a:lnTo>
                    <a:pt x="261" y="3146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936113" y="97199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8" y="-31412"/>
                  </a:moveTo>
                  <a:lnTo>
                    <a:pt x="138" y="3145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949926" y="97223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1" y="-31412"/>
                  </a:moveTo>
                  <a:lnTo>
                    <a:pt x="31" y="31425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5963366" y="97252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61" y="-31412"/>
                  </a:moveTo>
                  <a:lnTo>
                    <a:pt x="161" y="314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976583" y="97288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84" y="-31412"/>
                  </a:moveTo>
                  <a:lnTo>
                    <a:pt x="284" y="31581"/>
                  </a:lnTo>
                </a:path>
              </a:pathLst>
            </a:custGeom>
            <a:ln w="6339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989852" y="97331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9" y="-31412"/>
                  </a:moveTo>
                  <a:lnTo>
                    <a:pt x="159" y="315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002944" y="97380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46" y="-31412"/>
                  </a:moveTo>
                  <a:lnTo>
                    <a:pt x="46" y="3145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984118" y="9712153"/>
              <a:ext cx="161290" cy="138430"/>
            </a:xfrm>
            <a:custGeom>
              <a:avLst/>
              <a:gdLst/>
              <a:ahLst/>
              <a:cxnLst/>
              <a:rect l="l" t="t" r="r" b="b"/>
              <a:pathLst>
                <a:path w="161290" h="138429">
                  <a:moveTo>
                    <a:pt x="160769" y="74701"/>
                  </a:moveTo>
                  <a:lnTo>
                    <a:pt x="151650" y="74701"/>
                  </a:lnTo>
                  <a:lnTo>
                    <a:pt x="151650" y="64503"/>
                  </a:lnTo>
                  <a:lnTo>
                    <a:pt x="132016" y="64503"/>
                  </a:lnTo>
                  <a:lnTo>
                    <a:pt x="132016" y="45199"/>
                  </a:lnTo>
                  <a:lnTo>
                    <a:pt x="121640" y="45199"/>
                  </a:lnTo>
                  <a:lnTo>
                    <a:pt x="121640" y="36245"/>
                  </a:lnTo>
                  <a:lnTo>
                    <a:pt x="110629" y="36245"/>
                  </a:lnTo>
                  <a:lnTo>
                    <a:pt x="110629" y="27965"/>
                  </a:lnTo>
                  <a:lnTo>
                    <a:pt x="87553" y="27965"/>
                  </a:lnTo>
                  <a:lnTo>
                    <a:pt x="87553" y="12788"/>
                  </a:lnTo>
                  <a:lnTo>
                    <a:pt x="75641" y="12788"/>
                  </a:lnTo>
                  <a:lnTo>
                    <a:pt x="75641" y="6045"/>
                  </a:lnTo>
                  <a:lnTo>
                    <a:pt x="63169" y="6045"/>
                  </a:lnTo>
                  <a:lnTo>
                    <a:pt x="63169" y="0"/>
                  </a:lnTo>
                  <a:lnTo>
                    <a:pt x="0" y="0"/>
                  </a:lnTo>
                  <a:lnTo>
                    <a:pt x="0" y="62979"/>
                  </a:lnTo>
                  <a:lnTo>
                    <a:pt x="12255" y="62979"/>
                  </a:lnTo>
                  <a:lnTo>
                    <a:pt x="12255" y="69164"/>
                  </a:lnTo>
                  <a:lnTo>
                    <a:pt x="24422" y="69164"/>
                  </a:lnTo>
                  <a:lnTo>
                    <a:pt x="24422" y="75793"/>
                  </a:lnTo>
                  <a:lnTo>
                    <a:pt x="47599" y="75793"/>
                  </a:lnTo>
                  <a:lnTo>
                    <a:pt x="47599" y="90944"/>
                  </a:lnTo>
                  <a:lnTo>
                    <a:pt x="58420" y="90944"/>
                  </a:lnTo>
                  <a:lnTo>
                    <a:pt x="58420" y="99390"/>
                  </a:lnTo>
                  <a:lnTo>
                    <a:pt x="69011" y="99390"/>
                  </a:lnTo>
                  <a:lnTo>
                    <a:pt x="69011" y="108178"/>
                  </a:lnTo>
                  <a:lnTo>
                    <a:pt x="88696" y="108178"/>
                  </a:lnTo>
                  <a:lnTo>
                    <a:pt x="88696" y="127482"/>
                  </a:lnTo>
                  <a:lnTo>
                    <a:pt x="97663" y="127482"/>
                  </a:lnTo>
                  <a:lnTo>
                    <a:pt x="97663" y="137858"/>
                  </a:lnTo>
                  <a:lnTo>
                    <a:pt x="160769" y="137858"/>
                  </a:lnTo>
                  <a:lnTo>
                    <a:pt x="160769" y="7470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6121802" y="98290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72"/>
                  </a:moveTo>
                  <a:lnTo>
                    <a:pt x="31523" y="7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6137269" y="98517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493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6144041" y="98634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9" y="-31412"/>
                  </a:moveTo>
                  <a:lnTo>
                    <a:pt x="89" y="31740"/>
                  </a:lnTo>
                </a:path>
              </a:pathLst>
            </a:custGeom>
            <a:ln w="630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150357" y="9844341"/>
              <a:ext cx="10795" cy="88265"/>
            </a:xfrm>
            <a:custGeom>
              <a:avLst/>
              <a:gdLst/>
              <a:ahLst/>
              <a:cxnLst/>
              <a:rect l="l" t="t" r="r" b="b"/>
              <a:pathLst>
                <a:path w="10794" h="88265">
                  <a:moveTo>
                    <a:pt x="0" y="0"/>
                  </a:moveTo>
                  <a:lnTo>
                    <a:pt x="0" y="62894"/>
                  </a:lnTo>
                </a:path>
                <a:path w="10794" h="88265">
                  <a:moveTo>
                    <a:pt x="10644" y="25223"/>
                  </a:moveTo>
                  <a:lnTo>
                    <a:pt x="10644" y="88111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165286" y="99137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76"/>
                  </a:moveTo>
                  <a:lnTo>
                    <a:pt x="31521" y="17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6169014" y="99269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455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174446" y="995367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2"/>
                  </a:moveTo>
                  <a:lnTo>
                    <a:pt x="31442" y="10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6176130" y="99670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30"/>
                  </a:moveTo>
                  <a:lnTo>
                    <a:pt x="31458" y="2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177168" y="99807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4"/>
                  </a:moveTo>
                  <a:lnTo>
                    <a:pt x="31423" y="10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177168" y="100080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0"/>
                  </a:moveTo>
                  <a:lnTo>
                    <a:pt x="31423" y="10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176132" y="1002144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15"/>
                  </a:moveTo>
                  <a:lnTo>
                    <a:pt x="31455" y="21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174450" y="100350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81"/>
                  </a:moveTo>
                  <a:lnTo>
                    <a:pt x="31436" y="8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169024" y="100618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" y="-31412"/>
                  </a:moveTo>
                  <a:lnTo>
                    <a:pt x="12" y="3150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165301" y="1007487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4"/>
                  </a:moveTo>
                  <a:lnTo>
                    <a:pt x="31495" y="13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121868" y="10093786"/>
              <a:ext cx="22860" cy="97790"/>
            </a:xfrm>
            <a:custGeom>
              <a:avLst/>
              <a:gdLst/>
              <a:ahLst/>
              <a:cxnLst/>
              <a:rect l="l" t="t" r="r" b="b"/>
              <a:pathLst>
                <a:path w="22859" h="97790">
                  <a:moveTo>
                    <a:pt x="22265" y="0"/>
                  </a:moveTo>
                  <a:lnTo>
                    <a:pt x="22265" y="62950"/>
                  </a:lnTo>
                </a:path>
                <a:path w="22859" h="97790">
                  <a:moveTo>
                    <a:pt x="0" y="34564"/>
                  </a:moveTo>
                  <a:lnTo>
                    <a:pt x="0" y="9740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113262" y="101703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0" y="-31412"/>
                  </a:moveTo>
                  <a:lnTo>
                    <a:pt x="80" y="31605"/>
                  </a:lnTo>
                </a:path>
              </a:pathLst>
            </a:custGeom>
            <a:ln w="6298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084637" y="10149361"/>
              <a:ext cx="19685" cy="82550"/>
            </a:xfrm>
            <a:custGeom>
              <a:avLst/>
              <a:gdLst/>
              <a:ahLst/>
              <a:cxnLst/>
              <a:rect l="l" t="t" r="r" b="b"/>
              <a:pathLst>
                <a:path w="19684" h="82550">
                  <a:moveTo>
                    <a:pt x="19660" y="0"/>
                  </a:moveTo>
                  <a:lnTo>
                    <a:pt x="19660" y="62848"/>
                  </a:lnTo>
                </a:path>
                <a:path w="19684" h="82550">
                  <a:moveTo>
                    <a:pt x="0" y="19280"/>
                  </a:moveTo>
                  <a:lnTo>
                    <a:pt x="0" y="8215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074026" y="102088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7" y="-31412"/>
                  </a:moveTo>
                  <a:lnTo>
                    <a:pt x="127" y="31618"/>
                  </a:lnTo>
                </a:path>
              </a:pathLst>
            </a:custGeom>
            <a:ln w="6308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040121" y="10185883"/>
              <a:ext cx="23495" cy="78105"/>
            </a:xfrm>
            <a:custGeom>
              <a:avLst/>
              <a:gdLst/>
              <a:ahLst/>
              <a:cxnLst/>
              <a:rect l="l" t="t" r="r" b="b"/>
              <a:pathLst>
                <a:path w="23494" h="78104">
                  <a:moveTo>
                    <a:pt x="23120" y="0"/>
                  </a:moveTo>
                  <a:lnTo>
                    <a:pt x="23120" y="62861"/>
                  </a:lnTo>
                </a:path>
                <a:path w="23494" h="78104">
                  <a:moveTo>
                    <a:pt x="0" y="15167"/>
                  </a:moveTo>
                  <a:lnTo>
                    <a:pt x="0" y="7801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027942" y="102391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9" y="-31412"/>
                  </a:moveTo>
                  <a:lnTo>
                    <a:pt x="129" y="31548"/>
                  </a:lnTo>
                </a:path>
              </a:pathLst>
            </a:custGeom>
            <a:ln w="630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990013" y="10213860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692" y="0"/>
                  </a:moveTo>
                  <a:lnTo>
                    <a:pt x="25692" y="62848"/>
                  </a:lnTo>
                </a:path>
                <a:path w="26034" h="73659">
                  <a:moveTo>
                    <a:pt x="0" y="10439"/>
                  </a:moveTo>
                  <a:lnTo>
                    <a:pt x="0" y="7329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5976687" y="102599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80" y="-31412"/>
                  </a:moveTo>
                  <a:lnTo>
                    <a:pt x="180" y="3151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5963475" y="102636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439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5936185" y="102689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430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5922299" y="102705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13" y="-31412"/>
                  </a:moveTo>
                  <a:lnTo>
                    <a:pt x="213" y="3145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5908605" y="1027159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4" y="-31412"/>
                  </a:moveTo>
                  <a:lnTo>
                    <a:pt x="104" y="3142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5894803" y="102719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5880784" y="102715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424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5866858" y="102705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32" y="-31412"/>
                  </a:moveTo>
                  <a:lnTo>
                    <a:pt x="232" y="3145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5853257" y="10268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3" y="-31412"/>
                  </a:moveTo>
                  <a:lnTo>
                    <a:pt x="93" y="3143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5825961" y="10263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1" y="-31412"/>
                  </a:moveTo>
                  <a:lnTo>
                    <a:pt x="111" y="31468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5812486" y="102599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46" y="-31412"/>
                  </a:moveTo>
                  <a:lnTo>
                    <a:pt x="246" y="31559"/>
                  </a:lnTo>
                </a:path>
              </a:pathLst>
            </a:custGeom>
            <a:ln w="6331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799476" y="1025568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14" y="-31412"/>
                  </a:moveTo>
                  <a:lnTo>
                    <a:pt x="114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5773794" y="102452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50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5717926" y="10200989"/>
              <a:ext cx="75565" cy="69850"/>
            </a:xfrm>
            <a:custGeom>
              <a:avLst/>
              <a:gdLst/>
              <a:ahLst/>
              <a:cxnLst/>
              <a:rect l="l" t="t" r="r" b="b"/>
              <a:pathLst>
                <a:path w="75565" h="69850">
                  <a:moveTo>
                    <a:pt x="75247" y="6654"/>
                  </a:moveTo>
                  <a:lnTo>
                    <a:pt x="63106" y="6654"/>
                  </a:lnTo>
                  <a:lnTo>
                    <a:pt x="63106" y="0"/>
                  </a:lnTo>
                  <a:lnTo>
                    <a:pt x="0" y="0"/>
                  </a:lnTo>
                  <a:lnTo>
                    <a:pt x="0" y="62992"/>
                  </a:lnTo>
                  <a:lnTo>
                    <a:pt x="11950" y="62992"/>
                  </a:lnTo>
                  <a:lnTo>
                    <a:pt x="11950" y="69723"/>
                  </a:lnTo>
                  <a:lnTo>
                    <a:pt x="75247" y="69723"/>
                  </a:lnTo>
                  <a:lnTo>
                    <a:pt x="75247" y="665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5737679" y="1022513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2" y="-31412"/>
                  </a:moveTo>
                  <a:lnTo>
                    <a:pt x="52" y="3148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5673400" y="10168528"/>
              <a:ext cx="85090" cy="80645"/>
            </a:xfrm>
            <a:custGeom>
              <a:avLst/>
              <a:gdLst/>
              <a:ahLst/>
              <a:cxnLst/>
              <a:rect l="l" t="t" r="r" b="b"/>
              <a:pathLst>
                <a:path w="85090" h="80645">
                  <a:moveTo>
                    <a:pt x="84518" y="17272"/>
                  </a:moveTo>
                  <a:lnTo>
                    <a:pt x="73710" y="17272"/>
                  </a:lnTo>
                  <a:lnTo>
                    <a:pt x="73710" y="8813"/>
                  </a:lnTo>
                  <a:lnTo>
                    <a:pt x="63131" y="8813"/>
                  </a:lnTo>
                  <a:lnTo>
                    <a:pt x="63131" y="0"/>
                  </a:lnTo>
                  <a:lnTo>
                    <a:pt x="0" y="0"/>
                  </a:lnTo>
                  <a:lnTo>
                    <a:pt x="0" y="63106"/>
                  </a:lnTo>
                  <a:lnTo>
                    <a:pt x="10388" y="63106"/>
                  </a:lnTo>
                  <a:lnTo>
                    <a:pt x="10388" y="72034"/>
                  </a:lnTo>
                  <a:lnTo>
                    <a:pt x="21399" y="72034"/>
                  </a:lnTo>
                  <a:lnTo>
                    <a:pt x="21399" y="80302"/>
                  </a:lnTo>
                  <a:lnTo>
                    <a:pt x="84518" y="80302"/>
                  </a:lnTo>
                  <a:lnTo>
                    <a:pt x="84518" y="17272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5694831" y="101906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1" y="-31412"/>
                  </a:moveTo>
                  <a:lnTo>
                    <a:pt x="61" y="31533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5636176" y="10128180"/>
              <a:ext cx="81280" cy="84455"/>
            </a:xfrm>
            <a:custGeom>
              <a:avLst/>
              <a:gdLst/>
              <a:ahLst/>
              <a:cxnLst/>
              <a:rect l="l" t="t" r="r" b="b"/>
              <a:pathLst>
                <a:path w="81280" h="84454">
                  <a:moveTo>
                    <a:pt x="80695" y="21018"/>
                  </a:moveTo>
                  <a:lnTo>
                    <a:pt x="71729" y="21018"/>
                  </a:lnTo>
                  <a:lnTo>
                    <a:pt x="71729" y="10604"/>
                  </a:lnTo>
                  <a:lnTo>
                    <a:pt x="63119" y="10604"/>
                  </a:lnTo>
                  <a:lnTo>
                    <a:pt x="63119" y="0"/>
                  </a:lnTo>
                  <a:lnTo>
                    <a:pt x="0" y="0"/>
                  </a:lnTo>
                  <a:lnTo>
                    <a:pt x="0" y="63207"/>
                  </a:lnTo>
                  <a:lnTo>
                    <a:pt x="8432" y="63207"/>
                  </a:lnTo>
                  <a:lnTo>
                    <a:pt x="8432" y="74015"/>
                  </a:lnTo>
                  <a:lnTo>
                    <a:pt x="17551" y="74015"/>
                  </a:lnTo>
                  <a:lnTo>
                    <a:pt x="17551" y="84188"/>
                  </a:lnTo>
                  <a:lnTo>
                    <a:pt x="80695" y="84188"/>
                  </a:lnTo>
                  <a:lnTo>
                    <a:pt x="80695" y="2101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659688" y="1014854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67"/>
                  </a:moveTo>
                  <a:lnTo>
                    <a:pt x="31503" y="67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652169" y="1013687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3" y="-31412"/>
                  </a:moveTo>
                  <a:lnTo>
                    <a:pt x="123" y="31820"/>
                  </a:lnTo>
                </a:path>
              </a:pathLst>
            </a:custGeom>
            <a:ln w="6307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5645284" y="1012490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89" y="-31412"/>
                  </a:moveTo>
                  <a:lnTo>
                    <a:pt x="189" y="32110"/>
                  </a:lnTo>
                </a:path>
              </a:pathLst>
            </a:custGeom>
            <a:ln w="6320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639125" y="1011286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24" y="-31412"/>
                  </a:moveTo>
                  <a:lnTo>
                    <a:pt x="124" y="31927"/>
                  </a:lnTo>
                </a:path>
              </a:pathLst>
            </a:custGeom>
            <a:ln w="6307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5633554" y="1010050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32"/>
                  </a:moveTo>
                  <a:lnTo>
                    <a:pt x="31523" y="13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5628506" y="100876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9" y="-31412"/>
                  </a:moveTo>
                  <a:lnTo>
                    <a:pt x="99" y="31960"/>
                  </a:lnTo>
                </a:path>
              </a:pathLst>
            </a:custGeom>
            <a:ln w="63023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5624145" y="1007460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22" y="-31412"/>
                  </a:moveTo>
                  <a:lnTo>
                    <a:pt x="122" y="32202"/>
                  </a:lnTo>
                </a:path>
              </a:pathLst>
            </a:custGeom>
            <a:ln w="63069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620507" y="100616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5" y="-31412"/>
                  </a:moveTo>
                  <a:lnTo>
                    <a:pt x="65" y="31921"/>
                  </a:lnTo>
                </a:path>
              </a:pathLst>
            </a:custGeom>
            <a:ln w="6295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617501" y="1004848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05"/>
                  </a:moveTo>
                  <a:lnTo>
                    <a:pt x="31455" y="10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5615115" y="1003492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09"/>
                  </a:moveTo>
                  <a:lnTo>
                    <a:pt x="31475" y="209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613423" y="100213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312"/>
                  </a:moveTo>
                  <a:lnTo>
                    <a:pt x="31475" y="3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612425" y="1000794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2"/>
                  </a:moveTo>
                  <a:lnTo>
                    <a:pt x="31429" y="16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612089" y="999443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-31412"/>
                  </a:moveTo>
                  <a:lnTo>
                    <a:pt x="0" y="31456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5612425" y="998064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65"/>
                  </a:moveTo>
                  <a:lnTo>
                    <a:pt x="31430" y="1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613422" y="996694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1412" y="321"/>
                  </a:moveTo>
                  <a:lnTo>
                    <a:pt x="31477" y="321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615113" y="995355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225"/>
                  </a:moveTo>
                  <a:lnTo>
                    <a:pt x="31479" y="2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617498" y="994020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125"/>
                  </a:moveTo>
                  <a:lnTo>
                    <a:pt x="31463" y="12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5620506" y="9926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68" y="-31412"/>
                  </a:moveTo>
                  <a:lnTo>
                    <a:pt x="68" y="31943"/>
                  </a:lnTo>
                </a:path>
              </a:pathLst>
            </a:custGeom>
            <a:ln w="629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5624150" y="991353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7" y="-31412"/>
                  </a:moveTo>
                  <a:lnTo>
                    <a:pt x="117" y="32175"/>
                  </a:lnTo>
                </a:path>
              </a:pathLst>
            </a:custGeom>
            <a:ln w="63061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5628520" y="99007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86" y="-31412"/>
                  </a:moveTo>
                  <a:lnTo>
                    <a:pt x="86" y="31891"/>
                  </a:lnTo>
                </a:path>
              </a:pathLst>
            </a:custGeom>
            <a:ln w="62998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633572" y="988818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31412" y="93"/>
                  </a:moveTo>
                  <a:lnTo>
                    <a:pt x="31491" y="93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639150" y="987558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00" y="-31412"/>
                  </a:moveTo>
                  <a:lnTo>
                    <a:pt x="100" y="31828"/>
                  </a:lnTo>
                </a:path>
              </a:pathLst>
            </a:custGeom>
            <a:ln w="63026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645297" y="986332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79" y="-31412"/>
                  </a:moveTo>
                  <a:lnTo>
                    <a:pt x="179" y="32071"/>
                  </a:lnTo>
                </a:path>
              </a:pathLst>
            </a:custGeom>
            <a:ln w="63184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5652155" y="98516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41" y="-31412"/>
                  </a:moveTo>
                  <a:lnTo>
                    <a:pt x="141" y="31876"/>
                  </a:lnTo>
                </a:path>
              </a:pathLst>
            </a:custGeom>
            <a:ln w="63107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5628226" y="9797459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5" h="74929">
                  <a:moveTo>
                    <a:pt x="71132" y="0"/>
                  </a:moveTo>
                  <a:lnTo>
                    <a:pt x="7899" y="0"/>
                  </a:lnTo>
                  <a:lnTo>
                    <a:pt x="7899" y="11290"/>
                  </a:lnTo>
                  <a:lnTo>
                    <a:pt x="0" y="11290"/>
                  </a:lnTo>
                  <a:lnTo>
                    <a:pt x="0" y="74409"/>
                  </a:lnTo>
                  <a:lnTo>
                    <a:pt x="63017" y="74409"/>
                  </a:lnTo>
                  <a:lnTo>
                    <a:pt x="63017" y="63373"/>
                  </a:lnTo>
                  <a:lnTo>
                    <a:pt x="71132" y="63373"/>
                  </a:lnTo>
                  <a:lnTo>
                    <a:pt x="7113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675963" y="981807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0" y="725"/>
                  </a:moveTo>
                  <a:lnTo>
                    <a:pt x="299" y="357"/>
                  </a:lnTo>
                  <a:lnTo>
                    <a:pt x="606" y="0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653664" y="9712115"/>
              <a:ext cx="152400" cy="128270"/>
            </a:xfrm>
            <a:custGeom>
              <a:avLst/>
              <a:gdLst/>
              <a:ahLst/>
              <a:cxnLst/>
              <a:rect l="l" t="t" r="r" b="b"/>
              <a:pathLst>
                <a:path w="152400" h="128270">
                  <a:moveTo>
                    <a:pt x="151892" y="0"/>
                  </a:moveTo>
                  <a:lnTo>
                    <a:pt x="88569" y="0"/>
                  </a:lnTo>
                  <a:lnTo>
                    <a:pt x="88569" y="6032"/>
                  </a:lnTo>
                  <a:lnTo>
                    <a:pt x="76073" y="6032"/>
                  </a:lnTo>
                  <a:lnTo>
                    <a:pt x="76073" y="12776"/>
                  </a:lnTo>
                  <a:lnTo>
                    <a:pt x="64147" y="12776"/>
                  </a:lnTo>
                  <a:lnTo>
                    <a:pt x="64147" y="20154"/>
                  </a:lnTo>
                  <a:lnTo>
                    <a:pt x="52539" y="20154"/>
                  </a:lnTo>
                  <a:lnTo>
                    <a:pt x="52539" y="27927"/>
                  </a:lnTo>
                  <a:lnTo>
                    <a:pt x="41059" y="27927"/>
                  </a:lnTo>
                  <a:lnTo>
                    <a:pt x="41059" y="36195"/>
                  </a:lnTo>
                  <a:lnTo>
                    <a:pt x="30048" y="36195"/>
                  </a:lnTo>
                  <a:lnTo>
                    <a:pt x="30048" y="45135"/>
                  </a:lnTo>
                  <a:lnTo>
                    <a:pt x="19672" y="45135"/>
                  </a:lnTo>
                  <a:lnTo>
                    <a:pt x="19672" y="54622"/>
                  </a:lnTo>
                  <a:lnTo>
                    <a:pt x="9702" y="54622"/>
                  </a:lnTo>
                  <a:lnTo>
                    <a:pt x="9702" y="64389"/>
                  </a:lnTo>
                  <a:lnTo>
                    <a:pt x="0" y="64389"/>
                  </a:lnTo>
                  <a:lnTo>
                    <a:pt x="0" y="127685"/>
                  </a:lnTo>
                  <a:lnTo>
                    <a:pt x="63271" y="127685"/>
                  </a:lnTo>
                  <a:lnTo>
                    <a:pt x="63271" y="117665"/>
                  </a:lnTo>
                  <a:lnTo>
                    <a:pt x="72745" y="117665"/>
                  </a:lnTo>
                  <a:lnTo>
                    <a:pt x="72745" y="108331"/>
                  </a:lnTo>
                  <a:lnTo>
                    <a:pt x="82931" y="108331"/>
                  </a:lnTo>
                  <a:lnTo>
                    <a:pt x="82931" y="99529"/>
                  </a:lnTo>
                  <a:lnTo>
                    <a:pt x="93510" y="99529"/>
                  </a:lnTo>
                  <a:lnTo>
                    <a:pt x="93510" y="91071"/>
                  </a:lnTo>
                  <a:lnTo>
                    <a:pt x="104330" y="91071"/>
                  </a:lnTo>
                  <a:lnTo>
                    <a:pt x="104330" y="83121"/>
                  </a:lnTo>
                  <a:lnTo>
                    <a:pt x="115595" y="83121"/>
                  </a:lnTo>
                  <a:lnTo>
                    <a:pt x="115595" y="75895"/>
                  </a:lnTo>
                  <a:lnTo>
                    <a:pt x="127495" y="75895"/>
                  </a:lnTo>
                  <a:lnTo>
                    <a:pt x="127495" y="69253"/>
                  </a:lnTo>
                  <a:lnTo>
                    <a:pt x="139649" y="69253"/>
                  </a:lnTo>
                  <a:lnTo>
                    <a:pt x="139649" y="63055"/>
                  </a:lnTo>
                  <a:lnTo>
                    <a:pt x="151892" y="63055"/>
                  </a:lnTo>
                  <a:lnTo>
                    <a:pt x="151892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5786514" y="97380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98" y="-31412"/>
                  </a:moveTo>
                  <a:lnTo>
                    <a:pt x="98" y="3149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767952" y="9697421"/>
              <a:ext cx="76835" cy="67310"/>
            </a:xfrm>
            <a:custGeom>
              <a:avLst/>
              <a:gdLst/>
              <a:ahLst/>
              <a:cxnLst/>
              <a:rect l="l" t="t" r="r" b="b"/>
              <a:pathLst>
                <a:path w="76834" h="67309">
                  <a:moveTo>
                    <a:pt x="76530" y="0"/>
                  </a:moveTo>
                  <a:lnTo>
                    <a:pt x="13017" y="0"/>
                  </a:lnTo>
                  <a:lnTo>
                    <a:pt x="13017" y="4292"/>
                  </a:lnTo>
                  <a:lnTo>
                    <a:pt x="0" y="4292"/>
                  </a:lnTo>
                  <a:lnTo>
                    <a:pt x="0" y="67271"/>
                  </a:lnTo>
                  <a:lnTo>
                    <a:pt x="63271" y="67271"/>
                  </a:lnTo>
                  <a:lnTo>
                    <a:pt x="63271" y="63030"/>
                  </a:lnTo>
                  <a:lnTo>
                    <a:pt x="76530" y="63030"/>
                  </a:lnTo>
                  <a:lnTo>
                    <a:pt x="7653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825873" y="97252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00" y="-31412"/>
                  </a:moveTo>
                  <a:lnTo>
                    <a:pt x="200" y="31512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839608" y="972230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9" y="-31412"/>
                  </a:moveTo>
                  <a:lnTo>
                    <a:pt x="39" y="31428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853199" y="97199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53" y="-31412"/>
                  </a:moveTo>
                  <a:lnTo>
                    <a:pt x="153" y="3145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866817" y="97182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273" y="-31412"/>
                  </a:moveTo>
                  <a:lnTo>
                    <a:pt x="273" y="31465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5880758" y="97173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136" y="-31412"/>
                  </a:moveTo>
                  <a:lnTo>
                    <a:pt x="136" y="31426"/>
                  </a:lnTo>
                </a:path>
              </a:pathLst>
            </a:custGeom>
            <a:ln w="317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5894802" y="97169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-31412"/>
                  </a:moveTo>
                  <a:lnTo>
                    <a:pt x="0" y="31412"/>
                  </a:lnTo>
                </a:path>
              </a:pathLst>
            </a:custGeom>
            <a:ln w="62825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5433421" y="1425397"/>
              <a:ext cx="50800" cy="31750"/>
            </a:xfrm>
            <a:custGeom>
              <a:avLst/>
              <a:gdLst/>
              <a:ahLst/>
              <a:cxnLst/>
              <a:rect l="l" t="t" r="r" b="b"/>
              <a:pathLst>
                <a:path w="50800" h="31750">
                  <a:moveTo>
                    <a:pt x="0" y="0"/>
                  </a:moveTo>
                  <a:lnTo>
                    <a:pt x="277" y="51"/>
                  </a:lnTo>
                  <a:lnTo>
                    <a:pt x="554" y="102"/>
                  </a:lnTo>
                </a:path>
                <a:path w="50800" h="31750">
                  <a:moveTo>
                    <a:pt x="28358" y="10853"/>
                  </a:moveTo>
                  <a:lnTo>
                    <a:pt x="28586" y="10995"/>
                  </a:lnTo>
                  <a:lnTo>
                    <a:pt x="28813" y="11137"/>
                  </a:lnTo>
                </a:path>
                <a:path w="50800" h="31750">
                  <a:moveTo>
                    <a:pt x="50101" y="31005"/>
                  </a:moveTo>
                  <a:lnTo>
                    <a:pt x="50253" y="31218"/>
                  </a:lnTo>
                  <a:lnTo>
                    <a:pt x="50405" y="31429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495347" y="148278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1"/>
                  </a:moveTo>
                  <a:lnTo>
                    <a:pt x="10578" y="251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496910" y="149733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0" y="0"/>
                  </a:moveTo>
                  <a:lnTo>
                    <a:pt x="0" y="5"/>
                  </a:lnTo>
                  <a:lnTo>
                    <a:pt x="0" y="11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5495345" y="15113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58"/>
                  </a:moveTo>
                  <a:lnTo>
                    <a:pt x="10581" y="258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5345797" y="1525325"/>
              <a:ext cx="138430" cy="45720"/>
            </a:xfrm>
            <a:custGeom>
              <a:avLst/>
              <a:gdLst/>
              <a:ahLst/>
              <a:cxnLst/>
              <a:rect l="l" t="t" r="r" b="b"/>
              <a:pathLst>
                <a:path w="138430" h="45719">
                  <a:moveTo>
                    <a:pt x="138036" y="12509"/>
                  </a:moveTo>
                  <a:lnTo>
                    <a:pt x="137877" y="12732"/>
                  </a:lnTo>
                  <a:lnTo>
                    <a:pt x="137716" y="12956"/>
                  </a:lnTo>
                </a:path>
                <a:path w="138430" h="45719">
                  <a:moveTo>
                    <a:pt x="128111" y="23838"/>
                  </a:moveTo>
                  <a:lnTo>
                    <a:pt x="128110" y="23839"/>
                  </a:lnTo>
                  <a:lnTo>
                    <a:pt x="128109" y="23840"/>
                  </a:lnTo>
                </a:path>
                <a:path w="138430" h="45719">
                  <a:moveTo>
                    <a:pt x="116451" y="32804"/>
                  </a:moveTo>
                  <a:lnTo>
                    <a:pt x="116210" y="32954"/>
                  </a:lnTo>
                  <a:lnTo>
                    <a:pt x="115967" y="33106"/>
                  </a:lnTo>
                </a:path>
                <a:path w="138430" h="45719">
                  <a:moveTo>
                    <a:pt x="102632" y="39728"/>
                  </a:moveTo>
                  <a:lnTo>
                    <a:pt x="102631" y="39728"/>
                  </a:lnTo>
                </a:path>
                <a:path w="138430" h="45719">
                  <a:moveTo>
                    <a:pt x="88199" y="43843"/>
                  </a:moveTo>
                  <a:lnTo>
                    <a:pt x="87901" y="43898"/>
                  </a:lnTo>
                  <a:lnTo>
                    <a:pt x="87601" y="43954"/>
                  </a:lnTo>
                </a:path>
                <a:path w="138430" h="45719">
                  <a:moveTo>
                    <a:pt x="72594" y="45307"/>
                  </a:moveTo>
                  <a:lnTo>
                    <a:pt x="72580" y="45307"/>
                  </a:lnTo>
                  <a:lnTo>
                    <a:pt x="72566" y="45307"/>
                  </a:lnTo>
                </a:path>
                <a:path w="138430" h="45719">
                  <a:moveTo>
                    <a:pt x="57563" y="43955"/>
                  </a:moveTo>
                  <a:lnTo>
                    <a:pt x="57259" y="43898"/>
                  </a:lnTo>
                  <a:lnTo>
                    <a:pt x="56954" y="43842"/>
                  </a:lnTo>
                </a:path>
                <a:path w="138430" h="45719">
                  <a:moveTo>
                    <a:pt x="42548" y="39736"/>
                  </a:moveTo>
                  <a:lnTo>
                    <a:pt x="42527" y="39728"/>
                  </a:lnTo>
                  <a:lnTo>
                    <a:pt x="42503" y="39718"/>
                  </a:lnTo>
                </a:path>
                <a:path w="138430" h="45719">
                  <a:moveTo>
                    <a:pt x="29219" y="33122"/>
                  </a:moveTo>
                  <a:lnTo>
                    <a:pt x="28950" y="32954"/>
                  </a:lnTo>
                  <a:lnTo>
                    <a:pt x="28679" y="32785"/>
                  </a:lnTo>
                </a:path>
                <a:path w="138430" h="45719">
                  <a:moveTo>
                    <a:pt x="17071" y="23859"/>
                  </a:moveTo>
                  <a:lnTo>
                    <a:pt x="17050" y="23839"/>
                  </a:lnTo>
                  <a:lnTo>
                    <a:pt x="17028" y="23818"/>
                  </a:lnTo>
                </a:path>
                <a:path w="138430" h="45719">
                  <a:moveTo>
                    <a:pt x="7476" y="13001"/>
                  </a:moveTo>
                  <a:lnTo>
                    <a:pt x="7283" y="12732"/>
                  </a:lnTo>
                  <a:lnTo>
                    <a:pt x="7089" y="12461"/>
                  </a:lnTo>
                </a:path>
                <a:path w="138430" h="45719">
                  <a:moveTo>
                    <a:pt x="53" y="119"/>
                  </a:moveTo>
                  <a:lnTo>
                    <a:pt x="26" y="6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341291" y="15113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301"/>
                  </a:moveTo>
                  <a:lnTo>
                    <a:pt x="10599" y="301"/>
                  </a:lnTo>
                </a:path>
              </a:pathLst>
            </a:custGeom>
            <a:ln w="2154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341292" y="148273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10470" y="297"/>
                  </a:moveTo>
                  <a:lnTo>
                    <a:pt x="10597" y="297"/>
                  </a:lnTo>
                </a:path>
              </a:pathLst>
            </a:custGeom>
            <a:ln w="3175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345801" y="1425396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4" h="44450">
                  <a:moveTo>
                    <a:pt x="0" y="43943"/>
                  </a:moveTo>
                  <a:lnTo>
                    <a:pt x="23" y="43890"/>
                  </a:lnTo>
                  <a:lnTo>
                    <a:pt x="45" y="43840"/>
                  </a:lnTo>
                </a:path>
                <a:path w="57784" h="44450">
                  <a:moveTo>
                    <a:pt x="7092" y="31481"/>
                  </a:moveTo>
                  <a:lnTo>
                    <a:pt x="7280" y="31218"/>
                  </a:lnTo>
                  <a:lnTo>
                    <a:pt x="7466" y="30959"/>
                  </a:lnTo>
                </a:path>
                <a:path w="57784" h="44450">
                  <a:moveTo>
                    <a:pt x="17036" y="20121"/>
                  </a:moveTo>
                  <a:lnTo>
                    <a:pt x="17047" y="20111"/>
                  </a:lnTo>
                  <a:lnTo>
                    <a:pt x="17055" y="20104"/>
                  </a:lnTo>
                </a:path>
                <a:path w="57784" h="44450">
                  <a:moveTo>
                    <a:pt x="28690" y="11156"/>
                  </a:moveTo>
                  <a:lnTo>
                    <a:pt x="28947" y="10996"/>
                  </a:lnTo>
                  <a:lnTo>
                    <a:pt x="29201" y="10838"/>
                  </a:lnTo>
                </a:path>
                <a:path w="57784" h="44450">
                  <a:moveTo>
                    <a:pt x="42515" y="4226"/>
                  </a:moveTo>
                  <a:lnTo>
                    <a:pt x="42524" y="4223"/>
                  </a:lnTo>
                  <a:lnTo>
                    <a:pt x="42529" y="4221"/>
                  </a:lnTo>
                </a:path>
                <a:path w="57784" h="44450">
                  <a:moveTo>
                    <a:pt x="56973" y="104"/>
                  </a:moveTo>
                  <a:lnTo>
                    <a:pt x="57256" y="52"/>
                  </a:lnTo>
                  <a:lnTo>
                    <a:pt x="57537" y="0"/>
                  </a:lnTo>
                </a:path>
              </a:pathLst>
            </a:custGeom>
            <a:ln w="20941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617325" y="1439746"/>
              <a:ext cx="806450" cy="115570"/>
            </a:xfrm>
            <a:custGeom>
              <a:avLst/>
              <a:gdLst/>
              <a:ahLst/>
              <a:cxnLst/>
              <a:rect l="l" t="t" r="r" b="b"/>
              <a:pathLst>
                <a:path w="806450" h="115569">
                  <a:moveTo>
                    <a:pt x="0" y="99473"/>
                  </a:moveTo>
                  <a:lnTo>
                    <a:pt x="0" y="15706"/>
                  </a:lnTo>
                  <a:lnTo>
                    <a:pt x="0" y="13623"/>
                  </a:lnTo>
                  <a:lnTo>
                    <a:pt x="398" y="11620"/>
                  </a:lnTo>
                  <a:lnTo>
                    <a:pt x="1195" y="9695"/>
                  </a:lnTo>
                  <a:lnTo>
                    <a:pt x="1992" y="7771"/>
                  </a:lnTo>
                  <a:lnTo>
                    <a:pt x="3127" y="6073"/>
                  </a:lnTo>
                  <a:lnTo>
                    <a:pt x="4600" y="4600"/>
                  </a:lnTo>
                  <a:lnTo>
                    <a:pt x="6073" y="3127"/>
                  </a:lnTo>
                  <a:lnTo>
                    <a:pt x="7771" y="1992"/>
                  </a:lnTo>
                  <a:lnTo>
                    <a:pt x="9695" y="1195"/>
                  </a:lnTo>
                  <a:lnTo>
                    <a:pt x="11620" y="398"/>
                  </a:lnTo>
                  <a:lnTo>
                    <a:pt x="13623" y="0"/>
                  </a:lnTo>
                  <a:lnTo>
                    <a:pt x="15706" y="0"/>
                  </a:lnTo>
                  <a:lnTo>
                    <a:pt x="790551" y="0"/>
                  </a:lnTo>
                  <a:lnTo>
                    <a:pt x="792634" y="0"/>
                  </a:lnTo>
                  <a:lnTo>
                    <a:pt x="794638" y="398"/>
                  </a:lnTo>
                  <a:lnTo>
                    <a:pt x="796562" y="1195"/>
                  </a:lnTo>
                  <a:lnTo>
                    <a:pt x="798486" y="1992"/>
                  </a:lnTo>
                  <a:lnTo>
                    <a:pt x="805062" y="9695"/>
                  </a:lnTo>
                  <a:lnTo>
                    <a:pt x="805859" y="11620"/>
                  </a:lnTo>
                  <a:lnTo>
                    <a:pt x="806258" y="13623"/>
                  </a:lnTo>
                  <a:lnTo>
                    <a:pt x="806258" y="15706"/>
                  </a:lnTo>
                  <a:lnTo>
                    <a:pt x="806258" y="99473"/>
                  </a:lnTo>
                  <a:lnTo>
                    <a:pt x="806258" y="101556"/>
                  </a:lnTo>
                  <a:lnTo>
                    <a:pt x="805859" y="103559"/>
                  </a:lnTo>
                  <a:lnTo>
                    <a:pt x="805062" y="105483"/>
                  </a:lnTo>
                  <a:lnTo>
                    <a:pt x="804265" y="107408"/>
                  </a:lnTo>
                  <a:lnTo>
                    <a:pt x="796562" y="113984"/>
                  </a:lnTo>
                  <a:lnTo>
                    <a:pt x="794638" y="114781"/>
                  </a:lnTo>
                  <a:lnTo>
                    <a:pt x="792634" y="115179"/>
                  </a:lnTo>
                  <a:lnTo>
                    <a:pt x="790551" y="115179"/>
                  </a:lnTo>
                  <a:lnTo>
                    <a:pt x="15706" y="115179"/>
                  </a:lnTo>
                  <a:lnTo>
                    <a:pt x="1195" y="105483"/>
                  </a:lnTo>
                  <a:lnTo>
                    <a:pt x="398" y="103559"/>
                  </a:lnTo>
                  <a:lnTo>
                    <a:pt x="0" y="101556"/>
                  </a:lnTo>
                  <a:lnTo>
                    <a:pt x="0" y="9947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4329406" y="5104556"/>
              <a:ext cx="3319779" cy="628650"/>
            </a:xfrm>
            <a:custGeom>
              <a:avLst/>
              <a:gdLst/>
              <a:ahLst/>
              <a:cxnLst/>
              <a:rect l="l" t="t" r="r" b="b"/>
              <a:pathLst>
                <a:path w="3319780" h="628650">
                  <a:moveTo>
                    <a:pt x="0" y="570663"/>
                  </a:moveTo>
                  <a:lnTo>
                    <a:pt x="0" y="57589"/>
                  </a:lnTo>
                  <a:lnTo>
                    <a:pt x="0" y="53808"/>
                  </a:lnTo>
                  <a:lnTo>
                    <a:pt x="368" y="50063"/>
                  </a:lnTo>
                  <a:lnTo>
                    <a:pt x="1106" y="46354"/>
                  </a:lnTo>
                  <a:lnTo>
                    <a:pt x="1844" y="42645"/>
                  </a:lnTo>
                  <a:lnTo>
                    <a:pt x="2936" y="39044"/>
                  </a:lnTo>
                  <a:lnTo>
                    <a:pt x="4383" y="35551"/>
                  </a:lnTo>
                  <a:lnTo>
                    <a:pt x="5830" y="32057"/>
                  </a:lnTo>
                  <a:lnTo>
                    <a:pt x="35551" y="4383"/>
                  </a:lnTo>
                  <a:lnTo>
                    <a:pt x="39044" y="2936"/>
                  </a:lnTo>
                  <a:lnTo>
                    <a:pt x="42645" y="1844"/>
                  </a:lnTo>
                  <a:lnTo>
                    <a:pt x="46354" y="1106"/>
                  </a:lnTo>
                  <a:lnTo>
                    <a:pt x="50063" y="368"/>
                  </a:lnTo>
                  <a:lnTo>
                    <a:pt x="53808" y="0"/>
                  </a:lnTo>
                  <a:lnTo>
                    <a:pt x="57589" y="0"/>
                  </a:lnTo>
                  <a:lnTo>
                    <a:pt x="3261680" y="0"/>
                  </a:lnTo>
                  <a:lnTo>
                    <a:pt x="3265461" y="0"/>
                  </a:lnTo>
                  <a:lnTo>
                    <a:pt x="3269207" y="368"/>
                  </a:lnTo>
                  <a:lnTo>
                    <a:pt x="3272916" y="1106"/>
                  </a:lnTo>
                  <a:lnTo>
                    <a:pt x="3276624" y="1844"/>
                  </a:lnTo>
                  <a:lnTo>
                    <a:pt x="3280225" y="2936"/>
                  </a:lnTo>
                  <a:lnTo>
                    <a:pt x="3283718" y="4383"/>
                  </a:lnTo>
                  <a:lnTo>
                    <a:pt x="3287212" y="5830"/>
                  </a:lnTo>
                  <a:lnTo>
                    <a:pt x="3290531" y="7604"/>
                  </a:lnTo>
                  <a:lnTo>
                    <a:pt x="3293675" y="9705"/>
                  </a:lnTo>
                  <a:lnTo>
                    <a:pt x="3296820" y="11806"/>
                  </a:lnTo>
                  <a:lnTo>
                    <a:pt x="3299729" y="14193"/>
                  </a:lnTo>
                  <a:lnTo>
                    <a:pt x="3302402" y="16867"/>
                  </a:lnTo>
                  <a:lnTo>
                    <a:pt x="3305076" y="19541"/>
                  </a:lnTo>
                  <a:lnTo>
                    <a:pt x="3307464" y="22450"/>
                  </a:lnTo>
                  <a:lnTo>
                    <a:pt x="3309564" y="25594"/>
                  </a:lnTo>
                  <a:lnTo>
                    <a:pt x="3311665" y="28738"/>
                  </a:lnTo>
                  <a:lnTo>
                    <a:pt x="3319270" y="57589"/>
                  </a:lnTo>
                  <a:lnTo>
                    <a:pt x="3319270" y="570663"/>
                  </a:lnTo>
                  <a:lnTo>
                    <a:pt x="3309564" y="602658"/>
                  </a:lnTo>
                  <a:lnTo>
                    <a:pt x="3307464" y="605802"/>
                  </a:lnTo>
                  <a:lnTo>
                    <a:pt x="3305076" y="608711"/>
                  </a:lnTo>
                  <a:lnTo>
                    <a:pt x="3302402" y="611385"/>
                  </a:lnTo>
                  <a:lnTo>
                    <a:pt x="3299729" y="614059"/>
                  </a:lnTo>
                  <a:lnTo>
                    <a:pt x="3283718" y="623869"/>
                  </a:lnTo>
                  <a:lnTo>
                    <a:pt x="3280225" y="625316"/>
                  </a:lnTo>
                  <a:lnTo>
                    <a:pt x="3276624" y="626408"/>
                  </a:lnTo>
                  <a:lnTo>
                    <a:pt x="3272916" y="627146"/>
                  </a:lnTo>
                  <a:lnTo>
                    <a:pt x="3269207" y="627884"/>
                  </a:lnTo>
                  <a:lnTo>
                    <a:pt x="3265461" y="628253"/>
                  </a:lnTo>
                  <a:lnTo>
                    <a:pt x="3261680" y="628253"/>
                  </a:lnTo>
                  <a:lnTo>
                    <a:pt x="57589" y="628253"/>
                  </a:lnTo>
                  <a:lnTo>
                    <a:pt x="53808" y="628253"/>
                  </a:lnTo>
                  <a:lnTo>
                    <a:pt x="50063" y="627884"/>
                  </a:lnTo>
                  <a:lnTo>
                    <a:pt x="46354" y="627146"/>
                  </a:lnTo>
                  <a:lnTo>
                    <a:pt x="42645" y="626408"/>
                  </a:lnTo>
                  <a:lnTo>
                    <a:pt x="9705" y="602658"/>
                  </a:lnTo>
                  <a:lnTo>
                    <a:pt x="7604" y="599514"/>
                  </a:lnTo>
                  <a:lnTo>
                    <a:pt x="1106" y="581898"/>
                  </a:lnTo>
                  <a:lnTo>
                    <a:pt x="368" y="578189"/>
                  </a:lnTo>
                  <a:lnTo>
                    <a:pt x="0" y="574444"/>
                  </a:lnTo>
                  <a:lnTo>
                    <a:pt x="0" y="570663"/>
                  </a:lnTo>
                  <a:close/>
                </a:path>
              </a:pathLst>
            </a:custGeom>
            <a:ln w="10470">
              <a:solidFill>
                <a:srgbClr val="AEB9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14479006" y="5197993"/>
            <a:ext cx="1821814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40" dirty="0">
                <a:solidFill>
                  <a:srgbClr val="A3A5A6"/>
                </a:solidFill>
                <a:latin typeface="Trebuchet MS"/>
                <a:cs typeface="Trebuchet MS"/>
              </a:rPr>
              <a:t>M</a:t>
            </a:r>
            <a:r>
              <a:rPr sz="2300" spc="-45" dirty="0">
                <a:solidFill>
                  <a:srgbClr val="A3A5A6"/>
                </a:solidFill>
                <a:latin typeface="Trebuchet MS"/>
                <a:cs typeface="Trebuchet MS"/>
              </a:rPr>
              <a:t>o</a:t>
            </a:r>
            <a:r>
              <a:rPr sz="2300" spc="-125" dirty="0">
                <a:solidFill>
                  <a:srgbClr val="A3A5A6"/>
                </a:solidFill>
                <a:latin typeface="Trebuchet MS"/>
                <a:cs typeface="Trebuchet MS"/>
              </a:rPr>
              <a:t>bile</a:t>
            </a:r>
            <a:r>
              <a:rPr sz="2300" spc="-170" dirty="0">
                <a:solidFill>
                  <a:srgbClr val="A3A5A6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A3A5A6"/>
                </a:solidFill>
                <a:latin typeface="Trebuchet MS"/>
                <a:cs typeface="Trebuchet MS"/>
              </a:rPr>
              <a:t>n</a:t>
            </a:r>
            <a:r>
              <a:rPr sz="2300" spc="-85" dirty="0">
                <a:solidFill>
                  <a:srgbClr val="A3A5A6"/>
                </a:solidFill>
                <a:latin typeface="Trebuchet MS"/>
                <a:cs typeface="Trebuchet MS"/>
              </a:rPr>
              <a:t>u</a:t>
            </a:r>
            <a:r>
              <a:rPr sz="2300" spc="-100" dirty="0">
                <a:solidFill>
                  <a:srgbClr val="A3A5A6"/>
                </a:solidFill>
                <a:latin typeface="Trebuchet MS"/>
                <a:cs typeface="Trebuchet MS"/>
              </a:rPr>
              <a:t>mbe</a:t>
            </a:r>
            <a:r>
              <a:rPr sz="2300" spc="-135" dirty="0">
                <a:solidFill>
                  <a:srgbClr val="A3A5A6"/>
                </a:solidFill>
                <a:latin typeface="Trebuchet MS"/>
                <a:cs typeface="Trebuchet MS"/>
              </a:rPr>
              <a:t>r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835380" y="10411542"/>
            <a:ext cx="30676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-20" dirty="0">
                <a:latin typeface="Trebuchet MS"/>
                <a:cs typeface="Trebuchet MS"/>
              </a:rPr>
              <a:t>O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b</a:t>
            </a:r>
            <a:r>
              <a:rPr sz="2900" spc="-40" dirty="0">
                <a:latin typeface="Trebuchet MS"/>
                <a:cs typeface="Trebuchet MS"/>
              </a:rPr>
              <a:t>o</a:t>
            </a:r>
            <a:r>
              <a:rPr sz="2900" spc="-90" dirty="0">
                <a:latin typeface="Trebuchet MS"/>
                <a:cs typeface="Trebuchet MS"/>
              </a:rPr>
              <a:t>a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45" dirty="0">
                <a:latin typeface="Trebuchet MS"/>
                <a:cs typeface="Trebuchet MS"/>
              </a:rPr>
              <a:t>d</a:t>
            </a:r>
            <a:r>
              <a:rPr sz="2900" spc="-155" dirty="0">
                <a:latin typeface="Trebuchet MS"/>
                <a:cs typeface="Trebuchet MS"/>
              </a:rPr>
              <a:t>i</a:t>
            </a:r>
            <a:r>
              <a:rPr sz="2900" spc="-50" dirty="0">
                <a:latin typeface="Trebuchet MS"/>
                <a:cs typeface="Trebuchet MS"/>
              </a:rPr>
              <a:t>n</a:t>
            </a:r>
            <a:r>
              <a:rPr sz="2900" spc="110" dirty="0">
                <a:latin typeface="Trebuchet MS"/>
                <a:cs typeface="Trebuchet MS"/>
              </a:rPr>
              <a:t>g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20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105" dirty="0">
                <a:latin typeface="Trebuchet MS"/>
                <a:cs typeface="Trebuchet MS"/>
              </a:rPr>
              <a:t>ee</a:t>
            </a:r>
            <a:r>
              <a:rPr sz="2900" spc="-50" dirty="0">
                <a:latin typeface="Trebuchet MS"/>
                <a:cs typeface="Trebuchet MS"/>
              </a:rPr>
              <a:t>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4196291" y="10600018"/>
            <a:ext cx="358076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220" dirty="0">
                <a:latin typeface="Trebuchet MS"/>
                <a:cs typeface="Trebuchet MS"/>
              </a:rPr>
              <a:t>S</a:t>
            </a:r>
            <a:r>
              <a:rPr sz="2900" spc="-35" dirty="0">
                <a:latin typeface="Trebuchet MS"/>
                <a:cs typeface="Trebuchet MS"/>
              </a:rPr>
              <a:t>ign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05" dirty="0">
                <a:latin typeface="Trebuchet MS"/>
                <a:cs typeface="Trebuchet MS"/>
              </a:rPr>
              <a:t>in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560" dirty="0">
                <a:latin typeface="Trebuchet MS"/>
                <a:cs typeface="Trebuchet MS"/>
              </a:rPr>
              <a:t>/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-35" dirty="0">
                <a:latin typeface="Trebuchet MS"/>
                <a:cs typeface="Trebuchet MS"/>
              </a:rPr>
              <a:t>ign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50" dirty="0">
                <a:latin typeface="Trebuchet MS"/>
                <a:cs typeface="Trebuchet MS"/>
              </a:rPr>
              <a:t>up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215" dirty="0">
                <a:latin typeface="Trebuchet MS"/>
                <a:cs typeface="Trebuchet MS"/>
              </a:rPr>
              <a:t>s</a:t>
            </a:r>
            <a:r>
              <a:rPr sz="2900" spc="15" dirty="0">
                <a:latin typeface="Trebuchet MS"/>
                <a:cs typeface="Trebuchet MS"/>
              </a:rPr>
              <a:t>c</a:t>
            </a:r>
            <a:r>
              <a:rPr sz="2900" spc="-185" dirty="0">
                <a:latin typeface="Trebuchet MS"/>
                <a:cs typeface="Trebuchet MS"/>
              </a:rPr>
              <a:t>r</a:t>
            </a:r>
            <a:r>
              <a:rPr sz="2900" spc="-85" dirty="0">
                <a:latin typeface="Trebuchet MS"/>
                <a:cs typeface="Trebuchet MS"/>
              </a:rPr>
              <a:t>een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06" name="object 206"/>
          <p:cNvSpPr txBox="1">
            <a:spLocks noGrp="1"/>
          </p:cNvSpPr>
          <p:nvPr>
            <p:ph type="title"/>
          </p:nvPr>
        </p:nvSpPr>
        <p:spPr>
          <a:xfrm>
            <a:off x="196717" y="0"/>
            <a:ext cx="3482975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W</a:t>
            </a:r>
            <a:r>
              <a:rPr spc="-440" dirty="0"/>
              <a:t>i</a:t>
            </a:r>
            <a:r>
              <a:rPr spc="-475" dirty="0"/>
              <a:t>r</a:t>
            </a:r>
            <a:r>
              <a:rPr spc="-315" dirty="0"/>
              <a:t>ef</a:t>
            </a:r>
            <a:r>
              <a:rPr spc="-400" dirty="0"/>
              <a:t>r</a:t>
            </a:r>
            <a:r>
              <a:rPr spc="-260" dirty="0"/>
              <a:t>a</a:t>
            </a:r>
            <a:r>
              <a:rPr spc="-490" dirty="0"/>
              <a:t>m</a:t>
            </a:r>
            <a:r>
              <a:rPr spc="-290" dirty="0"/>
              <a:t>e</a:t>
            </a:r>
            <a:r>
              <a:rPr spc="280" dirty="0"/>
              <a:t>s</a:t>
            </a:r>
          </a:p>
        </p:txBody>
      </p:sp>
      <p:sp>
        <p:nvSpPr>
          <p:cNvPr id="207" name="object 207"/>
          <p:cNvSpPr/>
          <p:nvPr/>
        </p:nvSpPr>
        <p:spPr>
          <a:xfrm>
            <a:off x="3067969" y="2282653"/>
            <a:ext cx="2523490" cy="2513330"/>
          </a:xfrm>
          <a:custGeom>
            <a:avLst/>
            <a:gdLst/>
            <a:ahLst/>
            <a:cxnLst/>
            <a:rect l="l" t="t" r="r" b="b"/>
            <a:pathLst>
              <a:path w="2523490" h="2513329">
                <a:moveTo>
                  <a:pt x="1261741" y="2513012"/>
                </a:moveTo>
                <a:lnTo>
                  <a:pt x="1199830" y="2511498"/>
                </a:lnTo>
                <a:lnTo>
                  <a:pt x="1138069" y="2506961"/>
                </a:lnTo>
                <a:lnTo>
                  <a:pt x="1076605" y="2499412"/>
                </a:lnTo>
                <a:lnTo>
                  <a:pt x="1015588" y="2488868"/>
                </a:lnTo>
                <a:lnTo>
                  <a:pt x="955163" y="2475356"/>
                </a:lnTo>
                <a:lnTo>
                  <a:pt x="895477" y="2458907"/>
                </a:lnTo>
                <a:lnTo>
                  <a:pt x="836673" y="2439561"/>
                </a:lnTo>
                <a:lnTo>
                  <a:pt x="778894" y="2417366"/>
                </a:lnTo>
                <a:lnTo>
                  <a:pt x="722277" y="2392374"/>
                </a:lnTo>
                <a:lnTo>
                  <a:pt x="666960" y="2364645"/>
                </a:lnTo>
                <a:lnTo>
                  <a:pt x="613076" y="2334247"/>
                </a:lnTo>
                <a:lnTo>
                  <a:pt x="560755" y="2301252"/>
                </a:lnTo>
                <a:lnTo>
                  <a:pt x="510123" y="2265741"/>
                </a:lnTo>
                <a:lnTo>
                  <a:pt x="461301" y="2227798"/>
                </a:lnTo>
                <a:lnTo>
                  <a:pt x="414407" y="2187515"/>
                </a:lnTo>
                <a:lnTo>
                  <a:pt x="369555" y="2144990"/>
                </a:lnTo>
                <a:lnTo>
                  <a:pt x="326852" y="2100324"/>
                </a:lnTo>
                <a:lnTo>
                  <a:pt x="286402" y="2053625"/>
                </a:lnTo>
                <a:lnTo>
                  <a:pt x="248301" y="2005005"/>
                </a:lnTo>
                <a:lnTo>
                  <a:pt x="212641" y="1954583"/>
                </a:lnTo>
                <a:lnTo>
                  <a:pt x="179509" y="1902479"/>
                </a:lnTo>
                <a:lnTo>
                  <a:pt x="148984" y="1848819"/>
                </a:lnTo>
                <a:lnTo>
                  <a:pt x="121140" y="1793731"/>
                </a:lnTo>
                <a:lnTo>
                  <a:pt x="96044" y="1737350"/>
                </a:lnTo>
                <a:lnTo>
                  <a:pt x="73756" y="1679810"/>
                </a:lnTo>
                <a:lnTo>
                  <a:pt x="54330" y="1621250"/>
                </a:lnTo>
                <a:lnTo>
                  <a:pt x="37812" y="1561812"/>
                </a:lnTo>
                <a:lnTo>
                  <a:pt x="24244" y="1501638"/>
                </a:lnTo>
                <a:lnTo>
                  <a:pt x="13656" y="1440873"/>
                </a:lnTo>
                <a:lnTo>
                  <a:pt x="6075" y="1379665"/>
                </a:lnTo>
                <a:lnTo>
                  <a:pt x="1519" y="1318160"/>
                </a:lnTo>
                <a:lnTo>
                  <a:pt x="0" y="1256506"/>
                </a:lnTo>
                <a:lnTo>
                  <a:pt x="379" y="1225670"/>
                </a:lnTo>
                <a:lnTo>
                  <a:pt x="3418" y="1164071"/>
                </a:lnTo>
                <a:lnTo>
                  <a:pt x="9488" y="1102696"/>
                </a:lnTo>
                <a:lnTo>
                  <a:pt x="18575" y="1041691"/>
                </a:lnTo>
                <a:lnTo>
                  <a:pt x="30657" y="981204"/>
                </a:lnTo>
                <a:lnTo>
                  <a:pt x="45705" y="921379"/>
                </a:lnTo>
                <a:lnTo>
                  <a:pt x="63682" y="862363"/>
                </a:lnTo>
                <a:lnTo>
                  <a:pt x="84545" y="804295"/>
                </a:lnTo>
                <a:lnTo>
                  <a:pt x="108245" y="747317"/>
                </a:lnTo>
                <a:lnTo>
                  <a:pt x="134723" y="691566"/>
                </a:lnTo>
                <a:lnTo>
                  <a:pt x="163916" y="637176"/>
                </a:lnTo>
                <a:lnTo>
                  <a:pt x="195754" y="584278"/>
                </a:lnTo>
                <a:lnTo>
                  <a:pt x="230160" y="532999"/>
                </a:lnTo>
                <a:lnTo>
                  <a:pt x="267052" y="483463"/>
                </a:lnTo>
                <a:lnTo>
                  <a:pt x="306339" y="435790"/>
                </a:lnTo>
                <a:lnTo>
                  <a:pt x="347928" y="390094"/>
                </a:lnTo>
                <a:lnTo>
                  <a:pt x="391719" y="346485"/>
                </a:lnTo>
                <a:lnTo>
                  <a:pt x="437606" y="305068"/>
                </a:lnTo>
                <a:lnTo>
                  <a:pt x="485478" y="265943"/>
                </a:lnTo>
                <a:lnTo>
                  <a:pt x="535220" y="229205"/>
                </a:lnTo>
                <a:lnTo>
                  <a:pt x="586712" y="194942"/>
                </a:lnTo>
                <a:lnTo>
                  <a:pt x="639831" y="163236"/>
                </a:lnTo>
                <a:lnTo>
                  <a:pt x="694448" y="134164"/>
                </a:lnTo>
                <a:lnTo>
                  <a:pt x="750431" y="107795"/>
                </a:lnTo>
                <a:lnTo>
                  <a:pt x="807647" y="84194"/>
                </a:lnTo>
                <a:lnTo>
                  <a:pt x="865956" y="63418"/>
                </a:lnTo>
                <a:lnTo>
                  <a:pt x="925219" y="45515"/>
                </a:lnTo>
                <a:lnTo>
                  <a:pt x="985292" y="30530"/>
                </a:lnTo>
                <a:lnTo>
                  <a:pt x="1046031" y="18498"/>
                </a:lnTo>
                <a:lnTo>
                  <a:pt x="1107290" y="9449"/>
                </a:lnTo>
                <a:lnTo>
                  <a:pt x="1168922" y="3404"/>
                </a:lnTo>
                <a:lnTo>
                  <a:pt x="1230776" y="378"/>
                </a:lnTo>
                <a:lnTo>
                  <a:pt x="1261741" y="0"/>
                </a:lnTo>
                <a:lnTo>
                  <a:pt x="1292706" y="378"/>
                </a:lnTo>
                <a:lnTo>
                  <a:pt x="1354561" y="3404"/>
                </a:lnTo>
                <a:lnTo>
                  <a:pt x="1416192" y="9449"/>
                </a:lnTo>
                <a:lnTo>
                  <a:pt x="1477451" y="18498"/>
                </a:lnTo>
                <a:lnTo>
                  <a:pt x="1538190" y="30530"/>
                </a:lnTo>
                <a:lnTo>
                  <a:pt x="1598264" y="45515"/>
                </a:lnTo>
                <a:lnTo>
                  <a:pt x="1657526" y="63418"/>
                </a:lnTo>
                <a:lnTo>
                  <a:pt x="1715835" y="84194"/>
                </a:lnTo>
                <a:lnTo>
                  <a:pt x="1773051" y="107795"/>
                </a:lnTo>
                <a:lnTo>
                  <a:pt x="1829034" y="134164"/>
                </a:lnTo>
                <a:lnTo>
                  <a:pt x="1883651" y="163236"/>
                </a:lnTo>
                <a:lnTo>
                  <a:pt x="1936770" y="194942"/>
                </a:lnTo>
                <a:lnTo>
                  <a:pt x="1988262" y="229205"/>
                </a:lnTo>
                <a:lnTo>
                  <a:pt x="2038004" y="265943"/>
                </a:lnTo>
                <a:lnTo>
                  <a:pt x="2085876" y="305068"/>
                </a:lnTo>
                <a:lnTo>
                  <a:pt x="2131763" y="346485"/>
                </a:lnTo>
                <a:lnTo>
                  <a:pt x="2175554" y="390094"/>
                </a:lnTo>
                <a:lnTo>
                  <a:pt x="2217143" y="435790"/>
                </a:lnTo>
                <a:lnTo>
                  <a:pt x="2256430" y="483463"/>
                </a:lnTo>
                <a:lnTo>
                  <a:pt x="2293322" y="532999"/>
                </a:lnTo>
                <a:lnTo>
                  <a:pt x="2327728" y="584278"/>
                </a:lnTo>
                <a:lnTo>
                  <a:pt x="2359566" y="637176"/>
                </a:lnTo>
                <a:lnTo>
                  <a:pt x="2388759" y="691566"/>
                </a:lnTo>
                <a:lnTo>
                  <a:pt x="2415237" y="747317"/>
                </a:lnTo>
                <a:lnTo>
                  <a:pt x="2438937" y="804295"/>
                </a:lnTo>
                <a:lnTo>
                  <a:pt x="2459800" y="862363"/>
                </a:lnTo>
                <a:lnTo>
                  <a:pt x="2477778" y="921379"/>
                </a:lnTo>
                <a:lnTo>
                  <a:pt x="2492825" y="981204"/>
                </a:lnTo>
                <a:lnTo>
                  <a:pt x="2504907" y="1041691"/>
                </a:lnTo>
                <a:lnTo>
                  <a:pt x="2513994" y="1102696"/>
                </a:lnTo>
                <a:lnTo>
                  <a:pt x="2520064" y="1164071"/>
                </a:lnTo>
                <a:lnTo>
                  <a:pt x="2523103" y="1225670"/>
                </a:lnTo>
                <a:lnTo>
                  <a:pt x="2523483" y="1256506"/>
                </a:lnTo>
                <a:lnTo>
                  <a:pt x="2523103" y="1287342"/>
                </a:lnTo>
                <a:lnTo>
                  <a:pt x="2520064" y="1348940"/>
                </a:lnTo>
                <a:lnTo>
                  <a:pt x="2513994" y="1410315"/>
                </a:lnTo>
                <a:lnTo>
                  <a:pt x="2504907" y="1471320"/>
                </a:lnTo>
                <a:lnTo>
                  <a:pt x="2492825" y="1531808"/>
                </a:lnTo>
                <a:lnTo>
                  <a:pt x="2477778" y="1591632"/>
                </a:lnTo>
                <a:lnTo>
                  <a:pt x="2459800" y="1650649"/>
                </a:lnTo>
                <a:lnTo>
                  <a:pt x="2438937" y="1708716"/>
                </a:lnTo>
                <a:lnTo>
                  <a:pt x="2415238" y="1765694"/>
                </a:lnTo>
                <a:lnTo>
                  <a:pt x="2388759" y="1821445"/>
                </a:lnTo>
                <a:lnTo>
                  <a:pt x="2359566" y="1875835"/>
                </a:lnTo>
                <a:lnTo>
                  <a:pt x="2327728" y="1928733"/>
                </a:lnTo>
                <a:lnTo>
                  <a:pt x="2293322" y="1980012"/>
                </a:lnTo>
                <a:lnTo>
                  <a:pt x="2256430" y="2029548"/>
                </a:lnTo>
                <a:lnTo>
                  <a:pt x="2217143" y="2077221"/>
                </a:lnTo>
                <a:lnTo>
                  <a:pt x="2175554" y="2122918"/>
                </a:lnTo>
                <a:lnTo>
                  <a:pt x="2131763" y="2166527"/>
                </a:lnTo>
                <a:lnTo>
                  <a:pt x="2085876" y="2207943"/>
                </a:lnTo>
                <a:lnTo>
                  <a:pt x="2038004" y="2247068"/>
                </a:lnTo>
                <a:lnTo>
                  <a:pt x="1988262" y="2283806"/>
                </a:lnTo>
                <a:lnTo>
                  <a:pt x="1936770" y="2318069"/>
                </a:lnTo>
                <a:lnTo>
                  <a:pt x="1883651" y="2349775"/>
                </a:lnTo>
                <a:lnTo>
                  <a:pt x="1829034" y="2378847"/>
                </a:lnTo>
                <a:lnTo>
                  <a:pt x="1773051" y="2405216"/>
                </a:lnTo>
                <a:lnTo>
                  <a:pt x="1715835" y="2428817"/>
                </a:lnTo>
                <a:lnTo>
                  <a:pt x="1657526" y="2449594"/>
                </a:lnTo>
                <a:lnTo>
                  <a:pt x="1598264" y="2467496"/>
                </a:lnTo>
                <a:lnTo>
                  <a:pt x="1538190" y="2482481"/>
                </a:lnTo>
                <a:lnTo>
                  <a:pt x="1477451" y="2494513"/>
                </a:lnTo>
                <a:lnTo>
                  <a:pt x="1416192" y="2503562"/>
                </a:lnTo>
                <a:lnTo>
                  <a:pt x="1354561" y="2509607"/>
                </a:lnTo>
                <a:lnTo>
                  <a:pt x="1292706" y="2512633"/>
                </a:lnTo>
                <a:lnTo>
                  <a:pt x="1261741" y="251301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3708076" y="3149507"/>
            <a:ext cx="12750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1000"/>
              </a:lnSpc>
              <a:spcBef>
                <a:spcPts val="95"/>
              </a:spcBef>
            </a:pPr>
            <a:r>
              <a:rPr sz="2450" b="1" spc="275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2450" b="1" spc="355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2450" b="1" spc="19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13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-25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2450" b="1" spc="390" dirty="0">
                <a:latin typeface="Tahoma"/>
                <a:cs typeface="Tahoma"/>
              </a:rPr>
              <a:t>M</a:t>
            </a:r>
            <a:r>
              <a:rPr sz="2450" b="1" spc="110" dirty="0">
                <a:latin typeface="Tahoma"/>
                <a:cs typeface="Tahoma"/>
              </a:rPr>
              <a:t>A</a:t>
            </a:r>
            <a:r>
              <a:rPr sz="2450" b="1" spc="165" dirty="0">
                <a:latin typeface="Tahoma"/>
                <a:cs typeface="Tahoma"/>
              </a:rPr>
              <a:t>T</a:t>
            </a:r>
            <a:r>
              <a:rPr sz="2450" b="1" spc="245" dirty="0">
                <a:latin typeface="Tahoma"/>
                <a:cs typeface="Tahoma"/>
              </a:rPr>
              <a:t>C</a:t>
            </a:r>
            <a:r>
              <a:rPr sz="2450" b="1" spc="30" dirty="0">
                <a:latin typeface="Tahoma"/>
                <a:cs typeface="Tahoma"/>
              </a:rPr>
              <a:t>H</a:t>
            </a:r>
            <a:endParaRPr sz="2450">
              <a:latin typeface="Tahoma"/>
              <a:cs typeface="Tahoma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3340212" y="5245913"/>
            <a:ext cx="1937385" cy="94615"/>
            <a:chOff x="3340212" y="5245913"/>
            <a:chExt cx="1937385" cy="94615"/>
          </a:xfrm>
        </p:grpSpPr>
        <p:sp>
          <p:nvSpPr>
            <p:cNvPr id="210" name="object 210"/>
            <p:cNvSpPr/>
            <p:nvPr/>
          </p:nvSpPr>
          <p:spPr>
            <a:xfrm>
              <a:off x="3345447" y="525114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094116" y="5245913"/>
              <a:ext cx="429895" cy="94615"/>
            </a:xfrm>
            <a:custGeom>
              <a:avLst/>
              <a:gdLst/>
              <a:ahLst/>
              <a:cxnLst/>
              <a:rect l="l" t="t" r="r" b="b"/>
              <a:pathLst>
                <a:path w="429895" h="94614">
                  <a:moveTo>
                    <a:pt x="385281" y="94237"/>
                  </a:moveTo>
                  <a:lnTo>
                    <a:pt x="44025" y="94237"/>
                  </a:lnTo>
                  <a:lnTo>
                    <a:pt x="40960" y="93936"/>
                  </a:lnTo>
                  <a:lnTo>
                    <a:pt x="6222" y="70724"/>
                  </a:lnTo>
                  <a:lnTo>
                    <a:pt x="0" y="50212"/>
                  </a:lnTo>
                  <a:lnTo>
                    <a:pt x="0" y="47118"/>
                  </a:lnTo>
                  <a:lnTo>
                    <a:pt x="0" y="44025"/>
                  </a:lnTo>
                  <a:lnTo>
                    <a:pt x="18368" y="9659"/>
                  </a:lnTo>
                  <a:lnTo>
                    <a:pt x="44025" y="0"/>
                  </a:lnTo>
                  <a:lnTo>
                    <a:pt x="385281" y="0"/>
                  </a:lnTo>
                  <a:lnTo>
                    <a:pt x="419646" y="18368"/>
                  </a:lnTo>
                  <a:lnTo>
                    <a:pt x="429306" y="44025"/>
                  </a:lnTo>
                  <a:lnTo>
                    <a:pt x="429306" y="50212"/>
                  </a:lnTo>
                  <a:lnTo>
                    <a:pt x="410937" y="84578"/>
                  </a:lnTo>
                  <a:lnTo>
                    <a:pt x="388345" y="93936"/>
                  </a:lnTo>
                  <a:lnTo>
                    <a:pt x="385281" y="94237"/>
                  </a:lnTo>
                  <a:close/>
                </a:path>
              </a:pathLst>
            </a:custGeom>
            <a:solidFill>
              <a:srgbClr val="3A7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53255" y="5251148"/>
              <a:ext cx="419100" cy="83820"/>
            </a:xfrm>
            <a:custGeom>
              <a:avLst/>
              <a:gdLst/>
              <a:ahLst/>
              <a:cxnLst/>
              <a:rect l="l" t="t" r="r" b="b"/>
              <a:pathLst>
                <a:path w="419100" h="83820">
                  <a:moveTo>
                    <a:pt x="0" y="41883"/>
                  </a:moveTo>
                  <a:lnTo>
                    <a:pt x="0" y="36329"/>
                  </a:lnTo>
                  <a:lnTo>
                    <a:pt x="1062" y="30986"/>
                  </a:lnTo>
                  <a:lnTo>
                    <a:pt x="3188" y="25855"/>
                  </a:lnTo>
                  <a:lnTo>
                    <a:pt x="5313" y="20724"/>
                  </a:lnTo>
                  <a:lnTo>
                    <a:pt x="8340" y="16194"/>
                  </a:lnTo>
                  <a:lnTo>
                    <a:pt x="12267" y="12267"/>
                  </a:lnTo>
                  <a:lnTo>
                    <a:pt x="16194" y="8340"/>
                  </a:lnTo>
                  <a:lnTo>
                    <a:pt x="20724" y="5313"/>
                  </a:lnTo>
                  <a:lnTo>
                    <a:pt x="25855" y="3188"/>
                  </a:lnTo>
                  <a:lnTo>
                    <a:pt x="30986" y="1062"/>
                  </a:lnTo>
                  <a:lnTo>
                    <a:pt x="36329" y="0"/>
                  </a:lnTo>
                  <a:lnTo>
                    <a:pt x="41883" y="0"/>
                  </a:lnTo>
                  <a:lnTo>
                    <a:pt x="376951" y="0"/>
                  </a:lnTo>
                  <a:lnTo>
                    <a:pt x="382505" y="0"/>
                  </a:lnTo>
                  <a:lnTo>
                    <a:pt x="387848" y="1062"/>
                  </a:lnTo>
                  <a:lnTo>
                    <a:pt x="417772" y="30986"/>
                  </a:lnTo>
                  <a:lnTo>
                    <a:pt x="418835" y="41883"/>
                  </a:lnTo>
                  <a:lnTo>
                    <a:pt x="418835" y="47437"/>
                  </a:lnTo>
                  <a:lnTo>
                    <a:pt x="392979" y="80578"/>
                  </a:lnTo>
                  <a:lnTo>
                    <a:pt x="376951" y="83767"/>
                  </a:lnTo>
                  <a:lnTo>
                    <a:pt x="41883" y="83767"/>
                  </a:lnTo>
                  <a:lnTo>
                    <a:pt x="5313" y="63042"/>
                  </a:lnTo>
                  <a:lnTo>
                    <a:pt x="0" y="47437"/>
                  </a:lnTo>
                  <a:lnTo>
                    <a:pt x="0" y="41883"/>
                  </a:lnTo>
                  <a:close/>
                </a:path>
              </a:pathLst>
            </a:custGeom>
            <a:ln w="1047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2882834" y="5817489"/>
            <a:ext cx="28619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marR="5080" indent="-198120">
              <a:lnSpc>
                <a:spcPct val="126800"/>
              </a:lnSpc>
              <a:spcBef>
                <a:spcPts val="95"/>
              </a:spcBef>
            </a:pPr>
            <a:r>
              <a:rPr sz="1950" spc="-10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5" dirty="0">
                <a:latin typeface="Tahoma"/>
                <a:cs typeface="Tahoma"/>
              </a:rPr>
              <a:t>p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d</a:t>
            </a:r>
            <a:r>
              <a:rPr sz="1950" spc="20" dirty="0">
                <a:latin typeface="Tahoma"/>
                <a:cs typeface="Tahoma"/>
              </a:rPr>
              <a:t>e</a:t>
            </a:r>
            <a:r>
              <a:rPr sz="1950" spc="-15" dirty="0">
                <a:latin typeface="Tahoma"/>
                <a:cs typeface="Tahoma"/>
              </a:rPr>
              <a:t>s</a:t>
            </a:r>
            <a:r>
              <a:rPr sz="1950" spc="65" dirty="0">
                <a:latin typeface="Tahoma"/>
                <a:cs typeface="Tahoma"/>
              </a:rPr>
              <a:t>ti</a:t>
            </a:r>
            <a:r>
              <a:rPr sz="1950" spc="15" dirty="0">
                <a:latin typeface="Tahoma"/>
                <a:cs typeface="Tahoma"/>
              </a:rPr>
              <a:t>n</a:t>
            </a:r>
            <a:r>
              <a:rPr sz="1950" spc="-55" dirty="0">
                <a:latin typeface="Tahoma"/>
                <a:cs typeface="Tahoma"/>
              </a:rPr>
              <a:t>a</a:t>
            </a:r>
            <a:r>
              <a:rPr sz="1950" spc="65" dirty="0">
                <a:latin typeface="Tahoma"/>
                <a:cs typeface="Tahoma"/>
              </a:rPr>
              <a:t>tio</a:t>
            </a:r>
            <a:r>
              <a:rPr sz="1950" spc="10" dirty="0">
                <a:latin typeface="Tahoma"/>
                <a:cs typeface="Tahoma"/>
              </a:rPr>
              <a:t>n  </a:t>
            </a:r>
            <a:r>
              <a:rPr sz="1950" spc="50" dirty="0">
                <a:latin typeface="Tahoma"/>
                <a:cs typeface="Tahoma"/>
              </a:rPr>
              <a:t>t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5" dirty="0">
                <a:latin typeface="Tahoma"/>
                <a:cs typeface="Tahoma"/>
              </a:rPr>
              <a:t>unleash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y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20" dirty="0">
                <a:latin typeface="Tahoma"/>
                <a:cs typeface="Tahoma"/>
              </a:rPr>
              <a:t>ur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H</a:t>
            </a:r>
            <a:r>
              <a:rPr sz="1950" spc="65" dirty="0">
                <a:latin typeface="Tahoma"/>
                <a:cs typeface="Tahoma"/>
              </a:rPr>
              <a:t>o</a:t>
            </a:r>
            <a:r>
              <a:rPr sz="1950" spc="30" dirty="0">
                <a:latin typeface="Tahoma"/>
                <a:cs typeface="Tahoma"/>
              </a:rPr>
              <a:t>b</a:t>
            </a:r>
            <a:r>
              <a:rPr sz="1950" dirty="0">
                <a:latin typeface="Tahoma"/>
                <a:cs typeface="Tahoma"/>
              </a:rPr>
              <a:t>b</a:t>
            </a:r>
            <a:r>
              <a:rPr sz="1950" spc="50" dirty="0">
                <a:latin typeface="Tahoma"/>
                <a:cs typeface="Tahoma"/>
              </a:rPr>
              <a:t>y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4722064" y="2282653"/>
            <a:ext cx="2523490" cy="2513330"/>
          </a:xfrm>
          <a:custGeom>
            <a:avLst/>
            <a:gdLst/>
            <a:ahLst/>
            <a:cxnLst/>
            <a:rect l="l" t="t" r="r" b="b"/>
            <a:pathLst>
              <a:path w="2523490" h="2513329">
                <a:moveTo>
                  <a:pt x="1261741" y="2513012"/>
                </a:moveTo>
                <a:lnTo>
                  <a:pt x="1199830" y="2511498"/>
                </a:lnTo>
                <a:lnTo>
                  <a:pt x="1138069" y="2506961"/>
                </a:lnTo>
                <a:lnTo>
                  <a:pt x="1076605" y="2499412"/>
                </a:lnTo>
                <a:lnTo>
                  <a:pt x="1015588" y="2488868"/>
                </a:lnTo>
                <a:lnTo>
                  <a:pt x="955163" y="2475356"/>
                </a:lnTo>
                <a:lnTo>
                  <a:pt x="895477" y="2458907"/>
                </a:lnTo>
                <a:lnTo>
                  <a:pt x="836673" y="2439561"/>
                </a:lnTo>
                <a:lnTo>
                  <a:pt x="778894" y="2417366"/>
                </a:lnTo>
                <a:lnTo>
                  <a:pt x="722277" y="2392374"/>
                </a:lnTo>
                <a:lnTo>
                  <a:pt x="666960" y="2364645"/>
                </a:lnTo>
                <a:lnTo>
                  <a:pt x="613076" y="2334247"/>
                </a:lnTo>
                <a:lnTo>
                  <a:pt x="560755" y="2301252"/>
                </a:lnTo>
                <a:lnTo>
                  <a:pt x="510123" y="2265741"/>
                </a:lnTo>
                <a:lnTo>
                  <a:pt x="461301" y="2227798"/>
                </a:lnTo>
                <a:lnTo>
                  <a:pt x="414407" y="2187515"/>
                </a:lnTo>
                <a:lnTo>
                  <a:pt x="369555" y="2144990"/>
                </a:lnTo>
                <a:lnTo>
                  <a:pt x="326852" y="2100324"/>
                </a:lnTo>
                <a:lnTo>
                  <a:pt x="286402" y="2053625"/>
                </a:lnTo>
                <a:lnTo>
                  <a:pt x="248301" y="2005005"/>
                </a:lnTo>
                <a:lnTo>
                  <a:pt x="212641" y="1954583"/>
                </a:lnTo>
                <a:lnTo>
                  <a:pt x="179509" y="1902479"/>
                </a:lnTo>
                <a:lnTo>
                  <a:pt x="148984" y="1848819"/>
                </a:lnTo>
                <a:lnTo>
                  <a:pt x="121140" y="1793731"/>
                </a:lnTo>
                <a:lnTo>
                  <a:pt x="96044" y="1737350"/>
                </a:lnTo>
                <a:lnTo>
                  <a:pt x="73756" y="1679810"/>
                </a:lnTo>
                <a:lnTo>
                  <a:pt x="54330" y="1621250"/>
                </a:lnTo>
                <a:lnTo>
                  <a:pt x="37812" y="1561812"/>
                </a:lnTo>
                <a:lnTo>
                  <a:pt x="24244" y="1501638"/>
                </a:lnTo>
                <a:lnTo>
                  <a:pt x="13656" y="1440873"/>
                </a:lnTo>
                <a:lnTo>
                  <a:pt x="6075" y="1379665"/>
                </a:lnTo>
                <a:lnTo>
                  <a:pt x="1519" y="1318160"/>
                </a:lnTo>
                <a:lnTo>
                  <a:pt x="0" y="1256506"/>
                </a:lnTo>
                <a:lnTo>
                  <a:pt x="379" y="1225670"/>
                </a:lnTo>
                <a:lnTo>
                  <a:pt x="3418" y="1164071"/>
                </a:lnTo>
                <a:lnTo>
                  <a:pt x="9488" y="1102696"/>
                </a:lnTo>
                <a:lnTo>
                  <a:pt x="18575" y="1041691"/>
                </a:lnTo>
                <a:lnTo>
                  <a:pt x="30657" y="981204"/>
                </a:lnTo>
                <a:lnTo>
                  <a:pt x="45705" y="921379"/>
                </a:lnTo>
                <a:lnTo>
                  <a:pt x="63682" y="862363"/>
                </a:lnTo>
                <a:lnTo>
                  <a:pt x="84545" y="804295"/>
                </a:lnTo>
                <a:lnTo>
                  <a:pt x="108245" y="747317"/>
                </a:lnTo>
                <a:lnTo>
                  <a:pt x="134723" y="691566"/>
                </a:lnTo>
                <a:lnTo>
                  <a:pt x="163916" y="637176"/>
                </a:lnTo>
                <a:lnTo>
                  <a:pt x="195754" y="584278"/>
                </a:lnTo>
                <a:lnTo>
                  <a:pt x="230160" y="532999"/>
                </a:lnTo>
                <a:lnTo>
                  <a:pt x="267052" y="483463"/>
                </a:lnTo>
                <a:lnTo>
                  <a:pt x="306339" y="435790"/>
                </a:lnTo>
                <a:lnTo>
                  <a:pt x="347928" y="390094"/>
                </a:lnTo>
                <a:lnTo>
                  <a:pt x="391719" y="346485"/>
                </a:lnTo>
                <a:lnTo>
                  <a:pt x="437606" y="305068"/>
                </a:lnTo>
                <a:lnTo>
                  <a:pt x="485478" y="265943"/>
                </a:lnTo>
                <a:lnTo>
                  <a:pt x="535220" y="229205"/>
                </a:lnTo>
                <a:lnTo>
                  <a:pt x="586712" y="194942"/>
                </a:lnTo>
                <a:lnTo>
                  <a:pt x="639831" y="163236"/>
                </a:lnTo>
                <a:lnTo>
                  <a:pt x="694448" y="134164"/>
                </a:lnTo>
                <a:lnTo>
                  <a:pt x="750431" y="107795"/>
                </a:lnTo>
                <a:lnTo>
                  <a:pt x="807647" y="84194"/>
                </a:lnTo>
                <a:lnTo>
                  <a:pt x="865956" y="63418"/>
                </a:lnTo>
                <a:lnTo>
                  <a:pt x="925219" y="45515"/>
                </a:lnTo>
                <a:lnTo>
                  <a:pt x="985292" y="30530"/>
                </a:lnTo>
                <a:lnTo>
                  <a:pt x="1046031" y="18498"/>
                </a:lnTo>
                <a:lnTo>
                  <a:pt x="1107290" y="9449"/>
                </a:lnTo>
                <a:lnTo>
                  <a:pt x="1168922" y="3404"/>
                </a:lnTo>
                <a:lnTo>
                  <a:pt x="1230776" y="378"/>
                </a:lnTo>
                <a:lnTo>
                  <a:pt x="1261741" y="0"/>
                </a:lnTo>
                <a:lnTo>
                  <a:pt x="1292706" y="378"/>
                </a:lnTo>
                <a:lnTo>
                  <a:pt x="1354561" y="3404"/>
                </a:lnTo>
                <a:lnTo>
                  <a:pt x="1416192" y="9449"/>
                </a:lnTo>
                <a:lnTo>
                  <a:pt x="1477451" y="18498"/>
                </a:lnTo>
                <a:lnTo>
                  <a:pt x="1538190" y="30530"/>
                </a:lnTo>
                <a:lnTo>
                  <a:pt x="1598264" y="45515"/>
                </a:lnTo>
                <a:lnTo>
                  <a:pt x="1657526" y="63418"/>
                </a:lnTo>
                <a:lnTo>
                  <a:pt x="1715835" y="84194"/>
                </a:lnTo>
                <a:lnTo>
                  <a:pt x="1773051" y="107795"/>
                </a:lnTo>
                <a:lnTo>
                  <a:pt x="1829034" y="134164"/>
                </a:lnTo>
                <a:lnTo>
                  <a:pt x="1883651" y="163236"/>
                </a:lnTo>
                <a:lnTo>
                  <a:pt x="1936770" y="194942"/>
                </a:lnTo>
                <a:lnTo>
                  <a:pt x="1988262" y="229205"/>
                </a:lnTo>
                <a:lnTo>
                  <a:pt x="2038004" y="265943"/>
                </a:lnTo>
                <a:lnTo>
                  <a:pt x="2085876" y="305068"/>
                </a:lnTo>
                <a:lnTo>
                  <a:pt x="2131763" y="346485"/>
                </a:lnTo>
                <a:lnTo>
                  <a:pt x="2175554" y="390094"/>
                </a:lnTo>
                <a:lnTo>
                  <a:pt x="2217143" y="435790"/>
                </a:lnTo>
                <a:lnTo>
                  <a:pt x="2256430" y="483463"/>
                </a:lnTo>
                <a:lnTo>
                  <a:pt x="2293322" y="532999"/>
                </a:lnTo>
                <a:lnTo>
                  <a:pt x="2327728" y="584278"/>
                </a:lnTo>
                <a:lnTo>
                  <a:pt x="2359566" y="637176"/>
                </a:lnTo>
                <a:lnTo>
                  <a:pt x="2388759" y="691566"/>
                </a:lnTo>
                <a:lnTo>
                  <a:pt x="2415237" y="747317"/>
                </a:lnTo>
                <a:lnTo>
                  <a:pt x="2438937" y="804295"/>
                </a:lnTo>
                <a:lnTo>
                  <a:pt x="2459800" y="862363"/>
                </a:lnTo>
                <a:lnTo>
                  <a:pt x="2477778" y="921379"/>
                </a:lnTo>
                <a:lnTo>
                  <a:pt x="2492825" y="981204"/>
                </a:lnTo>
                <a:lnTo>
                  <a:pt x="2504907" y="1041691"/>
                </a:lnTo>
                <a:lnTo>
                  <a:pt x="2513994" y="1102696"/>
                </a:lnTo>
                <a:lnTo>
                  <a:pt x="2520064" y="1164071"/>
                </a:lnTo>
                <a:lnTo>
                  <a:pt x="2523103" y="1225670"/>
                </a:lnTo>
                <a:lnTo>
                  <a:pt x="2523483" y="1256506"/>
                </a:lnTo>
                <a:lnTo>
                  <a:pt x="2523103" y="1287342"/>
                </a:lnTo>
                <a:lnTo>
                  <a:pt x="2520064" y="1348940"/>
                </a:lnTo>
                <a:lnTo>
                  <a:pt x="2513994" y="1410315"/>
                </a:lnTo>
                <a:lnTo>
                  <a:pt x="2504907" y="1471320"/>
                </a:lnTo>
                <a:lnTo>
                  <a:pt x="2492825" y="1531808"/>
                </a:lnTo>
                <a:lnTo>
                  <a:pt x="2477778" y="1591632"/>
                </a:lnTo>
                <a:lnTo>
                  <a:pt x="2459800" y="1650649"/>
                </a:lnTo>
                <a:lnTo>
                  <a:pt x="2438937" y="1708716"/>
                </a:lnTo>
                <a:lnTo>
                  <a:pt x="2415238" y="1765694"/>
                </a:lnTo>
                <a:lnTo>
                  <a:pt x="2388759" y="1821445"/>
                </a:lnTo>
                <a:lnTo>
                  <a:pt x="2359566" y="1875835"/>
                </a:lnTo>
                <a:lnTo>
                  <a:pt x="2327728" y="1928733"/>
                </a:lnTo>
                <a:lnTo>
                  <a:pt x="2293322" y="1980012"/>
                </a:lnTo>
                <a:lnTo>
                  <a:pt x="2256430" y="2029548"/>
                </a:lnTo>
                <a:lnTo>
                  <a:pt x="2217143" y="2077221"/>
                </a:lnTo>
                <a:lnTo>
                  <a:pt x="2175554" y="2122918"/>
                </a:lnTo>
                <a:lnTo>
                  <a:pt x="2131763" y="2166527"/>
                </a:lnTo>
                <a:lnTo>
                  <a:pt x="2085876" y="2207943"/>
                </a:lnTo>
                <a:lnTo>
                  <a:pt x="2038004" y="2247068"/>
                </a:lnTo>
                <a:lnTo>
                  <a:pt x="1988262" y="2283806"/>
                </a:lnTo>
                <a:lnTo>
                  <a:pt x="1936770" y="2318069"/>
                </a:lnTo>
                <a:lnTo>
                  <a:pt x="1883651" y="2349775"/>
                </a:lnTo>
                <a:lnTo>
                  <a:pt x="1829034" y="2378847"/>
                </a:lnTo>
                <a:lnTo>
                  <a:pt x="1773051" y="2405216"/>
                </a:lnTo>
                <a:lnTo>
                  <a:pt x="1715835" y="2428817"/>
                </a:lnTo>
                <a:lnTo>
                  <a:pt x="1657526" y="2449594"/>
                </a:lnTo>
                <a:lnTo>
                  <a:pt x="1598264" y="2467496"/>
                </a:lnTo>
                <a:lnTo>
                  <a:pt x="1538190" y="2482481"/>
                </a:lnTo>
                <a:lnTo>
                  <a:pt x="1477451" y="2494513"/>
                </a:lnTo>
                <a:lnTo>
                  <a:pt x="1416192" y="2503562"/>
                </a:lnTo>
                <a:lnTo>
                  <a:pt x="1354561" y="2509607"/>
                </a:lnTo>
                <a:lnTo>
                  <a:pt x="1292706" y="2512633"/>
                </a:lnTo>
                <a:lnTo>
                  <a:pt x="1261741" y="251301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15362172" y="3149507"/>
            <a:ext cx="12750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1000"/>
              </a:lnSpc>
              <a:spcBef>
                <a:spcPts val="95"/>
              </a:spcBef>
            </a:pPr>
            <a:r>
              <a:rPr sz="2450" b="1" spc="275" dirty="0">
                <a:solidFill>
                  <a:srgbClr val="D1C12D"/>
                </a:solidFill>
                <a:latin typeface="Tahoma"/>
                <a:cs typeface="Tahoma"/>
              </a:rPr>
              <a:t>H</a:t>
            </a:r>
            <a:r>
              <a:rPr sz="2450" b="1" spc="355" dirty="0">
                <a:solidFill>
                  <a:srgbClr val="D1C12D"/>
                </a:solidFill>
                <a:latin typeface="Tahoma"/>
                <a:cs typeface="Tahoma"/>
              </a:rPr>
              <a:t>O</a:t>
            </a:r>
            <a:r>
              <a:rPr sz="2450" b="1" spc="19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130" dirty="0">
                <a:solidFill>
                  <a:srgbClr val="D1C12D"/>
                </a:solidFill>
                <a:latin typeface="Tahoma"/>
                <a:cs typeface="Tahoma"/>
              </a:rPr>
              <a:t>B</a:t>
            </a:r>
            <a:r>
              <a:rPr sz="2450" b="1" spc="-25" dirty="0">
                <a:solidFill>
                  <a:srgbClr val="D1C12D"/>
                </a:solidFill>
                <a:latin typeface="Tahoma"/>
                <a:cs typeface="Tahoma"/>
              </a:rPr>
              <a:t>Y  </a:t>
            </a:r>
            <a:r>
              <a:rPr sz="2450" b="1" spc="390" dirty="0">
                <a:latin typeface="Tahoma"/>
                <a:cs typeface="Tahoma"/>
              </a:rPr>
              <a:t>M</a:t>
            </a:r>
            <a:r>
              <a:rPr sz="2450" b="1" spc="110" dirty="0">
                <a:latin typeface="Tahoma"/>
                <a:cs typeface="Tahoma"/>
              </a:rPr>
              <a:t>A</a:t>
            </a:r>
            <a:r>
              <a:rPr sz="2450" b="1" spc="165" dirty="0">
                <a:latin typeface="Tahoma"/>
                <a:cs typeface="Tahoma"/>
              </a:rPr>
              <a:t>T</a:t>
            </a:r>
            <a:r>
              <a:rPr sz="2450" b="1" spc="245" dirty="0">
                <a:latin typeface="Tahoma"/>
                <a:cs typeface="Tahoma"/>
              </a:rPr>
              <a:t>C</a:t>
            </a:r>
            <a:r>
              <a:rPr sz="2450" b="1" spc="30" dirty="0">
                <a:latin typeface="Tahoma"/>
                <a:cs typeface="Tahoma"/>
              </a:rPr>
              <a:t>H</a:t>
            </a:r>
            <a:endParaRPr sz="2450">
              <a:latin typeface="Tahoma"/>
              <a:cs typeface="Tahoma"/>
            </a:endParaRPr>
          </a:p>
        </p:txBody>
      </p:sp>
      <p:graphicFrame>
        <p:nvGraphicFramePr>
          <p:cNvPr id="216" name="object 216"/>
          <p:cNvGraphicFramePr>
            <a:graphicFrameLocks noGrp="1"/>
          </p:cNvGraphicFramePr>
          <p:nvPr/>
        </p:nvGraphicFramePr>
        <p:xfrm>
          <a:off x="14459956" y="6241599"/>
          <a:ext cx="3051810" cy="284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567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1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0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2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3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4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5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6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1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7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8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9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650"/>
                        </a:lnSpc>
                        <a:spcBef>
                          <a:spcPts val="1755"/>
                        </a:spcBef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0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7" name="object 2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8487" y="8816485"/>
            <a:ext cx="228832" cy="188476"/>
          </a:xfrm>
          <a:prstGeom prst="rect">
            <a:avLst/>
          </a:prstGeom>
        </p:spPr>
      </p:pic>
      <p:sp>
        <p:nvSpPr>
          <p:cNvPr id="218" name="object 218"/>
          <p:cNvSpPr/>
          <p:nvPr/>
        </p:nvSpPr>
        <p:spPr>
          <a:xfrm>
            <a:off x="7570444" y="5999829"/>
            <a:ext cx="5168900" cy="2953385"/>
          </a:xfrm>
          <a:custGeom>
            <a:avLst/>
            <a:gdLst/>
            <a:ahLst/>
            <a:cxnLst/>
            <a:rect l="l" t="t" r="r" b="b"/>
            <a:pathLst>
              <a:path w="5168900" h="2953384">
                <a:moveTo>
                  <a:pt x="5168366" y="2070150"/>
                </a:moveTo>
                <a:lnTo>
                  <a:pt x="4732845" y="1634629"/>
                </a:lnTo>
                <a:lnTo>
                  <a:pt x="4732845" y="513067"/>
                </a:lnTo>
                <a:lnTo>
                  <a:pt x="4732680" y="500468"/>
                </a:lnTo>
                <a:lnTo>
                  <a:pt x="4728984" y="450253"/>
                </a:lnTo>
                <a:lnTo>
                  <a:pt x="4720374" y="400646"/>
                </a:lnTo>
                <a:lnTo>
                  <a:pt x="4706937" y="352120"/>
                </a:lnTo>
                <a:lnTo>
                  <a:pt x="4688827" y="305142"/>
                </a:lnTo>
                <a:lnTo>
                  <a:pt x="4666183" y="260172"/>
                </a:lnTo>
                <a:lnTo>
                  <a:pt x="4639246" y="217627"/>
                </a:lnTo>
                <a:lnTo>
                  <a:pt x="4608271" y="177939"/>
                </a:lnTo>
                <a:lnTo>
                  <a:pt x="4573549" y="141478"/>
                </a:lnTo>
                <a:lnTo>
                  <a:pt x="4535424" y="108585"/>
                </a:lnTo>
                <a:lnTo>
                  <a:pt x="4494250" y="79590"/>
                </a:lnTo>
                <a:lnTo>
                  <a:pt x="4450448" y="54775"/>
                </a:lnTo>
                <a:lnTo>
                  <a:pt x="4404411" y="34366"/>
                </a:lnTo>
                <a:lnTo>
                  <a:pt x="4356608" y="18580"/>
                </a:lnTo>
                <a:lnTo>
                  <a:pt x="4307484" y="7543"/>
                </a:lnTo>
                <a:lnTo>
                  <a:pt x="4257510" y="1384"/>
                </a:lnTo>
                <a:lnTo>
                  <a:pt x="4219765" y="0"/>
                </a:lnTo>
                <a:lnTo>
                  <a:pt x="513067" y="0"/>
                </a:lnTo>
                <a:lnTo>
                  <a:pt x="462788" y="2463"/>
                </a:lnTo>
                <a:lnTo>
                  <a:pt x="412978" y="9855"/>
                </a:lnTo>
                <a:lnTo>
                  <a:pt x="364134" y="22085"/>
                </a:lnTo>
                <a:lnTo>
                  <a:pt x="316725" y="39052"/>
                </a:lnTo>
                <a:lnTo>
                  <a:pt x="271208" y="60579"/>
                </a:lnTo>
                <a:lnTo>
                  <a:pt x="228028" y="86461"/>
                </a:lnTo>
                <a:lnTo>
                  <a:pt x="187579" y="116459"/>
                </a:lnTo>
                <a:lnTo>
                  <a:pt x="150279" y="150266"/>
                </a:lnTo>
                <a:lnTo>
                  <a:pt x="116459" y="187579"/>
                </a:lnTo>
                <a:lnTo>
                  <a:pt x="86461" y="228015"/>
                </a:lnTo>
                <a:lnTo>
                  <a:pt x="60579" y="271208"/>
                </a:lnTo>
                <a:lnTo>
                  <a:pt x="39052" y="316725"/>
                </a:lnTo>
                <a:lnTo>
                  <a:pt x="22098" y="364134"/>
                </a:lnTo>
                <a:lnTo>
                  <a:pt x="9855" y="412965"/>
                </a:lnTo>
                <a:lnTo>
                  <a:pt x="2463" y="462775"/>
                </a:lnTo>
                <a:lnTo>
                  <a:pt x="0" y="513067"/>
                </a:lnTo>
                <a:lnTo>
                  <a:pt x="0" y="2439708"/>
                </a:lnTo>
                <a:lnTo>
                  <a:pt x="2463" y="2490000"/>
                </a:lnTo>
                <a:lnTo>
                  <a:pt x="9855" y="2539809"/>
                </a:lnTo>
                <a:lnTo>
                  <a:pt x="22098" y="2588653"/>
                </a:lnTo>
                <a:lnTo>
                  <a:pt x="39052" y="2636050"/>
                </a:lnTo>
                <a:lnTo>
                  <a:pt x="60579" y="2681567"/>
                </a:lnTo>
                <a:lnTo>
                  <a:pt x="86461" y="2724759"/>
                </a:lnTo>
                <a:lnTo>
                  <a:pt x="116459" y="2765196"/>
                </a:lnTo>
                <a:lnTo>
                  <a:pt x="150279" y="2802509"/>
                </a:lnTo>
                <a:lnTo>
                  <a:pt x="187579" y="2836316"/>
                </a:lnTo>
                <a:lnTo>
                  <a:pt x="228028" y="2866313"/>
                </a:lnTo>
                <a:lnTo>
                  <a:pt x="271208" y="2892196"/>
                </a:lnTo>
                <a:lnTo>
                  <a:pt x="316725" y="2913723"/>
                </a:lnTo>
                <a:lnTo>
                  <a:pt x="364134" y="2930690"/>
                </a:lnTo>
                <a:lnTo>
                  <a:pt x="412978" y="2942920"/>
                </a:lnTo>
                <a:lnTo>
                  <a:pt x="462788" y="2950311"/>
                </a:lnTo>
                <a:lnTo>
                  <a:pt x="513067" y="2952788"/>
                </a:lnTo>
                <a:lnTo>
                  <a:pt x="4219765" y="2952788"/>
                </a:lnTo>
                <a:lnTo>
                  <a:pt x="4270057" y="2950311"/>
                </a:lnTo>
                <a:lnTo>
                  <a:pt x="4319867" y="2942920"/>
                </a:lnTo>
                <a:lnTo>
                  <a:pt x="4368698" y="2930690"/>
                </a:lnTo>
                <a:lnTo>
                  <a:pt x="4416107" y="2913723"/>
                </a:lnTo>
                <a:lnTo>
                  <a:pt x="4461624" y="2892196"/>
                </a:lnTo>
                <a:lnTo>
                  <a:pt x="4504817" y="2866313"/>
                </a:lnTo>
                <a:lnTo>
                  <a:pt x="4545254" y="2836316"/>
                </a:lnTo>
                <a:lnTo>
                  <a:pt x="4582566" y="2802509"/>
                </a:lnTo>
                <a:lnTo>
                  <a:pt x="4616374" y="2765196"/>
                </a:lnTo>
                <a:lnTo>
                  <a:pt x="4646371" y="2724759"/>
                </a:lnTo>
                <a:lnTo>
                  <a:pt x="4672254" y="2681567"/>
                </a:lnTo>
                <a:lnTo>
                  <a:pt x="4693780" y="2636050"/>
                </a:lnTo>
                <a:lnTo>
                  <a:pt x="4710747" y="2588653"/>
                </a:lnTo>
                <a:lnTo>
                  <a:pt x="4722977" y="2539809"/>
                </a:lnTo>
                <a:lnTo>
                  <a:pt x="4730369" y="2490000"/>
                </a:lnTo>
                <a:lnTo>
                  <a:pt x="4732845" y="2439708"/>
                </a:lnTo>
                <a:lnTo>
                  <a:pt x="4732845" y="2070150"/>
                </a:lnTo>
                <a:lnTo>
                  <a:pt x="5168366" y="2070150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7903289" y="6203579"/>
            <a:ext cx="4172585" cy="2381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0"/>
              </a:spcBef>
            </a:pPr>
            <a:r>
              <a:rPr sz="2300" spc="-130" dirty="0">
                <a:solidFill>
                  <a:srgbClr val="6A583D"/>
                </a:solidFill>
                <a:latin typeface="Trebuchet MS"/>
                <a:cs typeface="Trebuchet MS"/>
              </a:rPr>
              <a:t>F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or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5" dirty="0">
                <a:solidFill>
                  <a:srgbClr val="6A583D"/>
                </a:solidFill>
                <a:latin typeface="Trebuchet MS"/>
                <a:cs typeface="Trebuchet MS"/>
              </a:rPr>
              <a:t>gn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50" dirty="0">
                <a:solidFill>
                  <a:srgbClr val="6A583D"/>
                </a:solidFill>
                <a:latin typeface="Trebuchet MS"/>
                <a:cs typeface="Trebuchet MS"/>
              </a:rPr>
              <a:t>g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90" dirty="0">
                <a:solidFill>
                  <a:srgbClr val="6A583D"/>
                </a:solidFill>
                <a:latin typeface="Trebuchet MS"/>
                <a:cs typeface="Trebuchet MS"/>
              </a:rPr>
              <a:t>ss  </a:t>
            </a:r>
            <a:r>
              <a:rPr sz="2300" spc="-14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ll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375" dirty="0">
                <a:solidFill>
                  <a:srgbClr val="6A583D"/>
                </a:solidFill>
                <a:latin typeface="Trebuchet MS"/>
                <a:cs typeface="Trebuchet MS"/>
              </a:rPr>
              <a:t>j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ob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b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40" dirty="0">
                <a:solidFill>
                  <a:srgbClr val="6A583D"/>
                </a:solidFill>
                <a:latin typeface="Trebuchet MS"/>
                <a:cs typeface="Trebuchet MS"/>
              </a:rPr>
              <a:t>d  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if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4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den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if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new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4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5" dirty="0">
                <a:solidFill>
                  <a:srgbClr val="6A583D"/>
                </a:solidFill>
                <a:latin typeface="Trebuchet MS"/>
                <a:cs typeface="Trebuchet MS"/>
              </a:rPr>
              <a:t>ll 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bo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50" dirty="0">
                <a:solidFill>
                  <a:srgbClr val="6A583D"/>
                </a:solidFill>
                <a:latin typeface="Trebuchet MS"/>
                <a:cs typeface="Trebuchet MS"/>
              </a:rPr>
              <a:t>g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ge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x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6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10" dirty="0">
                <a:solidFill>
                  <a:srgbClr val="6A583D"/>
                </a:solidFill>
                <a:latin typeface="Trebuchet MS"/>
                <a:cs typeface="Trebuchet MS"/>
              </a:rPr>
              <a:t>ps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7141147" y="1727701"/>
            <a:ext cx="5168900" cy="3623310"/>
          </a:xfrm>
          <a:custGeom>
            <a:avLst/>
            <a:gdLst/>
            <a:ahLst/>
            <a:cxnLst/>
            <a:rect l="l" t="t" r="r" b="b"/>
            <a:pathLst>
              <a:path w="5168900" h="3623310">
                <a:moveTo>
                  <a:pt x="5168354" y="513080"/>
                </a:moveTo>
                <a:lnTo>
                  <a:pt x="5165890" y="462788"/>
                </a:lnTo>
                <a:lnTo>
                  <a:pt x="5158498" y="412978"/>
                </a:lnTo>
                <a:lnTo>
                  <a:pt x="5146256" y="364134"/>
                </a:lnTo>
                <a:lnTo>
                  <a:pt x="5129301" y="316725"/>
                </a:lnTo>
                <a:lnTo>
                  <a:pt x="5107775" y="271208"/>
                </a:lnTo>
                <a:lnTo>
                  <a:pt x="5081892" y="228028"/>
                </a:lnTo>
                <a:lnTo>
                  <a:pt x="5051895" y="187579"/>
                </a:lnTo>
                <a:lnTo>
                  <a:pt x="5018075" y="150279"/>
                </a:lnTo>
                <a:lnTo>
                  <a:pt x="4980775" y="116459"/>
                </a:lnTo>
                <a:lnTo>
                  <a:pt x="4940325" y="86474"/>
                </a:lnTo>
                <a:lnTo>
                  <a:pt x="4897145" y="60579"/>
                </a:lnTo>
                <a:lnTo>
                  <a:pt x="4851628" y="39052"/>
                </a:lnTo>
                <a:lnTo>
                  <a:pt x="4804219" y="22098"/>
                </a:lnTo>
                <a:lnTo>
                  <a:pt x="4755375" y="9855"/>
                </a:lnTo>
                <a:lnTo>
                  <a:pt x="4705566" y="2476"/>
                </a:lnTo>
                <a:lnTo>
                  <a:pt x="4655286" y="0"/>
                </a:lnTo>
                <a:lnTo>
                  <a:pt x="948588" y="0"/>
                </a:lnTo>
                <a:lnTo>
                  <a:pt x="898296" y="2476"/>
                </a:lnTo>
                <a:lnTo>
                  <a:pt x="848487" y="9855"/>
                </a:lnTo>
                <a:lnTo>
                  <a:pt x="799655" y="22098"/>
                </a:lnTo>
                <a:lnTo>
                  <a:pt x="752246" y="39052"/>
                </a:lnTo>
                <a:lnTo>
                  <a:pt x="706729" y="60579"/>
                </a:lnTo>
                <a:lnTo>
                  <a:pt x="663536" y="86474"/>
                </a:lnTo>
                <a:lnTo>
                  <a:pt x="623100" y="116459"/>
                </a:lnTo>
                <a:lnTo>
                  <a:pt x="585787" y="150279"/>
                </a:lnTo>
                <a:lnTo>
                  <a:pt x="551980" y="187579"/>
                </a:lnTo>
                <a:lnTo>
                  <a:pt x="521982" y="228028"/>
                </a:lnTo>
                <a:lnTo>
                  <a:pt x="496100" y="271208"/>
                </a:lnTo>
                <a:lnTo>
                  <a:pt x="474573" y="316725"/>
                </a:lnTo>
                <a:lnTo>
                  <a:pt x="457606" y="364134"/>
                </a:lnTo>
                <a:lnTo>
                  <a:pt x="445376" y="412978"/>
                </a:lnTo>
                <a:lnTo>
                  <a:pt x="437984" y="462788"/>
                </a:lnTo>
                <a:lnTo>
                  <a:pt x="435508" y="513080"/>
                </a:lnTo>
                <a:lnTo>
                  <a:pt x="435508" y="2304783"/>
                </a:lnTo>
                <a:lnTo>
                  <a:pt x="0" y="2740291"/>
                </a:lnTo>
                <a:lnTo>
                  <a:pt x="435508" y="2740291"/>
                </a:lnTo>
                <a:lnTo>
                  <a:pt x="435508" y="3109849"/>
                </a:lnTo>
                <a:lnTo>
                  <a:pt x="435673" y="3122447"/>
                </a:lnTo>
                <a:lnTo>
                  <a:pt x="439369" y="3172663"/>
                </a:lnTo>
                <a:lnTo>
                  <a:pt x="447979" y="3222269"/>
                </a:lnTo>
                <a:lnTo>
                  <a:pt x="461416" y="3270796"/>
                </a:lnTo>
                <a:lnTo>
                  <a:pt x="479526" y="3317773"/>
                </a:lnTo>
                <a:lnTo>
                  <a:pt x="502170" y="3362744"/>
                </a:lnTo>
                <a:lnTo>
                  <a:pt x="529107" y="3405289"/>
                </a:lnTo>
                <a:lnTo>
                  <a:pt x="560082" y="3444976"/>
                </a:lnTo>
                <a:lnTo>
                  <a:pt x="594804" y="3481451"/>
                </a:lnTo>
                <a:lnTo>
                  <a:pt x="632929" y="3514331"/>
                </a:lnTo>
                <a:lnTo>
                  <a:pt x="674103" y="3543325"/>
                </a:lnTo>
                <a:lnTo>
                  <a:pt x="717905" y="3568141"/>
                </a:lnTo>
                <a:lnTo>
                  <a:pt x="763943" y="3588550"/>
                </a:lnTo>
                <a:lnTo>
                  <a:pt x="811745" y="3604349"/>
                </a:lnTo>
                <a:lnTo>
                  <a:pt x="860869" y="3615372"/>
                </a:lnTo>
                <a:lnTo>
                  <a:pt x="910844" y="3621532"/>
                </a:lnTo>
                <a:lnTo>
                  <a:pt x="948588" y="3622929"/>
                </a:lnTo>
                <a:lnTo>
                  <a:pt x="4655286" y="3622929"/>
                </a:lnTo>
                <a:lnTo>
                  <a:pt x="4705566" y="3620452"/>
                </a:lnTo>
                <a:lnTo>
                  <a:pt x="4755375" y="3613073"/>
                </a:lnTo>
                <a:lnTo>
                  <a:pt x="4804219" y="3600831"/>
                </a:lnTo>
                <a:lnTo>
                  <a:pt x="4851628" y="3583876"/>
                </a:lnTo>
                <a:lnTo>
                  <a:pt x="4897145" y="3562350"/>
                </a:lnTo>
                <a:lnTo>
                  <a:pt x="4940325" y="3536454"/>
                </a:lnTo>
                <a:lnTo>
                  <a:pt x="4980775" y="3506470"/>
                </a:lnTo>
                <a:lnTo>
                  <a:pt x="5018075" y="3472650"/>
                </a:lnTo>
                <a:lnTo>
                  <a:pt x="5051895" y="3435350"/>
                </a:lnTo>
                <a:lnTo>
                  <a:pt x="5081892" y="3394900"/>
                </a:lnTo>
                <a:lnTo>
                  <a:pt x="5107775" y="3351720"/>
                </a:lnTo>
                <a:lnTo>
                  <a:pt x="5129301" y="3306203"/>
                </a:lnTo>
                <a:lnTo>
                  <a:pt x="5146256" y="3258794"/>
                </a:lnTo>
                <a:lnTo>
                  <a:pt x="5158498" y="3209950"/>
                </a:lnTo>
                <a:lnTo>
                  <a:pt x="5165890" y="3160141"/>
                </a:lnTo>
                <a:lnTo>
                  <a:pt x="5168354" y="3109849"/>
                </a:lnTo>
                <a:lnTo>
                  <a:pt x="5168354" y="513080"/>
                </a:lnTo>
                <a:close/>
              </a:path>
            </a:pathLst>
          </a:custGeom>
          <a:solidFill>
            <a:srgbClr val="ED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7934701" y="2454621"/>
            <a:ext cx="348869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hi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60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6A583D"/>
                </a:solidFill>
                <a:latin typeface="Trebuchet MS"/>
                <a:cs typeface="Trebuchet MS"/>
              </a:rPr>
              <a:t>v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65" dirty="0">
                <a:solidFill>
                  <a:srgbClr val="6A583D"/>
                </a:solidFill>
                <a:latin typeface="Trebuchet MS"/>
                <a:cs typeface="Trebuchet MS"/>
              </a:rPr>
              <a:t>po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7934701" y="2811011"/>
            <a:ext cx="4091940" cy="19107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84810">
              <a:lnSpc>
                <a:spcPct val="134400"/>
              </a:lnSpc>
              <a:spcBef>
                <a:spcPts val="90"/>
              </a:spcBef>
            </a:pP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ge</a:t>
            </a:r>
            <a:r>
              <a:rPr sz="2300" spc="-295" dirty="0">
                <a:solidFill>
                  <a:srgbClr val="6A583D"/>
                </a:solidFill>
                <a:latin typeface="Trebuchet MS"/>
                <a:cs typeface="Trebuchet MS"/>
              </a:rPr>
              <a:t>,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hich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pp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30" dirty="0">
                <a:solidFill>
                  <a:srgbClr val="6A583D"/>
                </a:solidFill>
                <a:latin typeface="Trebuchet MS"/>
                <a:cs typeface="Trebuchet MS"/>
              </a:rPr>
              <a:t>rs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hen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75" dirty="0">
                <a:solidFill>
                  <a:srgbClr val="6A583D"/>
                </a:solidFill>
                <a:latin typeface="Trebuchet MS"/>
                <a:cs typeface="Trebuchet MS"/>
              </a:rPr>
              <a:t>y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u  </a:t>
            </a:r>
            <a:r>
              <a:rPr sz="2300" spc="-165" dirty="0">
                <a:solidFill>
                  <a:srgbClr val="6A583D"/>
                </a:solidFill>
                <a:latin typeface="Trebuchet MS"/>
                <a:cs typeface="Trebuchet MS"/>
              </a:rPr>
              <a:t>fi</a:t>
            </a:r>
            <a:r>
              <a:rPr sz="2300" spc="-85" dirty="0">
                <a:solidFill>
                  <a:srgbClr val="6A583D"/>
                </a:solidFill>
                <a:latin typeface="Trebuchet MS"/>
                <a:cs typeface="Trebuchet MS"/>
              </a:rPr>
              <a:t>rst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w</a:t>
            </a:r>
            <a:r>
              <a:rPr sz="2300" spc="-155" dirty="0">
                <a:solidFill>
                  <a:srgbClr val="6A583D"/>
                </a:solidFill>
                <a:latin typeface="Trebuchet MS"/>
                <a:cs typeface="Trebuchet MS"/>
              </a:rPr>
              <a:t>nl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7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90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pp</a:t>
            </a:r>
            <a:r>
              <a:rPr sz="2300" spc="-300" dirty="0">
                <a:solidFill>
                  <a:srgbClr val="6A583D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34400"/>
              </a:lnSpc>
            </a:pPr>
            <a:r>
              <a:rPr sz="2300" spc="-45" dirty="0">
                <a:solidFill>
                  <a:srgbClr val="6A583D"/>
                </a:solidFill>
                <a:latin typeface="Trebuchet MS"/>
                <a:cs typeface="Trebuchet MS"/>
              </a:rPr>
              <a:t>H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9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235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20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95" dirty="0">
                <a:solidFill>
                  <a:srgbClr val="6A583D"/>
                </a:solidFill>
                <a:latin typeface="Trebuchet MS"/>
                <a:cs typeface="Trebuchet MS"/>
              </a:rPr>
              <a:t>a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dd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ob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00" dirty="0">
                <a:solidFill>
                  <a:srgbClr val="6A583D"/>
                </a:solidFill>
                <a:latin typeface="Trebuchet MS"/>
                <a:cs typeface="Trebuchet MS"/>
              </a:rPr>
              <a:t>n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b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  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m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l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210" dirty="0">
                <a:solidFill>
                  <a:srgbClr val="6A583D"/>
                </a:solidFill>
                <a:latin typeface="Trebuchet MS"/>
                <a:cs typeface="Trebuchet MS"/>
              </a:rPr>
              <a:t>t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</a:t>
            </a:r>
            <a:r>
              <a:rPr sz="2300" spc="-190" dirty="0">
                <a:solidFill>
                  <a:srgbClr val="6A583D"/>
                </a:solidFill>
                <a:latin typeface="Trebuchet MS"/>
                <a:cs typeface="Trebuchet MS"/>
              </a:rPr>
              <a:t>i</a:t>
            </a:r>
            <a:r>
              <a:rPr sz="2300" spc="-25" dirty="0">
                <a:solidFill>
                  <a:srgbClr val="6A583D"/>
                </a:solidFill>
                <a:latin typeface="Trebuchet MS"/>
                <a:cs typeface="Trebuchet MS"/>
              </a:rPr>
              <a:t>gn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6A583D"/>
                </a:solidFill>
                <a:latin typeface="Trebuchet MS"/>
                <a:cs typeface="Trebuchet MS"/>
              </a:rPr>
              <a:t>u</a:t>
            </a:r>
            <a:r>
              <a:rPr sz="2300" spc="-80" dirty="0">
                <a:solidFill>
                  <a:srgbClr val="6A583D"/>
                </a:solidFill>
                <a:latin typeface="Trebuchet MS"/>
                <a:cs typeface="Trebuchet MS"/>
              </a:rPr>
              <a:t>p</a:t>
            </a:r>
            <a:r>
              <a:rPr sz="2300" spc="-140" dirty="0">
                <a:solidFill>
                  <a:srgbClr val="6A583D"/>
                </a:solidFill>
                <a:latin typeface="Trebuchet MS"/>
                <a:cs typeface="Trebuchet MS"/>
              </a:rPr>
              <a:t> p</a:t>
            </a:r>
            <a:r>
              <a:rPr sz="2300" spc="-135" dirty="0">
                <a:solidFill>
                  <a:srgbClr val="6A583D"/>
                </a:solidFill>
                <a:latin typeface="Trebuchet MS"/>
                <a:cs typeface="Trebuchet MS"/>
              </a:rPr>
              <a:t>r</a:t>
            </a:r>
            <a:r>
              <a:rPr sz="2300" spc="-55" dirty="0">
                <a:solidFill>
                  <a:srgbClr val="6A583D"/>
                </a:solidFill>
                <a:latin typeface="Trebuchet MS"/>
                <a:cs typeface="Trebuchet MS"/>
              </a:rPr>
              <a:t>o</a:t>
            </a:r>
            <a:r>
              <a:rPr sz="2300" spc="-35" dirty="0">
                <a:solidFill>
                  <a:srgbClr val="6A583D"/>
                </a:solidFill>
                <a:latin typeface="Trebuchet MS"/>
                <a:cs typeface="Trebuchet MS"/>
              </a:rPr>
              <a:t>c</a:t>
            </a:r>
            <a:r>
              <a:rPr sz="2300" spc="-105" dirty="0">
                <a:solidFill>
                  <a:srgbClr val="6A583D"/>
                </a:solidFill>
                <a:latin typeface="Trebuchet MS"/>
                <a:cs typeface="Trebuchet MS"/>
              </a:rPr>
              <a:t>e</a:t>
            </a:r>
            <a:r>
              <a:rPr sz="2300" spc="100" dirty="0">
                <a:solidFill>
                  <a:srgbClr val="6A583D"/>
                </a:solidFill>
                <a:latin typeface="Trebuchet MS"/>
                <a:cs typeface="Trebuchet MS"/>
              </a:rPr>
              <a:t>ss</a:t>
            </a:r>
            <a:r>
              <a:rPr sz="2300" spc="-300" dirty="0">
                <a:solidFill>
                  <a:srgbClr val="6A583D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1473</Words>
  <Application>Microsoft Office PowerPoint</Application>
  <PresentationFormat>Custom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Georgia</vt:lpstr>
      <vt:lpstr>Segoe UI</vt:lpstr>
      <vt:lpstr>Tahoma</vt:lpstr>
      <vt:lpstr>Times New Roman</vt:lpstr>
      <vt:lpstr>Trebuchet MS</vt:lpstr>
      <vt:lpstr>Office Theme</vt:lpstr>
      <vt:lpstr>PowerPoint Presentation</vt:lpstr>
      <vt:lpstr>HOBBY  MATCH</vt:lpstr>
      <vt:lpstr>Market Opportunity</vt:lpstr>
      <vt:lpstr>Market Size</vt:lpstr>
      <vt:lpstr>Total Bangalore Urban population 1.26 cr</vt:lpstr>
      <vt:lpstr>Features In MVP</vt:lpstr>
      <vt:lpstr>User Personas</vt:lpstr>
      <vt:lpstr>User Journey</vt:lpstr>
      <vt:lpstr>Wireframes</vt:lpstr>
      <vt:lpstr>Verification and on boarding</vt:lpstr>
      <vt:lpstr>User hobby details</vt:lpstr>
      <vt:lpstr>Screen for User who wants to learn (Rajesh Mittal)</vt:lpstr>
      <vt:lpstr>Screen for User who wants to Teach (Hareesh phal)</vt:lpstr>
      <vt:lpstr>PowerPoint Presentation</vt:lpstr>
      <vt:lpstr>Other screens</vt:lpstr>
      <vt:lpstr>Tech Stack</vt:lpstr>
      <vt:lpstr>Go To Market Strategy</vt:lpstr>
      <vt:lpstr>Success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Weekend challenge #24</dc:title>
  <dc:creator>Subhadip Samanta</dc:creator>
  <cp:lastModifiedBy>Subhadip Samanta</cp:lastModifiedBy>
  <cp:revision>3</cp:revision>
  <dcterms:created xsi:type="dcterms:W3CDTF">2021-03-31T13:23:43Z</dcterms:created>
  <dcterms:modified xsi:type="dcterms:W3CDTF">2021-03-31T14:10:11Z</dcterms:modified>
</cp:coreProperties>
</file>