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9" r:id="rId4"/>
    <p:sldId id="258" r:id="rId5"/>
    <p:sldId id="260" r:id="rId6"/>
    <p:sldId id="269" r:id="rId7"/>
    <p:sldId id="271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8E633-40A5-4E18-A836-99ED24973003}" v="166" dt="2025-04-14T10:15:10.130"/>
    <p1510:client id="{DF55240C-F905-4E17-8065-9C0181A594FA}" v="9" dt="2025-04-14T15:20:47.3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267DF6-51A8-4A21-8A5F-1871A7F568A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826985-BE18-4A23-AC1B-3156CCAB4B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Objective: Evaluate Namma Yatri’s performance and growth potential</a:t>
          </a:r>
          <a:endParaRPr lang="en-US" dirty="0"/>
        </a:p>
      </dgm:t>
    </dgm:pt>
    <dgm:pt modelId="{CDA1016A-ABB8-4AF0-8CE4-1771AB807210}" type="parTrans" cxnId="{E90E4FA3-F38C-441A-996B-A7D61F6F1786}">
      <dgm:prSet/>
      <dgm:spPr/>
      <dgm:t>
        <a:bodyPr/>
        <a:lstStyle/>
        <a:p>
          <a:endParaRPr lang="en-US"/>
        </a:p>
      </dgm:t>
    </dgm:pt>
    <dgm:pt modelId="{41653B4F-103C-48AB-86C4-E4EB7DE1A1D6}" type="sibTrans" cxnId="{E90E4FA3-F38C-441A-996B-A7D61F6F1786}">
      <dgm:prSet phldrT="01"/>
      <dgm:spPr/>
      <dgm:t>
        <a:bodyPr/>
        <a:lstStyle/>
        <a:p>
          <a:endParaRPr lang="en-US"/>
        </a:p>
      </dgm:t>
    </dgm:pt>
    <dgm:pt modelId="{042170BA-F19F-4948-AE11-8B40884B55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Focus: Rider behavior, driver performance, platform efficiency</a:t>
          </a:r>
          <a:endParaRPr lang="en-US" dirty="0"/>
        </a:p>
      </dgm:t>
    </dgm:pt>
    <dgm:pt modelId="{74550A95-3324-4554-BBEE-26A2338F1150}" type="parTrans" cxnId="{F5DD12B1-61C1-4DE6-BA75-6D079FCCF2F8}">
      <dgm:prSet/>
      <dgm:spPr/>
      <dgm:t>
        <a:bodyPr/>
        <a:lstStyle/>
        <a:p>
          <a:endParaRPr lang="en-US"/>
        </a:p>
      </dgm:t>
    </dgm:pt>
    <dgm:pt modelId="{0276CA90-B8F7-47D9-9B33-72EC658E1224}" type="sibTrans" cxnId="{F5DD12B1-61C1-4DE6-BA75-6D079FCCF2F8}">
      <dgm:prSet phldrT="02"/>
      <dgm:spPr/>
      <dgm:t>
        <a:bodyPr/>
        <a:lstStyle/>
        <a:p>
          <a:endParaRPr lang="en-US"/>
        </a:p>
      </dgm:t>
    </dgm:pt>
    <dgm:pt modelId="{97969E21-2246-4FA7-8A79-85A05D8DC1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Takeaways: High retention, rapid growth, opportunity for scale</a:t>
          </a:r>
          <a:endParaRPr lang="en-US" dirty="0"/>
        </a:p>
      </dgm:t>
    </dgm:pt>
    <dgm:pt modelId="{BB2739A4-D1D0-468B-9EC1-5A030D10598B}" type="parTrans" cxnId="{8BEDF9C3-679A-4A7D-BD1F-C4C2CA68EAD4}">
      <dgm:prSet/>
      <dgm:spPr/>
      <dgm:t>
        <a:bodyPr/>
        <a:lstStyle/>
        <a:p>
          <a:endParaRPr lang="en-US"/>
        </a:p>
      </dgm:t>
    </dgm:pt>
    <dgm:pt modelId="{7F41D88F-A092-4E54-A06E-C7D172EB8CF2}" type="sibTrans" cxnId="{8BEDF9C3-679A-4A7D-BD1F-C4C2CA68EAD4}">
      <dgm:prSet phldrT="03"/>
      <dgm:spPr/>
      <dgm:t>
        <a:bodyPr/>
        <a:lstStyle/>
        <a:p>
          <a:endParaRPr lang="en-US"/>
        </a:p>
      </dgm:t>
    </dgm:pt>
    <dgm:pt modelId="{BA74138B-EC7B-4750-834F-D9AC403A7C72}" type="pres">
      <dgm:prSet presAssocID="{41267DF6-51A8-4A21-8A5F-1871A7F568A2}" presName="outerComposite" presStyleCnt="0">
        <dgm:presLayoutVars>
          <dgm:chMax val="5"/>
          <dgm:dir/>
          <dgm:resizeHandles val="exact"/>
        </dgm:presLayoutVars>
      </dgm:prSet>
      <dgm:spPr/>
    </dgm:pt>
    <dgm:pt modelId="{90770161-1CAC-435B-961E-5A916FAB2937}" type="pres">
      <dgm:prSet presAssocID="{41267DF6-51A8-4A21-8A5F-1871A7F568A2}" presName="dummyMaxCanvas" presStyleCnt="0">
        <dgm:presLayoutVars/>
      </dgm:prSet>
      <dgm:spPr/>
    </dgm:pt>
    <dgm:pt modelId="{A4A28FEE-7349-4A73-A109-2561F50820A6}" type="pres">
      <dgm:prSet presAssocID="{41267DF6-51A8-4A21-8A5F-1871A7F568A2}" presName="ThreeNodes_1" presStyleLbl="node1" presStyleIdx="0" presStyleCnt="3">
        <dgm:presLayoutVars>
          <dgm:bulletEnabled val="1"/>
        </dgm:presLayoutVars>
      </dgm:prSet>
      <dgm:spPr/>
    </dgm:pt>
    <dgm:pt modelId="{A4934A3F-6F92-401E-8C27-83B11A2C6AF2}" type="pres">
      <dgm:prSet presAssocID="{41267DF6-51A8-4A21-8A5F-1871A7F568A2}" presName="ThreeNodes_2" presStyleLbl="node1" presStyleIdx="1" presStyleCnt="3">
        <dgm:presLayoutVars>
          <dgm:bulletEnabled val="1"/>
        </dgm:presLayoutVars>
      </dgm:prSet>
      <dgm:spPr/>
    </dgm:pt>
    <dgm:pt modelId="{0F39EDAA-3574-4050-8E5B-CBB8198FA4D2}" type="pres">
      <dgm:prSet presAssocID="{41267DF6-51A8-4A21-8A5F-1871A7F568A2}" presName="ThreeNodes_3" presStyleLbl="node1" presStyleIdx="2" presStyleCnt="3">
        <dgm:presLayoutVars>
          <dgm:bulletEnabled val="1"/>
        </dgm:presLayoutVars>
      </dgm:prSet>
      <dgm:spPr/>
    </dgm:pt>
    <dgm:pt modelId="{AB16D911-8FE2-4657-9504-DAF61057B27E}" type="pres">
      <dgm:prSet presAssocID="{41267DF6-51A8-4A21-8A5F-1871A7F568A2}" presName="ThreeConn_1-2" presStyleLbl="fgAccFollowNode1" presStyleIdx="0" presStyleCnt="2">
        <dgm:presLayoutVars>
          <dgm:bulletEnabled val="1"/>
        </dgm:presLayoutVars>
      </dgm:prSet>
      <dgm:spPr/>
    </dgm:pt>
    <dgm:pt modelId="{152BE897-A745-4FF9-BD96-AD0571B433AA}" type="pres">
      <dgm:prSet presAssocID="{41267DF6-51A8-4A21-8A5F-1871A7F568A2}" presName="ThreeConn_2-3" presStyleLbl="fgAccFollowNode1" presStyleIdx="1" presStyleCnt="2">
        <dgm:presLayoutVars>
          <dgm:bulletEnabled val="1"/>
        </dgm:presLayoutVars>
      </dgm:prSet>
      <dgm:spPr/>
    </dgm:pt>
    <dgm:pt modelId="{E2B8781C-8ADC-4EE6-8F72-BB785EB05755}" type="pres">
      <dgm:prSet presAssocID="{41267DF6-51A8-4A21-8A5F-1871A7F568A2}" presName="ThreeNodes_1_text" presStyleLbl="node1" presStyleIdx="2" presStyleCnt="3">
        <dgm:presLayoutVars>
          <dgm:bulletEnabled val="1"/>
        </dgm:presLayoutVars>
      </dgm:prSet>
      <dgm:spPr/>
    </dgm:pt>
    <dgm:pt modelId="{2118B519-13CC-4EA2-B0EB-B8B9F6E9C2AD}" type="pres">
      <dgm:prSet presAssocID="{41267DF6-51A8-4A21-8A5F-1871A7F568A2}" presName="ThreeNodes_2_text" presStyleLbl="node1" presStyleIdx="2" presStyleCnt="3">
        <dgm:presLayoutVars>
          <dgm:bulletEnabled val="1"/>
        </dgm:presLayoutVars>
      </dgm:prSet>
      <dgm:spPr/>
    </dgm:pt>
    <dgm:pt modelId="{12E843CB-3E51-4908-9247-5A1199F3C10D}" type="pres">
      <dgm:prSet presAssocID="{41267DF6-51A8-4A21-8A5F-1871A7F568A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B4D5038-BEE7-4C1B-B7FE-AE3591A4D9FF}" type="presOf" srcId="{41267DF6-51A8-4A21-8A5F-1871A7F568A2}" destId="{BA74138B-EC7B-4750-834F-D9AC403A7C72}" srcOrd="0" destOrd="0" presId="urn:microsoft.com/office/officeart/2005/8/layout/vProcess5"/>
    <dgm:cxn modelId="{F6E35F5C-4D40-4057-9F03-4A0B55069E9E}" type="presOf" srcId="{0276CA90-B8F7-47D9-9B33-72EC658E1224}" destId="{152BE897-A745-4FF9-BD96-AD0571B433AA}" srcOrd="0" destOrd="0" presId="urn:microsoft.com/office/officeart/2005/8/layout/vProcess5"/>
    <dgm:cxn modelId="{ED64F05D-14EB-4871-BEC6-D1AEA861FFDA}" type="presOf" srcId="{97969E21-2246-4FA7-8A79-85A05D8DC12D}" destId="{0F39EDAA-3574-4050-8E5B-CBB8198FA4D2}" srcOrd="0" destOrd="0" presId="urn:microsoft.com/office/officeart/2005/8/layout/vProcess5"/>
    <dgm:cxn modelId="{3C1C8463-8F4B-4C6A-A183-107BC6B8DCEF}" type="presOf" srcId="{14826985-BE18-4A23-AC1B-3156CCAB4BEA}" destId="{A4A28FEE-7349-4A73-A109-2561F50820A6}" srcOrd="0" destOrd="0" presId="urn:microsoft.com/office/officeart/2005/8/layout/vProcess5"/>
    <dgm:cxn modelId="{8B01AE93-22B6-41DC-8BA7-B25007280A96}" type="presOf" srcId="{042170BA-F19F-4948-AE11-8B40884B5549}" destId="{2118B519-13CC-4EA2-B0EB-B8B9F6E9C2AD}" srcOrd="1" destOrd="0" presId="urn:microsoft.com/office/officeart/2005/8/layout/vProcess5"/>
    <dgm:cxn modelId="{E90E4FA3-F38C-441A-996B-A7D61F6F1786}" srcId="{41267DF6-51A8-4A21-8A5F-1871A7F568A2}" destId="{14826985-BE18-4A23-AC1B-3156CCAB4BEA}" srcOrd="0" destOrd="0" parTransId="{CDA1016A-ABB8-4AF0-8CE4-1771AB807210}" sibTransId="{41653B4F-103C-48AB-86C4-E4EB7DE1A1D6}"/>
    <dgm:cxn modelId="{F5DD12B1-61C1-4DE6-BA75-6D079FCCF2F8}" srcId="{41267DF6-51A8-4A21-8A5F-1871A7F568A2}" destId="{042170BA-F19F-4948-AE11-8B40884B5549}" srcOrd="1" destOrd="0" parTransId="{74550A95-3324-4554-BBEE-26A2338F1150}" sibTransId="{0276CA90-B8F7-47D9-9B33-72EC658E1224}"/>
    <dgm:cxn modelId="{8BEDF9C3-679A-4A7D-BD1F-C4C2CA68EAD4}" srcId="{41267DF6-51A8-4A21-8A5F-1871A7F568A2}" destId="{97969E21-2246-4FA7-8A79-85A05D8DC12D}" srcOrd="2" destOrd="0" parTransId="{BB2739A4-D1D0-468B-9EC1-5A030D10598B}" sibTransId="{7F41D88F-A092-4E54-A06E-C7D172EB8CF2}"/>
    <dgm:cxn modelId="{6129BCCA-690B-4453-8B9D-EFC513F2EEFF}" type="presOf" srcId="{41653B4F-103C-48AB-86C4-E4EB7DE1A1D6}" destId="{AB16D911-8FE2-4657-9504-DAF61057B27E}" srcOrd="0" destOrd="0" presId="urn:microsoft.com/office/officeart/2005/8/layout/vProcess5"/>
    <dgm:cxn modelId="{F73C47CC-5671-4DB0-BE3D-09A5F1F62571}" type="presOf" srcId="{97969E21-2246-4FA7-8A79-85A05D8DC12D}" destId="{12E843CB-3E51-4908-9247-5A1199F3C10D}" srcOrd="1" destOrd="0" presId="urn:microsoft.com/office/officeart/2005/8/layout/vProcess5"/>
    <dgm:cxn modelId="{2CBE31DC-91F1-4EB9-9BA0-972B198CB07A}" type="presOf" srcId="{042170BA-F19F-4948-AE11-8B40884B5549}" destId="{A4934A3F-6F92-401E-8C27-83B11A2C6AF2}" srcOrd="0" destOrd="0" presId="urn:microsoft.com/office/officeart/2005/8/layout/vProcess5"/>
    <dgm:cxn modelId="{544816EE-B436-4D0A-A887-F053CE66147E}" type="presOf" srcId="{14826985-BE18-4A23-AC1B-3156CCAB4BEA}" destId="{E2B8781C-8ADC-4EE6-8F72-BB785EB05755}" srcOrd="1" destOrd="0" presId="urn:microsoft.com/office/officeart/2005/8/layout/vProcess5"/>
    <dgm:cxn modelId="{307ACB4B-E1E1-457E-8375-872A19F23B68}" type="presParOf" srcId="{BA74138B-EC7B-4750-834F-D9AC403A7C72}" destId="{90770161-1CAC-435B-961E-5A916FAB2937}" srcOrd="0" destOrd="0" presId="urn:microsoft.com/office/officeart/2005/8/layout/vProcess5"/>
    <dgm:cxn modelId="{9C36954B-832C-441A-A8FB-4D17492CF1C2}" type="presParOf" srcId="{BA74138B-EC7B-4750-834F-D9AC403A7C72}" destId="{A4A28FEE-7349-4A73-A109-2561F50820A6}" srcOrd="1" destOrd="0" presId="urn:microsoft.com/office/officeart/2005/8/layout/vProcess5"/>
    <dgm:cxn modelId="{B976977F-0629-44E8-A57A-0517010B9F21}" type="presParOf" srcId="{BA74138B-EC7B-4750-834F-D9AC403A7C72}" destId="{A4934A3F-6F92-401E-8C27-83B11A2C6AF2}" srcOrd="2" destOrd="0" presId="urn:microsoft.com/office/officeart/2005/8/layout/vProcess5"/>
    <dgm:cxn modelId="{D6AEB5C6-7B2C-408A-8594-C46BDFB7B2C1}" type="presParOf" srcId="{BA74138B-EC7B-4750-834F-D9AC403A7C72}" destId="{0F39EDAA-3574-4050-8E5B-CBB8198FA4D2}" srcOrd="3" destOrd="0" presId="urn:microsoft.com/office/officeart/2005/8/layout/vProcess5"/>
    <dgm:cxn modelId="{62A7B755-D4FA-4101-BB5D-081696E67BC6}" type="presParOf" srcId="{BA74138B-EC7B-4750-834F-D9AC403A7C72}" destId="{AB16D911-8FE2-4657-9504-DAF61057B27E}" srcOrd="4" destOrd="0" presId="urn:microsoft.com/office/officeart/2005/8/layout/vProcess5"/>
    <dgm:cxn modelId="{46AD4525-6DFE-43A3-8B11-8474EC2648E7}" type="presParOf" srcId="{BA74138B-EC7B-4750-834F-D9AC403A7C72}" destId="{152BE897-A745-4FF9-BD96-AD0571B433AA}" srcOrd="5" destOrd="0" presId="urn:microsoft.com/office/officeart/2005/8/layout/vProcess5"/>
    <dgm:cxn modelId="{3241BF15-E527-4F5A-B176-6C8DA1CC0B49}" type="presParOf" srcId="{BA74138B-EC7B-4750-834F-D9AC403A7C72}" destId="{E2B8781C-8ADC-4EE6-8F72-BB785EB05755}" srcOrd="6" destOrd="0" presId="urn:microsoft.com/office/officeart/2005/8/layout/vProcess5"/>
    <dgm:cxn modelId="{F033E377-DABF-40FA-9391-E50B29A3EB5F}" type="presParOf" srcId="{BA74138B-EC7B-4750-834F-D9AC403A7C72}" destId="{2118B519-13CC-4EA2-B0EB-B8B9F6E9C2AD}" srcOrd="7" destOrd="0" presId="urn:microsoft.com/office/officeart/2005/8/layout/vProcess5"/>
    <dgm:cxn modelId="{D3CDD8E5-568A-4898-9C4D-DD941C3149B9}" type="presParOf" srcId="{BA74138B-EC7B-4750-834F-D9AC403A7C72}" destId="{12E843CB-3E51-4908-9247-5A1199F3C10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267DF6-51A8-4A21-8A5F-1871A7F568A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4826985-BE18-4A23-AC1B-3156CCAB4B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Operates on </a:t>
          </a:r>
          <a:r>
            <a:rPr lang="en-US" b="1"/>
            <a:t>ONDC</a:t>
          </a:r>
          <a:r>
            <a:rPr lang="en-US"/>
            <a:t> (Open Network for Digital Commerce)</a:t>
          </a:r>
        </a:p>
      </dgm:t>
    </dgm:pt>
    <dgm:pt modelId="{CDA1016A-ABB8-4AF0-8CE4-1771AB807210}" type="parTrans" cxnId="{E90E4FA3-F38C-441A-996B-A7D61F6F1786}">
      <dgm:prSet/>
      <dgm:spPr/>
      <dgm:t>
        <a:bodyPr/>
        <a:lstStyle/>
        <a:p>
          <a:endParaRPr lang="en-US"/>
        </a:p>
      </dgm:t>
    </dgm:pt>
    <dgm:pt modelId="{41653B4F-103C-48AB-86C4-E4EB7DE1A1D6}" type="sibTrans" cxnId="{E90E4FA3-F38C-441A-996B-A7D61F6F17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2170BA-F19F-4948-AE11-8B40884B55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Driver-first approach</a:t>
          </a:r>
          <a:r>
            <a:rPr lang="en-US"/>
            <a:t> with zero commission</a:t>
          </a:r>
        </a:p>
      </dgm:t>
    </dgm:pt>
    <dgm:pt modelId="{74550A95-3324-4554-BBEE-26A2338F1150}" type="parTrans" cxnId="{F5DD12B1-61C1-4DE6-BA75-6D079FCCF2F8}">
      <dgm:prSet/>
      <dgm:spPr/>
      <dgm:t>
        <a:bodyPr/>
        <a:lstStyle/>
        <a:p>
          <a:endParaRPr lang="en-US"/>
        </a:p>
      </dgm:t>
    </dgm:pt>
    <dgm:pt modelId="{0276CA90-B8F7-47D9-9B33-72EC658E1224}" type="sibTrans" cxnId="{F5DD12B1-61C1-4DE6-BA75-6D079FCCF2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7969E21-2246-4FA7-8A79-85A05D8DC1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Transparent pricing, UPI-based payment</a:t>
          </a:r>
        </a:p>
      </dgm:t>
    </dgm:pt>
    <dgm:pt modelId="{BB2739A4-D1D0-468B-9EC1-5A030D10598B}" type="parTrans" cxnId="{8BEDF9C3-679A-4A7D-BD1F-C4C2CA68EAD4}">
      <dgm:prSet/>
      <dgm:spPr/>
      <dgm:t>
        <a:bodyPr/>
        <a:lstStyle/>
        <a:p>
          <a:endParaRPr lang="en-US"/>
        </a:p>
      </dgm:t>
    </dgm:pt>
    <dgm:pt modelId="{7F41D88F-A092-4E54-A06E-C7D172EB8CF2}" type="sibTrans" cxnId="{8BEDF9C3-679A-4A7D-BD1F-C4C2CA68EAD4}">
      <dgm:prSet/>
      <dgm:spPr/>
      <dgm:t>
        <a:bodyPr/>
        <a:lstStyle/>
        <a:p>
          <a:endParaRPr lang="en-US"/>
        </a:p>
      </dgm:t>
    </dgm:pt>
    <dgm:pt modelId="{E7E74708-D367-43BF-A2CA-5FC41D966E2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Auto-rickshaw ride-hailing app (open mobility model)</a:t>
          </a:r>
        </a:p>
      </dgm:t>
    </dgm:pt>
    <dgm:pt modelId="{0D80A0E4-ED1E-4007-B957-25432AF6EBBA}" type="parTrans" cxnId="{05015188-AD5A-4CB6-935E-5C790C3BED6A}">
      <dgm:prSet/>
      <dgm:spPr/>
    </dgm:pt>
    <dgm:pt modelId="{B54B4DCE-0566-4F5C-A07A-A0D094C97460}" type="sibTrans" cxnId="{05015188-AD5A-4CB6-935E-5C790C3BED6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995BFC6-37DF-4A6B-8194-5BC08C7095FD}" type="pres">
      <dgm:prSet presAssocID="{41267DF6-51A8-4A21-8A5F-1871A7F568A2}" presName="root" presStyleCnt="0">
        <dgm:presLayoutVars>
          <dgm:dir/>
          <dgm:resizeHandles val="exact"/>
        </dgm:presLayoutVars>
      </dgm:prSet>
      <dgm:spPr/>
    </dgm:pt>
    <dgm:pt modelId="{607865F1-6865-4EBE-BCE0-5DEB4B3F48E9}" type="pres">
      <dgm:prSet presAssocID="{41267DF6-51A8-4A21-8A5F-1871A7F568A2}" presName="container" presStyleCnt="0">
        <dgm:presLayoutVars>
          <dgm:dir/>
          <dgm:resizeHandles val="exact"/>
        </dgm:presLayoutVars>
      </dgm:prSet>
      <dgm:spPr/>
    </dgm:pt>
    <dgm:pt modelId="{4FB1A26F-2440-4F8F-B821-EF8E4B1DD3C8}" type="pres">
      <dgm:prSet presAssocID="{E7E74708-D367-43BF-A2CA-5FC41D966E2E}" presName="compNode" presStyleCnt="0"/>
      <dgm:spPr/>
    </dgm:pt>
    <dgm:pt modelId="{CA9A893A-CEAF-4445-A36E-D6DA09F1FB88}" type="pres">
      <dgm:prSet presAssocID="{E7E74708-D367-43BF-A2CA-5FC41D966E2E}" presName="iconBgRect" presStyleLbl="bgShp" presStyleIdx="0" presStyleCnt="4"/>
      <dgm:spPr/>
    </dgm:pt>
    <dgm:pt modelId="{31765A43-CB6B-4A1D-9F4E-85B8D8E61577}" type="pres">
      <dgm:prSet presAssocID="{E7E74708-D367-43BF-A2CA-5FC41D966E2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99797E5B-43AD-4020-9202-01246FDD6716}" type="pres">
      <dgm:prSet presAssocID="{E7E74708-D367-43BF-A2CA-5FC41D966E2E}" presName="spaceRect" presStyleCnt="0"/>
      <dgm:spPr/>
    </dgm:pt>
    <dgm:pt modelId="{EF4112E5-2285-4FCF-8C91-68F08E3315CD}" type="pres">
      <dgm:prSet presAssocID="{E7E74708-D367-43BF-A2CA-5FC41D966E2E}" presName="textRect" presStyleLbl="revTx" presStyleIdx="0" presStyleCnt="4">
        <dgm:presLayoutVars>
          <dgm:chMax val="1"/>
          <dgm:chPref val="1"/>
        </dgm:presLayoutVars>
      </dgm:prSet>
      <dgm:spPr/>
    </dgm:pt>
    <dgm:pt modelId="{9E9385AE-9C50-408D-AA53-677BE3AD0AF9}" type="pres">
      <dgm:prSet presAssocID="{B54B4DCE-0566-4F5C-A07A-A0D094C97460}" presName="sibTrans" presStyleLbl="sibTrans2D1" presStyleIdx="0" presStyleCnt="0"/>
      <dgm:spPr/>
    </dgm:pt>
    <dgm:pt modelId="{A9808975-C3BD-4AA8-A03B-9AC5B55A4212}" type="pres">
      <dgm:prSet presAssocID="{14826985-BE18-4A23-AC1B-3156CCAB4BEA}" presName="compNode" presStyleCnt="0"/>
      <dgm:spPr/>
    </dgm:pt>
    <dgm:pt modelId="{3808DCFF-0A10-4BDE-BB7E-00213E3F23B1}" type="pres">
      <dgm:prSet presAssocID="{14826985-BE18-4A23-AC1B-3156CCAB4BEA}" presName="iconBgRect" presStyleLbl="bgShp" presStyleIdx="1" presStyleCnt="4"/>
      <dgm:spPr/>
    </dgm:pt>
    <dgm:pt modelId="{5107CEC7-EC58-41F6-B854-29EC73F0ACC4}" type="pres">
      <dgm:prSet presAssocID="{14826985-BE18-4A23-AC1B-3156CCAB4BE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8ADFDE75-309F-4917-A7B0-55FF8CFE0392}" type="pres">
      <dgm:prSet presAssocID="{14826985-BE18-4A23-AC1B-3156CCAB4BEA}" presName="spaceRect" presStyleCnt="0"/>
      <dgm:spPr/>
    </dgm:pt>
    <dgm:pt modelId="{58CBE489-2A09-4F1C-A0C8-970F2ED60DFF}" type="pres">
      <dgm:prSet presAssocID="{14826985-BE18-4A23-AC1B-3156CCAB4BEA}" presName="textRect" presStyleLbl="revTx" presStyleIdx="1" presStyleCnt="4">
        <dgm:presLayoutVars>
          <dgm:chMax val="1"/>
          <dgm:chPref val="1"/>
        </dgm:presLayoutVars>
      </dgm:prSet>
      <dgm:spPr/>
    </dgm:pt>
    <dgm:pt modelId="{69D9956E-E917-4DB0-9961-5295BF465E84}" type="pres">
      <dgm:prSet presAssocID="{41653B4F-103C-48AB-86C4-E4EB7DE1A1D6}" presName="sibTrans" presStyleLbl="sibTrans2D1" presStyleIdx="0" presStyleCnt="0"/>
      <dgm:spPr/>
    </dgm:pt>
    <dgm:pt modelId="{EB1DE080-4DF0-4836-9885-CC12BB37A131}" type="pres">
      <dgm:prSet presAssocID="{042170BA-F19F-4948-AE11-8B40884B5549}" presName="compNode" presStyleCnt="0"/>
      <dgm:spPr/>
    </dgm:pt>
    <dgm:pt modelId="{F0D7DDE2-3055-4403-8098-D9CD6454DF8B}" type="pres">
      <dgm:prSet presAssocID="{042170BA-F19F-4948-AE11-8B40884B5549}" presName="iconBgRect" presStyleLbl="bgShp" presStyleIdx="2" presStyleCnt="4"/>
      <dgm:spPr/>
    </dgm:pt>
    <dgm:pt modelId="{41EB6053-657A-46E9-AC64-F6ECCCFFB08C}" type="pres">
      <dgm:prSet presAssocID="{042170BA-F19F-4948-AE11-8B40884B554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29371F84-F45D-4EDA-8E95-6A63E204056F}" type="pres">
      <dgm:prSet presAssocID="{042170BA-F19F-4948-AE11-8B40884B5549}" presName="spaceRect" presStyleCnt="0"/>
      <dgm:spPr/>
    </dgm:pt>
    <dgm:pt modelId="{8A6CB2B6-D763-4F50-AC9E-610CD8AEA0A5}" type="pres">
      <dgm:prSet presAssocID="{042170BA-F19F-4948-AE11-8B40884B5549}" presName="textRect" presStyleLbl="revTx" presStyleIdx="2" presStyleCnt="4">
        <dgm:presLayoutVars>
          <dgm:chMax val="1"/>
          <dgm:chPref val="1"/>
        </dgm:presLayoutVars>
      </dgm:prSet>
      <dgm:spPr/>
    </dgm:pt>
    <dgm:pt modelId="{E8F37DCF-C243-4552-A471-57BB09C7EF78}" type="pres">
      <dgm:prSet presAssocID="{0276CA90-B8F7-47D9-9B33-72EC658E1224}" presName="sibTrans" presStyleLbl="sibTrans2D1" presStyleIdx="0" presStyleCnt="0"/>
      <dgm:spPr/>
    </dgm:pt>
    <dgm:pt modelId="{5E66143A-C9CA-4198-87AF-282F6B200ADF}" type="pres">
      <dgm:prSet presAssocID="{97969E21-2246-4FA7-8A79-85A05D8DC12D}" presName="compNode" presStyleCnt="0"/>
      <dgm:spPr/>
    </dgm:pt>
    <dgm:pt modelId="{48F3D0A3-9AFD-489E-B0E9-B57D0E78ECEF}" type="pres">
      <dgm:prSet presAssocID="{97969E21-2246-4FA7-8A79-85A05D8DC12D}" presName="iconBgRect" presStyleLbl="bgShp" presStyleIdx="3" presStyleCnt="4"/>
      <dgm:spPr/>
    </dgm:pt>
    <dgm:pt modelId="{987AA47F-43E2-492E-8E04-85258B2DC75C}" type="pres">
      <dgm:prSet presAssocID="{97969E21-2246-4FA7-8A79-85A05D8DC1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51DA0747-37A9-44AA-AF43-FF4B460B00D7}" type="pres">
      <dgm:prSet presAssocID="{97969E21-2246-4FA7-8A79-85A05D8DC12D}" presName="spaceRect" presStyleCnt="0"/>
      <dgm:spPr/>
    </dgm:pt>
    <dgm:pt modelId="{14BFAA3C-70B5-495B-8167-8D3D93382D54}" type="pres">
      <dgm:prSet presAssocID="{97969E21-2246-4FA7-8A79-85A05D8DC12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E79E50A-48A4-4A02-889D-05955B7EF210}" type="presOf" srcId="{E7E74708-D367-43BF-A2CA-5FC41D966E2E}" destId="{EF4112E5-2285-4FCF-8C91-68F08E3315CD}" srcOrd="0" destOrd="0" presId="urn:microsoft.com/office/officeart/2018/2/layout/IconCircleList"/>
    <dgm:cxn modelId="{17971711-7570-484D-842C-336C4FBC8BC0}" type="presOf" srcId="{B54B4DCE-0566-4F5C-A07A-A0D094C97460}" destId="{9E9385AE-9C50-408D-AA53-677BE3AD0AF9}" srcOrd="0" destOrd="0" presId="urn:microsoft.com/office/officeart/2018/2/layout/IconCircleList"/>
    <dgm:cxn modelId="{EBD8262E-1A3C-442C-A856-C4CF76DD4B8B}" type="presOf" srcId="{41267DF6-51A8-4A21-8A5F-1871A7F568A2}" destId="{D995BFC6-37DF-4A6B-8194-5BC08C7095FD}" srcOrd="0" destOrd="0" presId="urn:microsoft.com/office/officeart/2018/2/layout/IconCircleList"/>
    <dgm:cxn modelId="{542FC935-7DD4-46DC-9F51-D0C8D0553D9C}" type="presOf" srcId="{0276CA90-B8F7-47D9-9B33-72EC658E1224}" destId="{E8F37DCF-C243-4552-A471-57BB09C7EF78}" srcOrd="0" destOrd="0" presId="urn:microsoft.com/office/officeart/2018/2/layout/IconCircleList"/>
    <dgm:cxn modelId="{FE4FE46B-B148-4285-AC3E-66788F26D439}" type="presOf" srcId="{41653B4F-103C-48AB-86C4-E4EB7DE1A1D6}" destId="{69D9956E-E917-4DB0-9961-5295BF465E84}" srcOrd="0" destOrd="0" presId="urn:microsoft.com/office/officeart/2018/2/layout/IconCircleList"/>
    <dgm:cxn modelId="{12295A87-6D77-4481-91D0-2BCE7DEBB86E}" type="presOf" srcId="{97969E21-2246-4FA7-8A79-85A05D8DC12D}" destId="{14BFAA3C-70B5-495B-8167-8D3D93382D54}" srcOrd="0" destOrd="0" presId="urn:microsoft.com/office/officeart/2018/2/layout/IconCircleList"/>
    <dgm:cxn modelId="{05015188-AD5A-4CB6-935E-5C790C3BED6A}" srcId="{41267DF6-51A8-4A21-8A5F-1871A7F568A2}" destId="{E7E74708-D367-43BF-A2CA-5FC41D966E2E}" srcOrd="0" destOrd="0" parTransId="{0D80A0E4-ED1E-4007-B957-25432AF6EBBA}" sibTransId="{B54B4DCE-0566-4F5C-A07A-A0D094C97460}"/>
    <dgm:cxn modelId="{39E1258B-C361-4465-B66E-7E61A77B7E69}" type="presOf" srcId="{14826985-BE18-4A23-AC1B-3156CCAB4BEA}" destId="{58CBE489-2A09-4F1C-A0C8-970F2ED60DFF}" srcOrd="0" destOrd="0" presId="urn:microsoft.com/office/officeart/2018/2/layout/IconCircleList"/>
    <dgm:cxn modelId="{E90E4FA3-F38C-441A-996B-A7D61F6F1786}" srcId="{41267DF6-51A8-4A21-8A5F-1871A7F568A2}" destId="{14826985-BE18-4A23-AC1B-3156CCAB4BEA}" srcOrd="1" destOrd="0" parTransId="{CDA1016A-ABB8-4AF0-8CE4-1771AB807210}" sibTransId="{41653B4F-103C-48AB-86C4-E4EB7DE1A1D6}"/>
    <dgm:cxn modelId="{F5DD12B1-61C1-4DE6-BA75-6D079FCCF2F8}" srcId="{41267DF6-51A8-4A21-8A5F-1871A7F568A2}" destId="{042170BA-F19F-4948-AE11-8B40884B5549}" srcOrd="2" destOrd="0" parTransId="{74550A95-3324-4554-BBEE-26A2338F1150}" sibTransId="{0276CA90-B8F7-47D9-9B33-72EC658E1224}"/>
    <dgm:cxn modelId="{8BEDF9C3-679A-4A7D-BD1F-C4C2CA68EAD4}" srcId="{41267DF6-51A8-4A21-8A5F-1871A7F568A2}" destId="{97969E21-2246-4FA7-8A79-85A05D8DC12D}" srcOrd="3" destOrd="0" parTransId="{BB2739A4-D1D0-468B-9EC1-5A030D10598B}" sibTransId="{7F41D88F-A092-4E54-A06E-C7D172EB8CF2}"/>
    <dgm:cxn modelId="{367143D1-1097-46C0-B4C8-D7385A9D7F4C}" type="presOf" srcId="{042170BA-F19F-4948-AE11-8B40884B5549}" destId="{8A6CB2B6-D763-4F50-AC9E-610CD8AEA0A5}" srcOrd="0" destOrd="0" presId="urn:microsoft.com/office/officeart/2018/2/layout/IconCircleList"/>
    <dgm:cxn modelId="{8E1D6DA6-C804-4DBE-842A-5173D3958FF4}" type="presParOf" srcId="{D995BFC6-37DF-4A6B-8194-5BC08C7095FD}" destId="{607865F1-6865-4EBE-BCE0-5DEB4B3F48E9}" srcOrd="0" destOrd="0" presId="urn:microsoft.com/office/officeart/2018/2/layout/IconCircleList"/>
    <dgm:cxn modelId="{E306657C-B587-49D4-929D-C8B38FEEC6F2}" type="presParOf" srcId="{607865F1-6865-4EBE-BCE0-5DEB4B3F48E9}" destId="{4FB1A26F-2440-4F8F-B821-EF8E4B1DD3C8}" srcOrd="0" destOrd="0" presId="urn:microsoft.com/office/officeart/2018/2/layout/IconCircleList"/>
    <dgm:cxn modelId="{A5ADB075-A4F2-49BD-920F-D35C26021071}" type="presParOf" srcId="{4FB1A26F-2440-4F8F-B821-EF8E4B1DD3C8}" destId="{CA9A893A-CEAF-4445-A36E-D6DA09F1FB88}" srcOrd="0" destOrd="0" presId="urn:microsoft.com/office/officeart/2018/2/layout/IconCircleList"/>
    <dgm:cxn modelId="{77B65DBA-3EB7-491F-BAF8-152E867869BA}" type="presParOf" srcId="{4FB1A26F-2440-4F8F-B821-EF8E4B1DD3C8}" destId="{31765A43-CB6B-4A1D-9F4E-85B8D8E61577}" srcOrd="1" destOrd="0" presId="urn:microsoft.com/office/officeart/2018/2/layout/IconCircleList"/>
    <dgm:cxn modelId="{88912E29-716D-4930-A257-7294385F31F8}" type="presParOf" srcId="{4FB1A26F-2440-4F8F-B821-EF8E4B1DD3C8}" destId="{99797E5B-43AD-4020-9202-01246FDD6716}" srcOrd="2" destOrd="0" presId="urn:microsoft.com/office/officeart/2018/2/layout/IconCircleList"/>
    <dgm:cxn modelId="{F04D6D7A-7E56-4D71-BD93-30086FD10A4D}" type="presParOf" srcId="{4FB1A26F-2440-4F8F-B821-EF8E4B1DD3C8}" destId="{EF4112E5-2285-4FCF-8C91-68F08E3315CD}" srcOrd="3" destOrd="0" presId="urn:microsoft.com/office/officeart/2018/2/layout/IconCircleList"/>
    <dgm:cxn modelId="{6DE1034B-7AA0-4838-BE83-0DF1646B22D8}" type="presParOf" srcId="{607865F1-6865-4EBE-BCE0-5DEB4B3F48E9}" destId="{9E9385AE-9C50-408D-AA53-677BE3AD0AF9}" srcOrd="1" destOrd="0" presId="urn:microsoft.com/office/officeart/2018/2/layout/IconCircleList"/>
    <dgm:cxn modelId="{5760074E-3264-4C6C-B5CF-C1E15EE381B2}" type="presParOf" srcId="{607865F1-6865-4EBE-BCE0-5DEB4B3F48E9}" destId="{A9808975-C3BD-4AA8-A03B-9AC5B55A4212}" srcOrd="2" destOrd="0" presId="urn:microsoft.com/office/officeart/2018/2/layout/IconCircleList"/>
    <dgm:cxn modelId="{BCEA3C66-2C67-461B-B6B1-7D7116DCA94D}" type="presParOf" srcId="{A9808975-C3BD-4AA8-A03B-9AC5B55A4212}" destId="{3808DCFF-0A10-4BDE-BB7E-00213E3F23B1}" srcOrd="0" destOrd="0" presId="urn:microsoft.com/office/officeart/2018/2/layout/IconCircleList"/>
    <dgm:cxn modelId="{D84D291D-921A-4BAD-ADDF-F3F1CC7893FB}" type="presParOf" srcId="{A9808975-C3BD-4AA8-A03B-9AC5B55A4212}" destId="{5107CEC7-EC58-41F6-B854-29EC73F0ACC4}" srcOrd="1" destOrd="0" presId="urn:microsoft.com/office/officeart/2018/2/layout/IconCircleList"/>
    <dgm:cxn modelId="{B807BA5C-6539-4E70-A6F3-BEC566D05BAD}" type="presParOf" srcId="{A9808975-C3BD-4AA8-A03B-9AC5B55A4212}" destId="{8ADFDE75-309F-4917-A7B0-55FF8CFE0392}" srcOrd="2" destOrd="0" presId="urn:microsoft.com/office/officeart/2018/2/layout/IconCircleList"/>
    <dgm:cxn modelId="{5620D644-DFC1-452B-8CB4-F41D3D081FEA}" type="presParOf" srcId="{A9808975-C3BD-4AA8-A03B-9AC5B55A4212}" destId="{58CBE489-2A09-4F1C-A0C8-970F2ED60DFF}" srcOrd="3" destOrd="0" presId="urn:microsoft.com/office/officeart/2018/2/layout/IconCircleList"/>
    <dgm:cxn modelId="{B1582C9E-F1C7-4636-8F54-FAE0216EF52A}" type="presParOf" srcId="{607865F1-6865-4EBE-BCE0-5DEB4B3F48E9}" destId="{69D9956E-E917-4DB0-9961-5295BF465E84}" srcOrd="3" destOrd="0" presId="urn:microsoft.com/office/officeart/2018/2/layout/IconCircleList"/>
    <dgm:cxn modelId="{4EA5EBE6-7404-4899-A8DB-DF48D8891EB5}" type="presParOf" srcId="{607865F1-6865-4EBE-BCE0-5DEB4B3F48E9}" destId="{EB1DE080-4DF0-4836-9885-CC12BB37A131}" srcOrd="4" destOrd="0" presId="urn:microsoft.com/office/officeart/2018/2/layout/IconCircleList"/>
    <dgm:cxn modelId="{D1C9CF56-7FAC-47DB-BA6D-BADF1F12421D}" type="presParOf" srcId="{EB1DE080-4DF0-4836-9885-CC12BB37A131}" destId="{F0D7DDE2-3055-4403-8098-D9CD6454DF8B}" srcOrd="0" destOrd="0" presId="urn:microsoft.com/office/officeart/2018/2/layout/IconCircleList"/>
    <dgm:cxn modelId="{63837E2C-8092-4583-99C4-7B6B5B2B4716}" type="presParOf" srcId="{EB1DE080-4DF0-4836-9885-CC12BB37A131}" destId="{41EB6053-657A-46E9-AC64-F6ECCCFFB08C}" srcOrd="1" destOrd="0" presId="urn:microsoft.com/office/officeart/2018/2/layout/IconCircleList"/>
    <dgm:cxn modelId="{AE669472-EDC9-4DD1-BD0B-064C78C50BAF}" type="presParOf" srcId="{EB1DE080-4DF0-4836-9885-CC12BB37A131}" destId="{29371F84-F45D-4EDA-8E95-6A63E204056F}" srcOrd="2" destOrd="0" presId="urn:microsoft.com/office/officeart/2018/2/layout/IconCircleList"/>
    <dgm:cxn modelId="{505D32D3-305E-4CEE-8421-4FCCF0E90976}" type="presParOf" srcId="{EB1DE080-4DF0-4836-9885-CC12BB37A131}" destId="{8A6CB2B6-D763-4F50-AC9E-610CD8AEA0A5}" srcOrd="3" destOrd="0" presId="urn:microsoft.com/office/officeart/2018/2/layout/IconCircleList"/>
    <dgm:cxn modelId="{8A07F2B9-B7C3-467B-8F49-F3ADD8016C1B}" type="presParOf" srcId="{607865F1-6865-4EBE-BCE0-5DEB4B3F48E9}" destId="{E8F37DCF-C243-4552-A471-57BB09C7EF78}" srcOrd="5" destOrd="0" presId="urn:microsoft.com/office/officeart/2018/2/layout/IconCircleList"/>
    <dgm:cxn modelId="{A557A0FA-60D1-46EF-BA43-A484F4098753}" type="presParOf" srcId="{607865F1-6865-4EBE-BCE0-5DEB4B3F48E9}" destId="{5E66143A-C9CA-4198-87AF-282F6B200ADF}" srcOrd="6" destOrd="0" presId="urn:microsoft.com/office/officeart/2018/2/layout/IconCircleList"/>
    <dgm:cxn modelId="{9D0C1BA9-E3E4-4CD3-819D-8DCFEA167F8E}" type="presParOf" srcId="{5E66143A-C9CA-4198-87AF-282F6B200ADF}" destId="{48F3D0A3-9AFD-489E-B0E9-B57D0E78ECEF}" srcOrd="0" destOrd="0" presId="urn:microsoft.com/office/officeart/2018/2/layout/IconCircleList"/>
    <dgm:cxn modelId="{B2C05530-46DC-4BE6-A358-8BCAB0C03ED6}" type="presParOf" srcId="{5E66143A-C9CA-4198-87AF-282F6B200ADF}" destId="{987AA47F-43E2-492E-8E04-85258B2DC75C}" srcOrd="1" destOrd="0" presId="urn:microsoft.com/office/officeart/2018/2/layout/IconCircleList"/>
    <dgm:cxn modelId="{A203B13E-5898-4FE1-9291-0EAF04F98C21}" type="presParOf" srcId="{5E66143A-C9CA-4198-87AF-282F6B200ADF}" destId="{51DA0747-37A9-44AA-AF43-FF4B460B00D7}" srcOrd="2" destOrd="0" presId="urn:microsoft.com/office/officeart/2018/2/layout/IconCircleList"/>
    <dgm:cxn modelId="{FD5C8153-883A-4798-9FEF-4CC4A3F62314}" type="presParOf" srcId="{5E66143A-C9CA-4198-87AF-282F6B200ADF}" destId="{14BFAA3C-70B5-495B-8167-8D3D93382D5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2F1201-5AA8-4C80-B3AC-19BD35B266C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EB24F4-2E5E-4543-85D7-2784A26882F8}">
      <dgm:prSet/>
      <dgm:spPr/>
      <dgm:t>
        <a:bodyPr/>
        <a:lstStyle/>
        <a:p>
          <a:r>
            <a:rPr lang="en-US" dirty="0"/>
            <a:t>Reduce Trip Cancellation Rate</a:t>
          </a:r>
        </a:p>
      </dgm:t>
    </dgm:pt>
    <dgm:pt modelId="{3B9B8ED9-BA15-475B-8612-20854CFCCAA3}" type="parTrans" cxnId="{D1FA0AE0-E6A4-4329-A862-2D82B13383E3}">
      <dgm:prSet/>
      <dgm:spPr/>
      <dgm:t>
        <a:bodyPr/>
        <a:lstStyle/>
        <a:p>
          <a:endParaRPr lang="en-US"/>
        </a:p>
      </dgm:t>
    </dgm:pt>
    <dgm:pt modelId="{E9F20CFB-830A-41C5-A0C4-248A3F773A8C}" type="sibTrans" cxnId="{D1FA0AE0-E6A4-4329-A862-2D82B13383E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7773BFF-D786-4175-B314-0DAB3D7D7CBF}">
      <dgm:prSet/>
      <dgm:spPr/>
      <dgm:t>
        <a:bodyPr/>
        <a:lstStyle/>
        <a:p>
          <a:r>
            <a:rPr lang="en-GB" dirty="0"/>
            <a:t>Utilising Resources Effectively to Increase Revenue</a:t>
          </a:r>
          <a:endParaRPr lang="en-US" dirty="0"/>
        </a:p>
      </dgm:t>
    </dgm:pt>
    <dgm:pt modelId="{086ACC68-C533-4D22-83C6-0A7567A18C30}" type="parTrans" cxnId="{BD53DC7D-6594-4CB6-BEA0-76025614D1EA}">
      <dgm:prSet/>
      <dgm:spPr/>
      <dgm:t>
        <a:bodyPr/>
        <a:lstStyle/>
        <a:p>
          <a:endParaRPr lang="en-US"/>
        </a:p>
      </dgm:t>
    </dgm:pt>
    <dgm:pt modelId="{61D4AC23-9751-43FA-8614-8697068E2404}" type="sibTrans" cxnId="{BD53DC7D-6594-4CB6-BEA0-76025614D1E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08CD6C7-63FB-4843-9A27-53D74E38FB02}">
      <dgm:prSet/>
      <dgm:spPr/>
      <dgm:t>
        <a:bodyPr/>
        <a:lstStyle/>
        <a:p>
          <a:r>
            <a:rPr lang="en-GB" dirty="0"/>
            <a:t>To Focus on Improvement Areas to Increase Customer Satisfaction</a:t>
          </a:r>
          <a:endParaRPr lang="en-US" dirty="0"/>
        </a:p>
      </dgm:t>
    </dgm:pt>
    <dgm:pt modelId="{8FED7644-C04B-45FA-8841-340E95460D92}" type="parTrans" cxnId="{89B34ECE-7F8C-4E94-A436-1D3432FC226A}">
      <dgm:prSet/>
      <dgm:spPr/>
      <dgm:t>
        <a:bodyPr/>
        <a:lstStyle/>
        <a:p>
          <a:endParaRPr lang="en-US"/>
        </a:p>
      </dgm:t>
    </dgm:pt>
    <dgm:pt modelId="{6CAF3FC7-7C32-4F4D-8CDD-DADC1F35D339}" type="sibTrans" cxnId="{89B34ECE-7F8C-4E94-A436-1D3432FC226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03EF536-C840-45BE-98DE-A5F93DC966B3}" type="pres">
      <dgm:prSet presAssocID="{FD2F1201-5AA8-4C80-B3AC-19BD35B266C4}" presName="Name0" presStyleCnt="0">
        <dgm:presLayoutVars>
          <dgm:animLvl val="lvl"/>
          <dgm:resizeHandles val="exact"/>
        </dgm:presLayoutVars>
      </dgm:prSet>
      <dgm:spPr/>
    </dgm:pt>
    <dgm:pt modelId="{836B5715-B8D9-4244-9199-6F42F64EAADF}" type="pres">
      <dgm:prSet presAssocID="{FBEB24F4-2E5E-4543-85D7-2784A26882F8}" presName="compositeNode" presStyleCnt="0">
        <dgm:presLayoutVars>
          <dgm:bulletEnabled val="1"/>
        </dgm:presLayoutVars>
      </dgm:prSet>
      <dgm:spPr/>
    </dgm:pt>
    <dgm:pt modelId="{64C4899D-F125-4B0E-A7EA-EB0FC3F70EB2}" type="pres">
      <dgm:prSet presAssocID="{FBEB24F4-2E5E-4543-85D7-2784A26882F8}" presName="bgRect" presStyleLbl="alignNode1" presStyleIdx="0" presStyleCnt="3" custLinFactNeighborX="-183" custLinFactNeighborY="-7615"/>
      <dgm:spPr/>
    </dgm:pt>
    <dgm:pt modelId="{58E643FB-3984-44A5-A710-305A914576C6}" type="pres">
      <dgm:prSet presAssocID="{E9F20CFB-830A-41C5-A0C4-248A3F773A8C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C19614B7-001F-4162-92F9-8ADB238C3C67}" type="pres">
      <dgm:prSet presAssocID="{FBEB24F4-2E5E-4543-85D7-2784A26882F8}" presName="nodeRect" presStyleLbl="alignNode1" presStyleIdx="0" presStyleCnt="3">
        <dgm:presLayoutVars>
          <dgm:bulletEnabled val="1"/>
        </dgm:presLayoutVars>
      </dgm:prSet>
      <dgm:spPr/>
    </dgm:pt>
    <dgm:pt modelId="{EEE5CFD7-E592-4190-AFB8-99F167494198}" type="pres">
      <dgm:prSet presAssocID="{E9F20CFB-830A-41C5-A0C4-248A3F773A8C}" presName="sibTrans" presStyleCnt="0"/>
      <dgm:spPr/>
    </dgm:pt>
    <dgm:pt modelId="{1B95F5CB-69CA-422B-9F68-755CB7EE37C3}" type="pres">
      <dgm:prSet presAssocID="{37773BFF-D786-4175-B314-0DAB3D7D7CBF}" presName="compositeNode" presStyleCnt="0">
        <dgm:presLayoutVars>
          <dgm:bulletEnabled val="1"/>
        </dgm:presLayoutVars>
      </dgm:prSet>
      <dgm:spPr/>
    </dgm:pt>
    <dgm:pt modelId="{556862A4-471B-470B-9E99-AD2693AB55CD}" type="pres">
      <dgm:prSet presAssocID="{37773BFF-D786-4175-B314-0DAB3D7D7CBF}" presName="bgRect" presStyleLbl="alignNode1" presStyleIdx="1" presStyleCnt="3"/>
      <dgm:spPr/>
    </dgm:pt>
    <dgm:pt modelId="{2ACD52F4-3AC7-4CBC-8D6A-569757694293}" type="pres">
      <dgm:prSet presAssocID="{61D4AC23-9751-43FA-8614-8697068E2404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D8445931-B5D9-4A0A-A68C-48AA568466F4}" type="pres">
      <dgm:prSet presAssocID="{37773BFF-D786-4175-B314-0DAB3D7D7CBF}" presName="nodeRect" presStyleLbl="alignNode1" presStyleIdx="1" presStyleCnt="3">
        <dgm:presLayoutVars>
          <dgm:bulletEnabled val="1"/>
        </dgm:presLayoutVars>
      </dgm:prSet>
      <dgm:spPr/>
    </dgm:pt>
    <dgm:pt modelId="{B600B54A-1671-4144-A684-7EDA83828387}" type="pres">
      <dgm:prSet presAssocID="{61D4AC23-9751-43FA-8614-8697068E2404}" presName="sibTrans" presStyleCnt="0"/>
      <dgm:spPr/>
    </dgm:pt>
    <dgm:pt modelId="{B86E571D-082C-4A4E-9BDD-366A7E16C3ED}" type="pres">
      <dgm:prSet presAssocID="{508CD6C7-63FB-4843-9A27-53D74E38FB02}" presName="compositeNode" presStyleCnt="0">
        <dgm:presLayoutVars>
          <dgm:bulletEnabled val="1"/>
        </dgm:presLayoutVars>
      </dgm:prSet>
      <dgm:spPr/>
    </dgm:pt>
    <dgm:pt modelId="{EE13ABA7-1CEC-42B3-B8A0-247A2E9C08A6}" type="pres">
      <dgm:prSet presAssocID="{508CD6C7-63FB-4843-9A27-53D74E38FB02}" presName="bgRect" presStyleLbl="alignNode1" presStyleIdx="2" presStyleCnt="3"/>
      <dgm:spPr/>
    </dgm:pt>
    <dgm:pt modelId="{1C8955F8-FAAE-4DD9-891A-BF8590960E04}" type="pres">
      <dgm:prSet presAssocID="{6CAF3FC7-7C32-4F4D-8CDD-DADC1F35D33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686B4DB-8C6B-4F08-9ABA-9B2CD262762E}" type="pres">
      <dgm:prSet presAssocID="{508CD6C7-63FB-4843-9A27-53D74E38FB0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293A014-FB6A-4BA4-9574-B88085C8636B}" type="presOf" srcId="{37773BFF-D786-4175-B314-0DAB3D7D7CBF}" destId="{556862A4-471B-470B-9E99-AD2693AB55CD}" srcOrd="0" destOrd="0" presId="urn:microsoft.com/office/officeart/2016/7/layout/LinearBlockProcessNumbered"/>
    <dgm:cxn modelId="{A1E4B015-8F9F-40EA-A040-D2B7324D3232}" type="presOf" srcId="{6CAF3FC7-7C32-4F4D-8CDD-DADC1F35D339}" destId="{1C8955F8-FAAE-4DD9-891A-BF8590960E04}" srcOrd="0" destOrd="0" presId="urn:microsoft.com/office/officeart/2016/7/layout/LinearBlockProcessNumbered"/>
    <dgm:cxn modelId="{9BF5441B-8B7D-44E8-A5E6-FF6150908C97}" type="presOf" srcId="{FD2F1201-5AA8-4C80-B3AC-19BD35B266C4}" destId="{603EF536-C840-45BE-98DE-A5F93DC966B3}" srcOrd="0" destOrd="0" presId="urn:microsoft.com/office/officeart/2016/7/layout/LinearBlockProcessNumbered"/>
    <dgm:cxn modelId="{90756761-F6B0-4A2D-82DD-DE5D9431F55A}" type="presOf" srcId="{61D4AC23-9751-43FA-8614-8697068E2404}" destId="{2ACD52F4-3AC7-4CBC-8D6A-569757694293}" srcOrd="0" destOrd="0" presId="urn:microsoft.com/office/officeart/2016/7/layout/LinearBlockProcessNumbered"/>
    <dgm:cxn modelId="{1F576E46-9BE4-4BB6-81F5-D07E2D5F5124}" type="presOf" srcId="{508CD6C7-63FB-4843-9A27-53D74E38FB02}" destId="{B686B4DB-8C6B-4F08-9ABA-9B2CD262762E}" srcOrd="1" destOrd="0" presId="urn:microsoft.com/office/officeart/2016/7/layout/LinearBlockProcessNumbered"/>
    <dgm:cxn modelId="{7AA6B772-B126-4953-B7F2-4E0B8D55C109}" type="presOf" srcId="{FBEB24F4-2E5E-4543-85D7-2784A26882F8}" destId="{C19614B7-001F-4162-92F9-8ADB238C3C67}" srcOrd="1" destOrd="0" presId="urn:microsoft.com/office/officeart/2016/7/layout/LinearBlockProcessNumbered"/>
    <dgm:cxn modelId="{BD53DC7D-6594-4CB6-BEA0-76025614D1EA}" srcId="{FD2F1201-5AA8-4C80-B3AC-19BD35B266C4}" destId="{37773BFF-D786-4175-B314-0DAB3D7D7CBF}" srcOrd="1" destOrd="0" parTransId="{086ACC68-C533-4D22-83C6-0A7567A18C30}" sibTransId="{61D4AC23-9751-43FA-8614-8697068E2404}"/>
    <dgm:cxn modelId="{AEEA9EBA-56FA-4D26-9A5A-658EE14FD483}" type="presOf" srcId="{37773BFF-D786-4175-B314-0DAB3D7D7CBF}" destId="{D8445931-B5D9-4A0A-A68C-48AA568466F4}" srcOrd="1" destOrd="0" presId="urn:microsoft.com/office/officeart/2016/7/layout/LinearBlockProcessNumbered"/>
    <dgm:cxn modelId="{821A85C8-6D62-4293-89D1-A4726A124A28}" type="presOf" srcId="{E9F20CFB-830A-41C5-A0C4-248A3F773A8C}" destId="{58E643FB-3984-44A5-A710-305A914576C6}" srcOrd="0" destOrd="0" presId="urn:microsoft.com/office/officeart/2016/7/layout/LinearBlockProcessNumbered"/>
    <dgm:cxn modelId="{89B34ECE-7F8C-4E94-A436-1D3432FC226A}" srcId="{FD2F1201-5AA8-4C80-B3AC-19BD35B266C4}" destId="{508CD6C7-63FB-4843-9A27-53D74E38FB02}" srcOrd="2" destOrd="0" parTransId="{8FED7644-C04B-45FA-8841-340E95460D92}" sibTransId="{6CAF3FC7-7C32-4F4D-8CDD-DADC1F35D339}"/>
    <dgm:cxn modelId="{A065F2D7-CFAA-48CF-B101-4D89B50DCCD6}" type="presOf" srcId="{508CD6C7-63FB-4843-9A27-53D74E38FB02}" destId="{EE13ABA7-1CEC-42B3-B8A0-247A2E9C08A6}" srcOrd="0" destOrd="0" presId="urn:microsoft.com/office/officeart/2016/7/layout/LinearBlockProcessNumbered"/>
    <dgm:cxn modelId="{D1FA0AE0-E6A4-4329-A862-2D82B13383E3}" srcId="{FD2F1201-5AA8-4C80-B3AC-19BD35B266C4}" destId="{FBEB24F4-2E5E-4543-85D7-2784A26882F8}" srcOrd="0" destOrd="0" parTransId="{3B9B8ED9-BA15-475B-8612-20854CFCCAA3}" sibTransId="{E9F20CFB-830A-41C5-A0C4-248A3F773A8C}"/>
    <dgm:cxn modelId="{FDB720E5-F51C-4996-950C-7AC0801D613D}" type="presOf" srcId="{FBEB24F4-2E5E-4543-85D7-2784A26882F8}" destId="{64C4899D-F125-4B0E-A7EA-EB0FC3F70EB2}" srcOrd="0" destOrd="0" presId="urn:microsoft.com/office/officeart/2016/7/layout/LinearBlockProcessNumbered"/>
    <dgm:cxn modelId="{BCB0FCAA-8861-432A-91DC-A81EEBB1EA74}" type="presParOf" srcId="{603EF536-C840-45BE-98DE-A5F93DC966B3}" destId="{836B5715-B8D9-4244-9199-6F42F64EAADF}" srcOrd="0" destOrd="0" presId="urn:microsoft.com/office/officeart/2016/7/layout/LinearBlockProcessNumbered"/>
    <dgm:cxn modelId="{62791A97-3EC7-4CA7-8ED4-9B4123C27AF3}" type="presParOf" srcId="{836B5715-B8D9-4244-9199-6F42F64EAADF}" destId="{64C4899D-F125-4B0E-A7EA-EB0FC3F70EB2}" srcOrd="0" destOrd="0" presId="urn:microsoft.com/office/officeart/2016/7/layout/LinearBlockProcessNumbered"/>
    <dgm:cxn modelId="{3D23C57A-222A-4FA7-80CE-488757B0A024}" type="presParOf" srcId="{836B5715-B8D9-4244-9199-6F42F64EAADF}" destId="{58E643FB-3984-44A5-A710-305A914576C6}" srcOrd="1" destOrd="0" presId="urn:microsoft.com/office/officeart/2016/7/layout/LinearBlockProcessNumbered"/>
    <dgm:cxn modelId="{8A74FABA-383D-43AE-8F9D-00C4DBE2DC31}" type="presParOf" srcId="{836B5715-B8D9-4244-9199-6F42F64EAADF}" destId="{C19614B7-001F-4162-92F9-8ADB238C3C67}" srcOrd="2" destOrd="0" presId="urn:microsoft.com/office/officeart/2016/7/layout/LinearBlockProcessNumbered"/>
    <dgm:cxn modelId="{5BEBC633-8B7A-4DA5-9F64-0B36F830D3C6}" type="presParOf" srcId="{603EF536-C840-45BE-98DE-A5F93DC966B3}" destId="{EEE5CFD7-E592-4190-AFB8-99F167494198}" srcOrd="1" destOrd="0" presId="urn:microsoft.com/office/officeart/2016/7/layout/LinearBlockProcessNumbered"/>
    <dgm:cxn modelId="{5ED5CC7F-F8CD-4327-8DD0-C86BFC7543B8}" type="presParOf" srcId="{603EF536-C840-45BE-98DE-A5F93DC966B3}" destId="{1B95F5CB-69CA-422B-9F68-755CB7EE37C3}" srcOrd="2" destOrd="0" presId="urn:microsoft.com/office/officeart/2016/7/layout/LinearBlockProcessNumbered"/>
    <dgm:cxn modelId="{ED87D072-48F2-4CB1-AFCD-B5878864C447}" type="presParOf" srcId="{1B95F5CB-69CA-422B-9F68-755CB7EE37C3}" destId="{556862A4-471B-470B-9E99-AD2693AB55CD}" srcOrd="0" destOrd="0" presId="urn:microsoft.com/office/officeart/2016/7/layout/LinearBlockProcessNumbered"/>
    <dgm:cxn modelId="{1F130CF9-5E7E-4F04-AC56-86F0045FBA76}" type="presParOf" srcId="{1B95F5CB-69CA-422B-9F68-755CB7EE37C3}" destId="{2ACD52F4-3AC7-4CBC-8D6A-569757694293}" srcOrd="1" destOrd="0" presId="urn:microsoft.com/office/officeart/2016/7/layout/LinearBlockProcessNumbered"/>
    <dgm:cxn modelId="{94CB6897-8D1F-43ED-B901-4882033B494E}" type="presParOf" srcId="{1B95F5CB-69CA-422B-9F68-755CB7EE37C3}" destId="{D8445931-B5D9-4A0A-A68C-48AA568466F4}" srcOrd="2" destOrd="0" presId="urn:microsoft.com/office/officeart/2016/7/layout/LinearBlockProcessNumbered"/>
    <dgm:cxn modelId="{D1D81034-4CE4-40A1-AE9C-EC2FE2F4D00D}" type="presParOf" srcId="{603EF536-C840-45BE-98DE-A5F93DC966B3}" destId="{B600B54A-1671-4144-A684-7EDA83828387}" srcOrd="3" destOrd="0" presId="urn:microsoft.com/office/officeart/2016/7/layout/LinearBlockProcessNumbered"/>
    <dgm:cxn modelId="{CBF7FAE8-476B-41A2-A6C7-92EA7592B458}" type="presParOf" srcId="{603EF536-C840-45BE-98DE-A5F93DC966B3}" destId="{B86E571D-082C-4A4E-9BDD-366A7E16C3ED}" srcOrd="4" destOrd="0" presId="urn:microsoft.com/office/officeart/2016/7/layout/LinearBlockProcessNumbered"/>
    <dgm:cxn modelId="{CB9D83A7-C6F2-45C4-A222-1EFA17C43E3D}" type="presParOf" srcId="{B86E571D-082C-4A4E-9BDD-366A7E16C3ED}" destId="{EE13ABA7-1CEC-42B3-B8A0-247A2E9C08A6}" srcOrd="0" destOrd="0" presId="urn:microsoft.com/office/officeart/2016/7/layout/LinearBlockProcessNumbered"/>
    <dgm:cxn modelId="{84D8993F-85AF-4742-BB27-E75CB685B714}" type="presParOf" srcId="{B86E571D-082C-4A4E-9BDD-366A7E16C3ED}" destId="{1C8955F8-FAAE-4DD9-891A-BF8590960E04}" srcOrd="1" destOrd="0" presId="urn:microsoft.com/office/officeart/2016/7/layout/LinearBlockProcessNumbered"/>
    <dgm:cxn modelId="{324A654A-1A06-42C6-A8FD-CC33E5D43EF0}" type="presParOf" srcId="{B86E571D-082C-4A4E-9BDD-366A7E16C3ED}" destId="{B686B4DB-8C6B-4F08-9ABA-9B2CD262762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55DA81-1773-4BA0-8EC8-F66EDAA39DE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118278-D3F3-4948-9374-09B312B173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Assembly Table: </a:t>
          </a:r>
          <a:r>
            <a:rPr lang="en-US" dirty="0"/>
            <a:t>Contains geographical area data in Bengaluru divided into assemblies</a:t>
          </a:r>
        </a:p>
      </dgm:t>
    </dgm:pt>
    <dgm:pt modelId="{D71ED226-EE96-4469-A2FF-E6A8CB37487E}" type="parTrans" cxnId="{515ECC0D-2F3D-439C-B478-043E01FD2B87}">
      <dgm:prSet/>
      <dgm:spPr/>
      <dgm:t>
        <a:bodyPr/>
        <a:lstStyle/>
        <a:p>
          <a:endParaRPr lang="en-US"/>
        </a:p>
      </dgm:t>
    </dgm:pt>
    <dgm:pt modelId="{43B50FFD-8187-414E-9E1C-5B577222B6E5}" type="sibTrans" cxnId="{515ECC0D-2F3D-439C-B478-043E01FD2B87}">
      <dgm:prSet phldrT="1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3F80D77-6791-48D2-A915-DEACEBD57A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Duration Table: </a:t>
          </a:r>
          <a:r>
            <a:rPr lang="en-US"/>
            <a:t>Tracks hourly time slots to analyse temporal ride patterns</a:t>
          </a:r>
          <a:endParaRPr lang="en-US" dirty="0"/>
        </a:p>
      </dgm:t>
    </dgm:pt>
    <dgm:pt modelId="{7DE6A672-A2AE-40C0-995E-5ABB35BBACD5}" type="parTrans" cxnId="{FCFC70BE-5FC0-4635-964A-C2AC3E82A6B9}">
      <dgm:prSet/>
      <dgm:spPr/>
      <dgm:t>
        <a:bodyPr/>
        <a:lstStyle/>
        <a:p>
          <a:endParaRPr lang="en-US"/>
        </a:p>
      </dgm:t>
    </dgm:pt>
    <dgm:pt modelId="{F9C4D123-5DF5-4254-BC85-6D5E376B8C5F}" type="sibTrans" cxnId="{FCFC70BE-5FC0-4635-964A-C2AC3E82A6B9}">
      <dgm:prSet phldrT="3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03CFCB0-14C0-47AB-AD44-A399197494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Payment Table: </a:t>
          </a:r>
          <a:r>
            <a:rPr lang="en-US"/>
            <a:t>Documents transaction methods to study customer preferences</a:t>
          </a:r>
          <a:endParaRPr lang="en-US" dirty="0"/>
        </a:p>
      </dgm:t>
    </dgm:pt>
    <dgm:pt modelId="{57AB7849-1411-4504-A95B-5A8A59FB03CE}" type="parTrans" cxnId="{A2D1246D-65A9-4748-940B-59257A4A6C5F}">
      <dgm:prSet/>
      <dgm:spPr/>
      <dgm:t>
        <a:bodyPr/>
        <a:lstStyle/>
        <a:p>
          <a:endParaRPr lang="en-US"/>
        </a:p>
      </dgm:t>
    </dgm:pt>
    <dgm:pt modelId="{CF8CAB0A-2E58-46E8-9608-A795AE914982}" type="sibTrans" cxnId="{A2D1246D-65A9-4748-940B-59257A4A6C5F}">
      <dgm:prSet phldrT="4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EDA2133-FB63-44AC-8809-27F13BC257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Trip Details Table: </a:t>
          </a:r>
          <a:r>
            <a:rPr lang="en-US"/>
            <a:t>Monitors trip interactions</a:t>
          </a:r>
          <a:endParaRPr lang="en-US" dirty="0"/>
        </a:p>
      </dgm:t>
    </dgm:pt>
    <dgm:pt modelId="{9D24E46E-E174-4818-A084-F3788E141383}" type="parTrans" cxnId="{5ED7EB07-4060-4190-B7E0-0D13B43096AB}">
      <dgm:prSet/>
      <dgm:spPr/>
      <dgm:t>
        <a:bodyPr/>
        <a:lstStyle/>
        <a:p>
          <a:endParaRPr lang="en-US"/>
        </a:p>
      </dgm:t>
    </dgm:pt>
    <dgm:pt modelId="{0CC360D2-893D-4927-A9B2-CC0CA1627616}" type="sibTrans" cxnId="{5ED7EB07-4060-4190-B7E0-0D13B43096AB}">
      <dgm:prSet phldrT="5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477B10-228C-4F19-A3F9-FAA5E380DE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Trips Table: </a:t>
          </a:r>
          <a:r>
            <a:rPr lang="en-US"/>
            <a:t>Records completed journey details</a:t>
          </a:r>
          <a:endParaRPr lang="en-US" dirty="0"/>
        </a:p>
      </dgm:t>
    </dgm:pt>
    <dgm:pt modelId="{3FDA54C9-89DF-49B6-A795-45DE29767B03}" type="parTrans" cxnId="{C35A5181-894C-44B5-9DC7-463E88369289}">
      <dgm:prSet/>
      <dgm:spPr/>
      <dgm:t>
        <a:bodyPr/>
        <a:lstStyle/>
        <a:p>
          <a:endParaRPr lang="en-US"/>
        </a:p>
      </dgm:t>
    </dgm:pt>
    <dgm:pt modelId="{22170289-4279-4951-BE6D-CA44E46DE911}" type="sibTrans" cxnId="{C35A5181-894C-44B5-9DC7-463E88369289}">
      <dgm:prSet phldrT="6" phldr="0"/>
      <dgm:spPr/>
      <dgm:t>
        <a:bodyPr/>
        <a:lstStyle/>
        <a:p>
          <a:endParaRPr lang="en-US"/>
        </a:p>
      </dgm:t>
    </dgm:pt>
    <dgm:pt modelId="{7A17D269-7937-473F-982A-49B89A7C7328}" type="pres">
      <dgm:prSet presAssocID="{1555DA81-1773-4BA0-8EC8-F66EDAA39DED}" presName="vert0" presStyleCnt="0">
        <dgm:presLayoutVars>
          <dgm:dir/>
          <dgm:animOne val="branch"/>
          <dgm:animLvl val="lvl"/>
        </dgm:presLayoutVars>
      </dgm:prSet>
      <dgm:spPr/>
    </dgm:pt>
    <dgm:pt modelId="{BDA80519-135C-4531-AFFF-3C3D323B64FC}" type="pres">
      <dgm:prSet presAssocID="{17118278-D3F3-4948-9374-09B312B17342}" presName="thickLine" presStyleLbl="alignNode1" presStyleIdx="0" presStyleCnt="5"/>
      <dgm:spPr/>
    </dgm:pt>
    <dgm:pt modelId="{3F72643A-34CC-4757-8739-3E23E7077DFD}" type="pres">
      <dgm:prSet presAssocID="{17118278-D3F3-4948-9374-09B312B17342}" presName="horz1" presStyleCnt="0"/>
      <dgm:spPr/>
    </dgm:pt>
    <dgm:pt modelId="{C8D8DFD1-4EE0-4EA9-8B62-A28A4C1632C5}" type="pres">
      <dgm:prSet presAssocID="{17118278-D3F3-4948-9374-09B312B17342}" presName="tx1" presStyleLbl="revTx" presStyleIdx="0" presStyleCnt="5"/>
      <dgm:spPr/>
    </dgm:pt>
    <dgm:pt modelId="{3C18B405-8137-4A0D-B212-A775951F9B02}" type="pres">
      <dgm:prSet presAssocID="{17118278-D3F3-4948-9374-09B312B17342}" presName="vert1" presStyleCnt="0"/>
      <dgm:spPr/>
    </dgm:pt>
    <dgm:pt modelId="{089B6353-4B01-4188-8EF7-1F24B1171057}" type="pres">
      <dgm:prSet presAssocID="{93F80D77-6791-48D2-A915-DEACEBD57A66}" presName="thickLine" presStyleLbl="alignNode1" presStyleIdx="1" presStyleCnt="5"/>
      <dgm:spPr/>
    </dgm:pt>
    <dgm:pt modelId="{752E337C-275A-4C78-A260-76EE7D6CBEFB}" type="pres">
      <dgm:prSet presAssocID="{93F80D77-6791-48D2-A915-DEACEBD57A66}" presName="horz1" presStyleCnt="0"/>
      <dgm:spPr/>
    </dgm:pt>
    <dgm:pt modelId="{BF166EF2-509F-45D3-AC23-F010C3DE2345}" type="pres">
      <dgm:prSet presAssocID="{93F80D77-6791-48D2-A915-DEACEBD57A66}" presName="tx1" presStyleLbl="revTx" presStyleIdx="1" presStyleCnt="5"/>
      <dgm:spPr/>
    </dgm:pt>
    <dgm:pt modelId="{7580469B-07EB-40CC-AE84-6D4D2D6C17E7}" type="pres">
      <dgm:prSet presAssocID="{93F80D77-6791-48D2-A915-DEACEBD57A66}" presName="vert1" presStyleCnt="0"/>
      <dgm:spPr/>
    </dgm:pt>
    <dgm:pt modelId="{0D36CBF1-D3F9-41A6-80C8-529FAD66E8E2}" type="pres">
      <dgm:prSet presAssocID="{C03CFCB0-14C0-47AB-AD44-A39919749436}" presName="thickLine" presStyleLbl="alignNode1" presStyleIdx="2" presStyleCnt="5"/>
      <dgm:spPr/>
    </dgm:pt>
    <dgm:pt modelId="{DA298EE4-E471-4642-AC97-D4890697071F}" type="pres">
      <dgm:prSet presAssocID="{C03CFCB0-14C0-47AB-AD44-A39919749436}" presName="horz1" presStyleCnt="0"/>
      <dgm:spPr/>
    </dgm:pt>
    <dgm:pt modelId="{7B72FA65-6A48-438F-A742-59D3E18505D1}" type="pres">
      <dgm:prSet presAssocID="{C03CFCB0-14C0-47AB-AD44-A39919749436}" presName="tx1" presStyleLbl="revTx" presStyleIdx="2" presStyleCnt="5"/>
      <dgm:spPr/>
    </dgm:pt>
    <dgm:pt modelId="{58DA534D-AFDC-46E8-A521-7DB2512E2FFA}" type="pres">
      <dgm:prSet presAssocID="{C03CFCB0-14C0-47AB-AD44-A39919749436}" presName="vert1" presStyleCnt="0"/>
      <dgm:spPr/>
    </dgm:pt>
    <dgm:pt modelId="{C09F3C78-4B7A-415D-B6D5-4359AE383A87}" type="pres">
      <dgm:prSet presAssocID="{4EDA2133-FB63-44AC-8809-27F13BC25720}" presName="thickLine" presStyleLbl="alignNode1" presStyleIdx="3" presStyleCnt="5"/>
      <dgm:spPr/>
    </dgm:pt>
    <dgm:pt modelId="{70EE79CA-5984-4D1E-B307-CC7769F396B0}" type="pres">
      <dgm:prSet presAssocID="{4EDA2133-FB63-44AC-8809-27F13BC25720}" presName="horz1" presStyleCnt="0"/>
      <dgm:spPr/>
    </dgm:pt>
    <dgm:pt modelId="{604E0DAB-F493-4478-9A2B-7EDB1BC563B6}" type="pres">
      <dgm:prSet presAssocID="{4EDA2133-FB63-44AC-8809-27F13BC25720}" presName="tx1" presStyleLbl="revTx" presStyleIdx="3" presStyleCnt="5"/>
      <dgm:spPr/>
    </dgm:pt>
    <dgm:pt modelId="{0CCB4A0E-697F-4875-8BFC-A9D37B2AF220}" type="pres">
      <dgm:prSet presAssocID="{4EDA2133-FB63-44AC-8809-27F13BC25720}" presName="vert1" presStyleCnt="0"/>
      <dgm:spPr/>
    </dgm:pt>
    <dgm:pt modelId="{75B6E144-846B-4ECC-B8EB-799864C762E8}" type="pres">
      <dgm:prSet presAssocID="{B2477B10-228C-4F19-A3F9-FAA5E380DEAA}" presName="thickLine" presStyleLbl="alignNode1" presStyleIdx="4" presStyleCnt="5"/>
      <dgm:spPr/>
    </dgm:pt>
    <dgm:pt modelId="{D4A9E472-0132-4DC3-89B7-2818C68232E2}" type="pres">
      <dgm:prSet presAssocID="{B2477B10-228C-4F19-A3F9-FAA5E380DEAA}" presName="horz1" presStyleCnt="0"/>
      <dgm:spPr/>
    </dgm:pt>
    <dgm:pt modelId="{3A6336FF-08D8-40EC-B13A-CEECC31C83FF}" type="pres">
      <dgm:prSet presAssocID="{B2477B10-228C-4F19-A3F9-FAA5E380DEAA}" presName="tx1" presStyleLbl="revTx" presStyleIdx="4" presStyleCnt="5"/>
      <dgm:spPr/>
    </dgm:pt>
    <dgm:pt modelId="{B71A6872-4FEB-4E4B-A8A5-9A9D6CE2D1A6}" type="pres">
      <dgm:prSet presAssocID="{B2477B10-228C-4F19-A3F9-FAA5E380DEAA}" presName="vert1" presStyleCnt="0"/>
      <dgm:spPr/>
    </dgm:pt>
  </dgm:ptLst>
  <dgm:cxnLst>
    <dgm:cxn modelId="{5ED7EB07-4060-4190-B7E0-0D13B43096AB}" srcId="{1555DA81-1773-4BA0-8EC8-F66EDAA39DED}" destId="{4EDA2133-FB63-44AC-8809-27F13BC25720}" srcOrd="3" destOrd="0" parTransId="{9D24E46E-E174-4818-A084-F3788E141383}" sibTransId="{0CC360D2-893D-4927-A9B2-CC0CA1627616}"/>
    <dgm:cxn modelId="{515ECC0D-2F3D-439C-B478-043E01FD2B87}" srcId="{1555DA81-1773-4BA0-8EC8-F66EDAA39DED}" destId="{17118278-D3F3-4948-9374-09B312B17342}" srcOrd="0" destOrd="0" parTransId="{D71ED226-EE96-4469-A2FF-E6A8CB37487E}" sibTransId="{43B50FFD-8187-414E-9E1C-5B577222B6E5}"/>
    <dgm:cxn modelId="{0F645323-6EA3-4BBF-ABF8-CCFFF5417B97}" type="presOf" srcId="{17118278-D3F3-4948-9374-09B312B17342}" destId="{C8D8DFD1-4EE0-4EA9-8B62-A28A4C1632C5}" srcOrd="0" destOrd="0" presId="urn:microsoft.com/office/officeart/2008/layout/LinedList"/>
    <dgm:cxn modelId="{625F9A26-FECB-4B76-9A0C-D8FD8807DDDD}" type="presOf" srcId="{93F80D77-6791-48D2-A915-DEACEBD57A66}" destId="{BF166EF2-509F-45D3-AC23-F010C3DE2345}" srcOrd="0" destOrd="0" presId="urn:microsoft.com/office/officeart/2008/layout/LinedList"/>
    <dgm:cxn modelId="{86E3C446-B25C-4E9F-8E92-24415282D43F}" type="presOf" srcId="{1555DA81-1773-4BA0-8EC8-F66EDAA39DED}" destId="{7A17D269-7937-473F-982A-49B89A7C7328}" srcOrd="0" destOrd="0" presId="urn:microsoft.com/office/officeart/2008/layout/LinedList"/>
    <dgm:cxn modelId="{A2D1246D-65A9-4748-940B-59257A4A6C5F}" srcId="{1555DA81-1773-4BA0-8EC8-F66EDAA39DED}" destId="{C03CFCB0-14C0-47AB-AD44-A39919749436}" srcOrd="2" destOrd="0" parTransId="{57AB7849-1411-4504-A95B-5A8A59FB03CE}" sibTransId="{CF8CAB0A-2E58-46E8-9608-A795AE914982}"/>
    <dgm:cxn modelId="{C35A5181-894C-44B5-9DC7-463E88369289}" srcId="{1555DA81-1773-4BA0-8EC8-F66EDAA39DED}" destId="{B2477B10-228C-4F19-A3F9-FAA5E380DEAA}" srcOrd="4" destOrd="0" parTransId="{3FDA54C9-89DF-49B6-A795-45DE29767B03}" sibTransId="{22170289-4279-4951-BE6D-CA44E46DE911}"/>
    <dgm:cxn modelId="{397F2693-059C-4BD9-A2DC-838A72B764FB}" type="presOf" srcId="{B2477B10-228C-4F19-A3F9-FAA5E380DEAA}" destId="{3A6336FF-08D8-40EC-B13A-CEECC31C83FF}" srcOrd="0" destOrd="0" presId="urn:microsoft.com/office/officeart/2008/layout/LinedList"/>
    <dgm:cxn modelId="{FCFC70BE-5FC0-4635-964A-C2AC3E82A6B9}" srcId="{1555DA81-1773-4BA0-8EC8-F66EDAA39DED}" destId="{93F80D77-6791-48D2-A915-DEACEBD57A66}" srcOrd="1" destOrd="0" parTransId="{7DE6A672-A2AE-40C0-995E-5ABB35BBACD5}" sibTransId="{F9C4D123-5DF5-4254-BC85-6D5E376B8C5F}"/>
    <dgm:cxn modelId="{10865CD1-7CAA-4D06-8F64-983068E12684}" type="presOf" srcId="{4EDA2133-FB63-44AC-8809-27F13BC25720}" destId="{604E0DAB-F493-4478-9A2B-7EDB1BC563B6}" srcOrd="0" destOrd="0" presId="urn:microsoft.com/office/officeart/2008/layout/LinedList"/>
    <dgm:cxn modelId="{0F9EB9F7-5D2D-4B36-9EA3-F27544F7D517}" type="presOf" srcId="{C03CFCB0-14C0-47AB-AD44-A39919749436}" destId="{7B72FA65-6A48-438F-A742-59D3E18505D1}" srcOrd="0" destOrd="0" presId="urn:microsoft.com/office/officeart/2008/layout/LinedList"/>
    <dgm:cxn modelId="{C08D0242-CB2A-4692-AFFE-689BFDA50990}" type="presParOf" srcId="{7A17D269-7937-473F-982A-49B89A7C7328}" destId="{BDA80519-135C-4531-AFFF-3C3D323B64FC}" srcOrd="0" destOrd="0" presId="urn:microsoft.com/office/officeart/2008/layout/LinedList"/>
    <dgm:cxn modelId="{337B345E-D165-4713-8DEE-DF7FBAA6CD8C}" type="presParOf" srcId="{7A17D269-7937-473F-982A-49B89A7C7328}" destId="{3F72643A-34CC-4757-8739-3E23E7077DFD}" srcOrd="1" destOrd="0" presId="urn:microsoft.com/office/officeart/2008/layout/LinedList"/>
    <dgm:cxn modelId="{5AE632FB-F720-4177-9A61-644BB1F6B1E3}" type="presParOf" srcId="{3F72643A-34CC-4757-8739-3E23E7077DFD}" destId="{C8D8DFD1-4EE0-4EA9-8B62-A28A4C1632C5}" srcOrd="0" destOrd="0" presId="urn:microsoft.com/office/officeart/2008/layout/LinedList"/>
    <dgm:cxn modelId="{D1889330-AE5E-42F3-9345-E24A4A61F1CC}" type="presParOf" srcId="{3F72643A-34CC-4757-8739-3E23E7077DFD}" destId="{3C18B405-8137-4A0D-B212-A775951F9B02}" srcOrd="1" destOrd="0" presId="urn:microsoft.com/office/officeart/2008/layout/LinedList"/>
    <dgm:cxn modelId="{B65035AE-C828-4D61-A831-233778CD5C5B}" type="presParOf" srcId="{7A17D269-7937-473F-982A-49B89A7C7328}" destId="{089B6353-4B01-4188-8EF7-1F24B1171057}" srcOrd="2" destOrd="0" presId="urn:microsoft.com/office/officeart/2008/layout/LinedList"/>
    <dgm:cxn modelId="{EC250E5B-CD88-44B9-BE3B-EE2E3D0DC0E4}" type="presParOf" srcId="{7A17D269-7937-473F-982A-49B89A7C7328}" destId="{752E337C-275A-4C78-A260-76EE7D6CBEFB}" srcOrd="3" destOrd="0" presId="urn:microsoft.com/office/officeart/2008/layout/LinedList"/>
    <dgm:cxn modelId="{FB3F5761-9809-44A7-95BB-3A6798CB8BDB}" type="presParOf" srcId="{752E337C-275A-4C78-A260-76EE7D6CBEFB}" destId="{BF166EF2-509F-45D3-AC23-F010C3DE2345}" srcOrd="0" destOrd="0" presId="urn:microsoft.com/office/officeart/2008/layout/LinedList"/>
    <dgm:cxn modelId="{C2393A02-F791-4AF9-9B6F-CD50F3D38FC5}" type="presParOf" srcId="{752E337C-275A-4C78-A260-76EE7D6CBEFB}" destId="{7580469B-07EB-40CC-AE84-6D4D2D6C17E7}" srcOrd="1" destOrd="0" presId="urn:microsoft.com/office/officeart/2008/layout/LinedList"/>
    <dgm:cxn modelId="{98ECDFFF-463E-4224-927F-D5E13C478E24}" type="presParOf" srcId="{7A17D269-7937-473F-982A-49B89A7C7328}" destId="{0D36CBF1-D3F9-41A6-80C8-529FAD66E8E2}" srcOrd="4" destOrd="0" presId="urn:microsoft.com/office/officeart/2008/layout/LinedList"/>
    <dgm:cxn modelId="{4741A911-C158-4487-8062-12ADAFB850D0}" type="presParOf" srcId="{7A17D269-7937-473F-982A-49B89A7C7328}" destId="{DA298EE4-E471-4642-AC97-D4890697071F}" srcOrd="5" destOrd="0" presId="urn:microsoft.com/office/officeart/2008/layout/LinedList"/>
    <dgm:cxn modelId="{C730E7F0-4C66-438D-B136-154F79573F5E}" type="presParOf" srcId="{DA298EE4-E471-4642-AC97-D4890697071F}" destId="{7B72FA65-6A48-438F-A742-59D3E18505D1}" srcOrd="0" destOrd="0" presId="urn:microsoft.com/office/officeart/2008/layout/LinedList"/>
    <dgm:cxn modelId="{1FAA48C5-B81E-48FB-AB77-3E0547DC3EF4}" type="presParOf" srcId="{DA298EE4-E471-4642-AC97-D4890697071F}" destId="{58DA534D-AFDC-46E8-A521-7DB2512E2FFA}" srcOrd="1" destOrd="0" presId="urn:microsoft.com/office/officeart/2008/layout/LinedList"/>
    <dgm:cxn modelId="{786CFC11-D918-46F3-847B-84935B8487E3}" type="presParOf" srcId="{7A17D269-7937-473F-982A-49B89A7C7328}" destId="{C09F3C78-4B7A-415D-B6D5-4359AE383A87}" srcOrd="6" destOrd="0" presId="urn:microsoft.com/office/officeart/2008/layout/LinedList"/>
    <dgm:cxn modelId="{A75AA325-5961-4D50-94A3-69EC475B5878}" type="presParOf" srcId="{7A17D269-7937-473F-982A-49B89A7C7328}" destId="{70EE79CA-5984-4D1E-B307-CC7769F396B0}" srcOrd="7" destOrd="0" presId="urn:microsoft.com/office/officeart/2008/layout/LinedList"/>
    <dgm:cxn modelId="{689DA434-0904-43BD-A217-D7CC60B81887}" type="presParOf" srcId="{70EE79CA-5984-4D1E-B307-CC7769F396B0}" destId="{604E0DAB-F493-4478-9A2B-7EDB1BC563B6}" srcOrd="0" destOrd="0" presId="urn:microsoft.com/office/officeart/2008/layout/LinedList"/>
    <dgm:cxn modelId="{EAF5FD61-FD99-49D5-9F23-C2785F8E185B}" type="presParOf" srcId="{70EE79CA-5984-4D1E-B307-CC7769F396B0}" destId="{0CCB4A0E-697F-4875-8BFC-A9D37B2AF220}" srcOrd="1" destOrd="0" presId="urn:microsoft.com/office/officeart/2008/layout/LinedList"/>
    <dgm:cxn modelId="{9D70534B-B43D-42A9-95C4-3398FCEA88C9}" type="presParOf" srcId="{7A17D269-7937-473F-982A-49B89A7C7328}" destId="{75B6E144-846B-4ECC-B8EB-799864C762E8}" srcOrd="8" destOrd="0" presId="urn:microsoft.com/office/officeart/2008/layout/LinedList"/>
    <dgm:cxn modelId="{6E41729A-5240-4E86-8F5E-5AB1E5283943}" type="presParOf" srcId="{7A17D269-7937-473F-982A-49B89A7C7328}" destId="{D4A9E472-0132-4DC3-89B7-2818C68232E2}" srcOrd="9" destOrd="0" presId="urn:microsoft.com/office/officeart/2008/layout/LinedList"/>
    <dgm:cxn modelId="{10D97635-FC24-4494-B819-5B337010F7B3}" type="presParOf" srcId="{D4A9E472-0132-4DC3-89B7-2818C68232E2}" destId="{3A6336FF-08D8-40EC-B13A-CEECC31C83FF}" srcOrd="0" destOrd="0" presId="urn:microsoft.com/office/officeart/2008/layout/LinedList"/>
    <dgm:cxn modelId="{7C9D0862-1E94-404B-9F52-DFF72999B99D}" type="presParOf" srcId="{D4A9E472-0132-4DC3-89B7-2818C68232E2}" destId="{B71A6872-4FEB-4E4B-A8A5-9A9D6CE2D1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3EFA77-E204-4487-90BB-E110C8DCAF0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39A0FA-BE70-45E0-A47B-62A52323A6E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dirty="0"/>
            <a:t>Revenue peaks identified during non-obvious hours (12PM–3PM, 12AM–3AM)</a:t>
          </a:r>
          <a:endParaRPr lang="en-US" sz="2000" dirty="0"/>
        </a:p>
      </dgm:t>
    </dgm:pt>
    <dgm:pt modelId="{E3538CD6-047C-4465-A509-F1FDE54B2AF2}" type="parTrans" cxnId="{1462EB60-766D-475E-BAAC-A76A1D3E018A}">
      <dgm:prSet/>
      <dgm:spPr/>
      <dgm:t>
        <a:bodyPr/>
        <a:lstStyle/>
        <a:p>
          <a:endParaRPr lang="en-US"/>
        </a:p>
      </dgm:t>
    </dgm:pt>
    <dgm:pt modelId="{2E582F61-5E53-471F-A656-14AA6D84A45C}" type="sibTrans" cxnId="{1462EB60-766D-475E-BAAC-A76A1D3E018A}">
      <dgm:prSet/>
      <dgm:spPr/>
      <dgm:t>
        <a:bodyPr/>
        <a:lstStyle/>
        <a:p>
          <a:endParaRPr lang="en-US"/>
        </a:p>
      </dgm:t>
    </dgm:pt>
    <dgm:pt modelId="{31571B88-3D33-4C82-9D1C-B4C4D6AA7D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dirty="0"/>
            <a:t>Utilising Top zones (e.g., Mahadevapura, Bangalore South) drive volume and value</a:t>
          </a:r>
          <a:endParaRPr lang="en-US" sz="2000" dirty="0"/>
        </a:p>
      </dgm:t>
    </dgm:pt>
    <dgm:pt modelId="{9093E83F-5CDA-4D07-890A-23720561269F}" type="parTrans" cxnId="{8CECB0FB-8B06-4B1D-BFD4-DEDACFF42A58}">
      <dgm:prSet/>
      <dgm:spPr/>
      <dgm:t>
        <a:bodyPr/>
        <a:lstStyle/>
        <a:p>
          <a:endParaRPr lang="en-US"/>
        </a:p>
      </dgm:t>
    </dgm:pt>
    <dgm:pt modelId="{4AEB5CD4-F03D-420B-A1AC-EEE28713A358}" type="sibTrans" cxnId="{8CECB0FB-8B06-4B1D-BFD4-DEDACFF42A58}">
      <dgm:prSet/>
      <dgm:spPr/>
      <dgm:t>
        <a:bodyPr/>
        <a:lstStyle/>
        <a:p>
          <a:endParaRPr lang="en-US"/>
        </a:p>
      </dgm:t>
    </dgm:pt>
    <dgm:pt modelId="{96FE6170-7F9A-45DC-928B-A91602B73E0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dirty="0"/>
            <a:t>High cancellation rates suggest driver allocation &amp; incentive challenges</a:t>
          </a:r>
          <a:endParaRPr lang="en-US" sz="2000" dirty="0"/>
        </a:p>
      </dgm:t>
    </dgm:pt>
    <dgm:pt modelId="{863FFC15-34F3-4B0C-A585-0192369DCBBE}" type="parTrans" cxnId="{C67C25C7-94FB-4C82-90E3-34A4093AAC3F}">
      <dgm:prSet/>
      <dgm:spPr/>
      <dgm:t>
        <a:bodyPr/>
        <a:lstStyle/>
        <a:p>
          <a:endParaRPr lang="en-US"/>
        </a:p>
      </dgm:t>
    </dgm:pt>
    <dgm:pt modelId="{53BCD828-B81C-402E-B134-85FE80671897}" type="sibTrans" cxnId="{C67C25C7-94FB-4C82-90E3-34A4093AAC3F}">
      <dgm:prSet/>
      <dgm:spPr/>
      <dgm:t>
        <a:bodyPr/>
        <a:lstStyle/>
        <a:p>
          <a:endParaRPr lang="en-US"/>
        </a:p>
      </dgm:t>
    </dgm:pt>
    <dgm:pt modelId="{FB4ED020-2F89-4DD0-B3F6-9E4F07A5A443}" type="pres">
      <dgm:prSet presAssocID="{523EFA77-E204-4487-90BB-E110C8DCAF0B}" presName="root" presStyleCnt="0">
        <dgm:presLayoutVars>
          <dgm:dir/>
          <dgm:resizeHandles val="exact"/>
        </dgm:presLayoutVars>
      </dgm:prSet>
      <dgm:spPr/>
    </dgm:pt>
    <dgm:pt modelId="{F82E0CB2-1B12-4A78-B956-55E1D37E6A1F}" type="pres">
      <dgm:prSet presAssocID="{3539A0FA-BE70-45E0-A47B-62A52323A6E3}" presName="compNode" presStyleCnt="0"/>
      <dgm:spPr/>
    </dgm:pt>
    <dgm:pt modelId="{BA1787F1-1DFC-4114-A0D4-F7CA999288E4}" type="pres">
      <dgm:prSet presAssocID="{3539A0FA-BE70-45E0-A47B-62A52323A6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 30% outline"/>
        </a:ext>
      </dgm:extLst>
    </dgm:pt>
    <dgm:pt modelId="{A0E6049D-9840-42CF-A557-5DB0AC5314BA}" type="pres">
      <dgm:prSet presAssocID="{3539A0FA-BE70-45E0-A47B-62A52323A6E3}" presName="spaceRect" presStyleCnt="0"/>
      <dgm:spPr/>
    </dgm:pt>
    <dgm:pt modelId="{33D0C8FB-F81C-4A26-94C2-3EC9531B6F7C}" type="pres">
      <dgm:prSet presAssocID="{3539A0FA-BE70-45E0-A47B-62A52323A6E3}" presName="textRect" presStyleLbl="revTx" presStyleIdx="0" presStyleCnt="3">
        <dgm:presLayoutVars>
          <dgm:chMax val="1"/>
          <dgm:chPref val="1"/>
        </dgm:presLayoutVars>
      </dgm:prSet>
      <dgm:spPr/>
    </dgm:pt>
    <dgm:pt modelId="{BDE76BFA-FB1F-4F80-BC02-3FFF1663EC26}" type="pres">
      <dgm:prSet presAssocID="{2E582F61-5E53-471F-A656-14AA6D84A45C}" presName="sibTrans" presStyleCnt="0"/>
      <dgm:spPr/>
    </dgm:pt>
    <dgm:pt modelId="{15CE61AE-99E0-4EC5-AA0A-A5531AB62536}" type="pres">
      <dgm:prSet presAssocID="{31571B88-3D33-4C82-9D1C-B4C4D6AA7D14}" presName="compNode" presStyleCnt="0"/>
      <dgm:spPr/>
    </dgm:pt>
    <dgm:pt modelId="{E3BCF882-6168-4628-AE32-981C5090E2BA}" type="pres">
      <dgm:prSet presAssocID="{31571B88-3D33-4C82-9D1C-B4C4D6AA7D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30D6D6F2-4E90-48C8-98EE-4A5E9918EBBC}" type="pres">
      <dgm:prSet presAssocID="{31571B88-3D33-4C82-9D1C-B4C4D6AA7D14}" presName="spaceRect" presStyleCnt="0"/>
      <dgm:spPr/>
    </dgm:pt>
    <dgm:pt modelId="{77CF39D0-8A3F-4685-BA52-B28560704867}" type="pres">
      <dgm:prSet presAssocID="{31571B88-3D33-4C82-9D1C-B4C4D6AA7D14}" presName="textRect" presStyleLbl="revTx" presStyleIdx="1" presStyleCnt="3">
        <dgm:presLayoutVars>
          <dgm:chMax val="1"/>
          <dgm:chPref val="1"/>
        </dgm:presLayoutVars>
      </dgm:prSet>
      <dgm:spPr/>
    </dgm:pt>
    <dgm:pt modelId="{A8A33050-B35B-4CD1-B3F8-5AC69F393BA7}" type="pres">
      <dgm:prSet presAssocID="{4AEB5CD4-F03D-420B-A1AC-EEE28713A358}" presName="sibTrans" presStyleCnt="0"/>
      <dgm:spPr/>
    </dgm:pt>
    <dgm:pt modelId="{816E5C92-2F71-4033-AD6B-5021F2CCF81C}" type="pres">
      <dgm:prSet presAssocID="{96FE6170-7F9A-45DC-928B-A91602B73E02}" presName="compNode" presStyleCnt="0"/>
      <dgm:spPr/>
    </dgm:pt>
    <dgm:pt modelId="{5E2915CC-0B84-43B8-94F1-7DD2B42F990C}" type="pres">
      <dgm:prSet presAssocID="{96FE6170-7F9A-45DC-928B-A91602B73E0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D783824-A70E-4F3C-A944-B608380ECC15}" type="pres">
      <dgm:prSet presAssocID="{96FE6170-7F9A-45DC-928B-A91602B73E02}" presName="spaceRect" presStyleCnt="0"/>
      <dgm:spPr/>
    </dgm:pt>
    <dgm:pt modelId="{CB5881BC-8252-4F07-B176-F0262C7C3992}" type="pres">
      <dgm:prSet presAssocID="{96FE6170-7F9A-45DC-928B-A91602B73E0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3253106-B6EC-4D08-899D-6ED387DEF8C7}" type="presOf" srcId="{96FE6170-7F9A-45DC-928B-A91602B73E02}" destId="{CB5881BC-8252-4F07-B176-F0262C7C3992}" srcOrd="0" destOrd="0" presId="urn:microsoft.com/office/officeart/2018/2/layout/IconLabelList"/>
    <dgm:cxn modelId="{26C6BE07-5B54-486E-AAC5-9E151D3D591D}" type="presOf" srcId="{523EFA77-E204-4487-90BB-E110C8DCAF0B}" destId="{FB4ED020-2F89-4DD0-B3F6-9E4F07A5A443}" srcOrd="0" destOrd="0" presId="urn:microsoft.com/office/officeart/2018/2/layout/IconLabelList"/>
    <dgm:cxn modelId="{5045CB07-3611-44AE-BF0E-D42DD93C8320}" type="presOf" srcId="{31571B88-3D33-4C82-9D1C-B4C4D6AA7D14}" destId="{77CF39D0-8A3F-4685-BA52-B28560704867}" srcOrd="0" destOrd="0" presId="urn:microsoft.com/office/officeart/2018/2/layout/IconLabelList"/>
    <dgm:cxn modelId="{1462EB60-766D-475E-BAAC-A76A1D3E018A}" srcId="{523EFA77-E204-4487-90BB-E110C8DCAF0B}" destId="{3539A0FA-BE70-45E0-A47B-62A52323A6E3}" srcOrd="0" destOrd="0" parTransId="{E3538CD6-047C-4465-A509-F1FDE54B2AF2}" sibTransId="{2E582F61-5E53-471F-A656-14AA6D84A45C}"/>
    <dgm:cxn modelId="{C90EAEC0-97B4-44FD-940F-2ED70E5B59D4}" type="presOf" srcId="{3539A0FA-BE70-45E0-A47B-62A52323A6E3}" destId="{33D0C8FB-F81C-4A26-94C2-3EC9531B6F7C}" srcOrd="0" destOrd="0" presId="urn:microsoft.com/office/officeart/2018/2/layout/IconLabelList"/>
    <dgm:cxn modelId="{C67C25C7-94FB-4C82-90E3-34A4093AAC3F}" srcId="{523EFA77-E204-4487-90BB-E110C8DCAF0B}" destId="{96FE6170-7F9A-45DC-928B-A91602B73E02}" srcOrd="2" destOrd="0" parTransId="{863FFC15-34F3-4B0C-A585-0192369DCBBE}" sibTransId="{53BCD828-B81C-402E-B134-85FE80671897}"/>
    <dgm:cxn modelId="{8CECB0FB-8B06-4B1D-BFD4-DEDACFF42A58}" srcId="{523EFA77-E204-4487-90BB-E110C8DCAF0B}" destId="{31571B88-3D33-4C82-9D1C-B4C4D6AA7D14}" srcOrd="1" destOrd="0" parTransId="{9093E83F-5CDA-4D07-890A-23720561269F}" sibTransId="{4AEB5CD4-F03D-420B-A1AC-EEE28713A358}"/>
    <dgm:cxn modelId="{2229589E-1931-41FB-8569-7992ADD109A3}" type="presParOf" srcId="{FB4ED020-2F89-4DD0-B3F6-9E4F07A5A443}" destId="{F82E0CB2-1B12-4A78-B956-55E1D37E6A1F}" srcOrd="0" destOrd="0" presId="urn:microsoft.com/office/officeart/2018/2/layout/IconLabelList"/>
    <dgm:cxn modelId="{16F2C4D1-2F62-46A0-A98D-42ADD16ACE38}" type="presParOf" srcId="{F82E0CB2-1B12-4A78-B956-55E1D37E6A1F}" destId="{BA1787F1-1DFC-4114-A0D4-F7CA999288E4}" srcOrd="0" destOrd="0" presId="urn:microsoft.com/office/officeart/2018/2/layout/IconLabelList"/>
    <dgm:cxn modelId="{5E2526C7-15D2-4881-B175-5D72E89B957D}" type="presParOf" srcId="{F82E0CB2-1B12-4A78-B956-55E1D37E6A1F}" destId="{A0E6049D-9840-42CF-A557-5DB0AC5314BA}" srcOrd="1" destOrd="0" presId="urn:microsoft.com/office/officeart/2018/2/layout/IconLabelList"/>
    <dgm:cxn modelId="{4EE2C18D-E1CC-44C5-BE6A-A2E156A72C2C}" type="presParOf" srcId="{F82E0CB2-1B12-4A78-B956-55E1D37E6A1F}" destId="{33D0C8FB-F81C-4A26-94C2-3EC9531B6F7C}" srcOrd="2" destOrd="0" presId="urn:microsoft.com/office/officeart/2018/2/layout/IconLabelList"/>
    <dgm:cxn modelId="{A3740212-77BC-4A4A-A8B7-B5C74E6769B3}" type="presParOf" srcId="{FB4ED020-2F89-4DD0-B3F6-9E4F07A5A443}" destId="{BDE76BFA-FB1F-4F80-BC02-3FFF1663EC26}" srcOrd="1" destOrd="0" presId="urn:microsoft.com/office/officeart/2018/2/layout/IconLabelList"/>
    <dgm:cxn modelId="{B2D3B8EB-4ED5-461A-8FD2-FE3AB35424AB}" type="presParOf" srcId="{FB4ED020-2F89-4DD0-B3F6-9E4F07A5A443}" destId="{15CE61AE-99E0-4EC5-AA0A-A5531AB62536}" srcOrd="2" destOrd="0" presId="urn:microsoft.com/office/officeart/2018/2/layout/IconLabelList"/>
    <dgm:cxn modelId="{2D0FC367-2113-4082-822A-A07ADD2FC301}" type="presParOf" srcId="{15CE61AE-99E0-4EC5-AA0A-A5531AB62536}" destId="{E3BCF882-6168-4628-AE32-981C5090E2BA}" srcOrd="0" destOrd="0" presId="urn:microsoft.com/office/officeart/2018/2/layout/IconLabelList"/>
    <dgm:cxn modelId="{E4CF8BD7-E0F5-45E4-A3C8-2D8170DD8E93}" type="presParOf" srcId="{15CE61AE-99E0-4EC5-AA0A-A5531AB62536}" destId="{30D6D6F2-4E90-48C8-98EE-4A5E9918EBBC}" srcOrd="1" destOrd="0" presId="urn:microsoft.com/office/officeart/2018/2/layout/IconLabelList"/>
    <dgm:cxn modelId="{4314128E-C33D-4B50-B2D8-BAC79DCE7ABF}" type="presParOf" srcId="{15CE61AE-99E0-4EC5-AA0A-A5531AB62536}" destId="{77CF39D0-8A3F-4685-BA52-B28560704867}" srcOrd="2" destOrd="0" presId="urn:microsoft.com/office/officeart/2018/2/layout/IconLabelList"/>
    <dgm:cxn modelId="{C43C45D1-3CEE-49E7-BB0A-C1901E3E6390}" type="presParOf" srcId="{FB4ED020-2F89-4DD0-B3F6-9E4F07A5A443}" destId="{A8A33050-B35B-4CD1-B3F8-5AC69F393BA7}" srcOrd="3" destOrd="0" presId="urn:microsoft.com/office/officeart/2018/2/layout/IconLabelList"/>
    <dgm:cxn modelId="{CB4DA8F2-DC35-42CF-B464-47B8E4331F36}" type="presParOf" srcId="{FB4ED020-2F89-4DD0-B3F6-9E4F07A5A443}" destId="{816E5C92-2F71-4033-AD6B-5021F2CCF81C}" srcOrd="4" destOrd="0" presId="urn:microsoft.com/office/officeart/2018/2/layout/IconLabelList"/>
    <dgm:cxn modelId="{F4676B30-2EC7-4AE8-B51F-3535E94866FC}" type="presParOf" srcId="{816E5C92-2F71-4033-AD6B-5021F2CCF81C}" destId="{5E2915CC-0B84-43B8-94F1-7DD2B42F990C}" srcOrd="0" destOrd="0" presId="urn:microsoft.com/office/officeart/2018/2/layout/IconLabelList"/>
    <dgm:cxn modelId="{BAC1E1F6-726F-4800-BB69-A47E7C3CAC3A}" type="presParOf" srcId="{816E5C92-2F71-4033-AD6B-5021F2CCF81C}" destId="{ED783824-A70E-4F3C-A944-B608380ECC15}" srcOrd="1" destOrd="0" presId="urn:microsoft.com/office/officeart/2018/2/layout/IconLabelList"/>
    <dgm:cxn modelId="{E6D669DF-67DC-42B8-B076-F0320A74443E}" type="presParOf" srcId="{816E5C92-2F71-4033-AD6B-5021F2CCF81C}" destId="{CB5881BC-8252-4F07-B176-F0262C7C399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20234A-86CE-45DB-B390-7095FD6A5A1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410BCCB-5ACB-48BA-95E7-2DC83B5028A6}">
      <dgm:prSet/>
      <dgm:spPr/>
      <dgm:t>
        <a:bodyPr/>
        <a:lstStyle/>
        <a:p>
          <a:r>
            <a:rPr lang="en-GB" b="1"/>
            <a:t>Operational: </a:t>
          </a:r>
          <a:r>
            <a:rPr lang="en-GB"/>
            <a:t>Allocate more drivers during high-fare but low-trip hours</a:t>
          </a:r>
          <a:endParaRPr lang="en-US"/>
        </a:p>
      </dgm:t>
    </dgm:pt>
    <dgm:pt modelId="{4CE27FD7-13B2-459B-A00F-E9ADDE88AC22}" type="parTrans" cxnId="{4537C2A1-0F1D-4F4C-8A8D-562B44719AA7}">
      <dgm:prSet/>
      <dgm:spPr/>
      <dgm:t>
        <a:bodyPr/>
        <a:lstStyle/>
        <a:p>
          <a:endParaRPr lang="en-US"/>
        </a:p>
      </dgm:t>
    </dgm:pt>
    <dgm:pt modelId="{1724B515-7424-4703-8925-27F06DACDFEC}" type="sibTrans" cxnId="{4537C2A1-0F1D-4F4C-8A8D-562B44719AA7}">
      <dgm:prSet/>
      <dgm:spPr/>
      <dgm:t>
        <a:bodyPr/>
        <a:lstStyle/>
        <a:p>
          <a:endParaRPr lang="en-US"/>
        </a:p>
      </dgm:t>
    </dgm:pt>
    <dgm:pt modelId="{9E06CC88-DDE8-4269-BBE1-DF935D7959F3}">
      <dgm:prSet/>
      <dgm:spPr/>
      <dgm:t>
        <a:bodyPr/>
        <a:lstStyle/>
        <a:p>
          <a:r>
            <a:rPr lang="en-GB" b="1"/>
            <a:t>Geographical: </a:t>
          </a:r>
          <a:r>
            <a:rPr lang="en-GB"/>
            <a:t>Prioritize high-performing zones for incentives</a:t>
          </a:r>
          <a:endParaRPr lang="en-US"/>
        </a:p>
      </dgm:t>
    </dgm:pt>
    <dgm:pt modelId="{443642AB-3CA1-4E8F-83F8-CAB9FEC62AD5}" type="parTrans" cxnId="{A4DAA522-6B95-4F26-A13A-59378B5DF347}">
      <dgm:prSet/>
      <dgm:spPr/>
      <dgm:t>
        <a:bodyPr/>
        <a:lstStyle/>
        <a:p>
          <a:endParaRPr lang="en-US"/>
        </a:p>
      </dgm:t>
    </dgm:pt>
    <dgm:pt modelId="{B6A00A43-1912-42CA-B910-E4610089463A}" type="sibTrans" cxnId="{A4DAA522-6B95-4F26-A13A-59378B5DF347}">
      <dgm:prSet/>
      <dgm:spPr/>
      <dgm:t>
        <a:bodyPr/>
        <a:lstStyle/>
        <a:p>
          <a:endParaRPr lang="en-US"/>
        </a:p>
      </dgm:t>
    </dgm:pt>
    <dgm:pt modelId="{C470179F-DF1C-4D2C-91A1-4065BB557D49}">
      <dgm:prSet/>
      <dgm:spPr/>
      <dgm:t>
        <a:bodyPr/>
        <a:lstStyle/>
        <a:p>
          <a:r>
            <a:rPr lang="en-GB" b="1"/>
            <a:t>Revenue: </a:t>
          </a:r>
          <a:r>
            <a:rPr lang="en-GB"/>
            <a:t>Dynamic pricing during top-revenue hours</a:t>
          </a:r>
          <a:endParaRPr lang="en-US"/>
        </a:p>
      </dgm:t>
    </dgm:pt>
    <dgm:pt modelId="{EED6A8CE-8210-4F32-910D-FC9F75AA9922}" type="parTrans" cxnId="{D61D2ACC-AF25-443D-91D6-DAFB2B685D56}">
      <dgm:prSet/>
      <dgm:spPr/>
      <dgm:t>
        <a:bodyPr/>
        <a:lstStyle/>
        <a:p>
          <a:endParaRPr lang="en-US"/>
        </a:p>
      </dgm:t>
    </dgm:pt>
    <dgm:pt modelId="{3F8C55E7-E236-4D3D-9BC9-5E1A1F5C4BA5}" type="sibTrans" cxnId="{D61D2ACC-AF25-443D-91D6-DAFB2B685D56}">
      <dgm:prSet/>
      <dgm:spPr/>
      <dgm:t>
        <a:bodyPr/>
        <a:lstStyle/>
        <a:p>
          <a:endParaRPr lang="en-US"/>
        </a:p>
      </dgm:t>
    </dgm:pt>
    <dgm:pt modelId="{50C3A909-CF38-4896-8AE8-7AD4AE7CFFE0}">
      <dgm:prSet/>
      <dgm:spPr/>
      <dgm:t>
        <a:bodyPr/>
        <a:lstStyle/>
        <a:p>
          <a:r>
            <a:rPr lang="en-GB" b="1"/>
            <a:t>Customers: </a:t>
          </a:r>
          <a:r>
            <a:rPr lang="en-GB"/>
            <a:t>Reduce cancellations through better ETA prediction and Discounts.</a:t>
          </a:r>
          <a:endParaRPr lang="en-US"/>
        </a:p>
      </dgm:t>
    </dgm:pt>
    <dgm:pt modelId="{11D508D8-4401-4D8F-A278-FDDD7291C1D3}" type="parTrans" cxnId="{FB36EF51-1A5E-4096-9495-670588A9E6CC}">
      <dgm:prSet/>
      <dgm:spPr/>
      <dgm:t>
        <a:bodyPr/>
        <a:lstStyle/>
        <a:p>
          <a:endParaRPr lang="en-US"/>
        </a:p>
      </dgm:t>
    </dgm:pt>
    <dgm:pt modelId="{8268F96C-AAF0-4355-AB08-A0C55F136943}" type="sibTrans" cxnId="{FB36EF51-1A5E-4096-9495-670588A9E6CC}">
      <dgm:prSet/>
      <dgm:spPr/>
      <dgm:t>
        <a:bodyPr/>
        <a:lstStyle/>
        <a:p>
          <a:endParaRPr lang="en-US"/>
        </a:p>
      </dgm:t>
    </dgm:pt>
    <dgm:pt modelId="{401015B0-B5CF-41BF-BC10-32A0488518AF}" type="pres">
      <dgm:prSet presAssocID="{E920234A-86CE-45DB-B390-7095FD6A5A1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6D3CD1F-1E45-41A4-A7D0-DCC2FEB06036}" type="pres">
      <dgm:prSet presAssocID="{0410BCCB-5ACB-48BA-95E7-2DC83B5028A6}" presName="hierRoot1" presStyleCnt="0"/>
      <dgm:spPr/>
    </dgm:pt>
    <dgm:pt modelId="{26BD9D25-D580-414C-8DBF-B56B1A61C9C2}" type="pres">
      <dgm:prSet presAssocID="{0410BCCB-5ACB-48BA-95E7-2DC83B5028A6}" presName="composite" presStyleCnt="0"/>
      <dgm:spPr/>
    </dgm:pt>
    <dgm:pt modelId="{6AAB1B8F-77A3-45C7-B9D7-B5AE8B89A8E4}" type="pres">
      <dgm:prSet presAssocID="{0410BCCB-5ACB-48BA-95E7-2DC83B5028A6}" presName="background" presStyleLbl="node0" presStyleIdx="0" presStyleCnt="4"/>
      <dgm:spPr/>
    </dgm:pt>
    <dgm:pt modelId="{70BE9E4E-2E08-4AA3-8296-EEB7929566F4}" type="pres">
      <dgm:prSet presAssocID="{0410BCCB-5ACB-48BA-95E7-2DC83B5028A6}" presName="text" presStyleLbl="fgAcc0" presStyleIdx="0" presStyleCnt="4">
        <dgm:presLayoutVars>
          <dgm:chPref val="3"/>
        </dgm:presLayoutVars>
      </dgm:prSet>
      <dgm:spPr/>
    </dgm:pt>
    <dgm:pt modelId="{E9A420E0-064A-4360-AAC4-91081E31BCBC}" type="pres">
      <dgm:prSet presAssocID="{0410BCCB-5ACB-48BA-95E7-2DC83B5028A6}" presName="hierChild2" presStyleCnt="0"/>
      <dgm:spPr/>
    </dgm:pt>
    <dgm:pt modelId="{4B1C85E1-D88E-41CE-BDEF-7DE133818F39}" type="pres">
      <dgm:prSet presAssocID="{9E06CC88-DDE8-4269-BBE1-DF935D7959F3}" presName="hierRoot1" presStyleCnt="0"/>
      <dgm:spPr/>
    </dgm:pt>
    <dgm:pt modelId="{51B3EAAA-893B-45E8-9793-F18617FF1C8A}" type="pres">
      <dgm:prSet presAssocID="{9E06CC88-DDE8-4269-BBE1-DF935D7959F3}" presName="composite" presStyleCnt="0"/>
      <dgm:spPr/>
    </dgm:pt>
    <dgm:pt modelId="{46F90D64-03DE-4085-A349-8F3773E88CB0}" type="pres">
      <dgm:prSet presAssocID="{9E06CC88-DDE8-4269-BBE1-DF935D7959F3}" presName="background" presStyleLbl="node0" presStyleIdx="1" presStyleCnt="4"/>
      <dgm:spPr/>
    </dgm:pt>
    <dgm:pt modelId="{D5658322-7BCD-4893-94CF-825736B3884D}" type="pres">
      <dgm:prSet presAssocID="{9E06CC88-DDE8-4269-BBE1-DF935D7959F3}" presName="text" presStyleLbl="fgAcc0" presStyleIdx="1" presStyleCnt="4">
        <dgm:presLayoutVars>
          <dgm:chPref val="3"/>
        </dgm:presLayoutVars>
      </dgm:prSet>
      <dgm:spPr/>
    </dgm:pt>
    <dgm:pt modelId="{B7187AEF-4996-4D9F-A708-D48CA901DACD}" type="pres">
      <dgm:prSet presAssocID="{9E06CC88-DDE8-4269-BBE1-DF935D7959F3}" presName="hierChild2" presStyleCnt="0"/>
      <dgm:spPr/>
    </dgm:pt>
    <dgm:pt modelId="{8A8C67EB-AB34-4B46-92FA-3293B33F68C4}" type="pres">
      <dgm:prSet presAssocID="{C470179F-DF1C-4D2C-91A1-4065BB557D49}" presName="hierRoot1" presStyleCnt="0"/>
      <dgm:spPr/>
    </dgm:pt>
    <dgm:pt modelId="{AB83404F-C929-4EE6-AD53-87F250935F19}" type="pres">
      <dgm:prSet presAssocID="{C470179F-DF1C-4D2C-91A1-4065BB557D49}" presName="composite" presStyleCnt="0"/>
      <dgm:spPr/>
    </dgm:pt>
    <dgm:pt modelId="{15E3C914-9CE1-46C7-95E4-7D365C07BBB0}" type="pres">
      <dgm:prSet presAssocID="{C470179F-DF1C-4D2C-91A1-4065BB557D49}" presName="background" presStyleLbl="node0" presStyleIdx="2" presStyleCnt="4"/>
      <dgm:spPr/>
    </dgm:pt>
    <dgm:pt modelId="{502476E1-6D32-44D0-B785-C6C861610E38}" type="pres">
      <dgm:prSet presAssocID="{C470179F-DF1C-4D2C-91A1-4065BB557D49}" presName="text" presStyleLbl="fgAcc0" presStyleIdx="2" presStyleCnt="4">
        <dgm:presLayoutVars>
          <dgm:chPref val="3"/>
        </dgm:presLayoutVars>
      </dgm:prSet>
      <dgm:spPr/>
    </dgm:pt>
    <dgm:pt modelId="{5405A9C6-665A-4866-9A3D-FA68C4940E1A}" type="pres">
      <dgm:prSet presAssocID="{C470179F-DF1C-4D2C-91A1-4065BB557D49}" presName="hierChild2" presStyleCnt="0"/>
      <dgm:spPr/>
    </dgm:pt>
    <dgm:pt modelId="{B16C5AC1-26D2-4175-9921-4D0D961A7427}" type="pres">
      <dgm:prSet presAssocID="{50C3A909-CF38-4896-8AE8-7AD4AE7CFFE0}" presName="hierRoot1" presStyleCnt="0"/>
      <dgm:spPr/>
    </dgm:pt>
    <dgm:pt modelId="{7007DD19-9CA9-4201-9F7D-6B52C20F25B1}" type="pres">
      <dgm:prSet presAssocID="{50C3A909-CF38-4896-8AE8-7AD4AE7CFFE0}" presName="composite" presStyleCnt="0"/>
      <dgm:spPr/>
    </dgm:pt>
    <dgm:pt modelId="{802DBD9E-300D-466E-9ACA-6BA9719C3D99}" type="pres">
      <dgm:prSet presAssocID="{50C3A909-CF38-4896-8AE8-7AD4AE7CFFE0}" presName="background" presStyleLbl="node0" presStyleIdx="3" presStyleCnt="4"/>
      <dgm:spPr/>
    </dgm:pt>
    <dgm:pt modelId="{8044FD66-4790-4023-A91F-4248320F4FA6}" type="pres">
      <dgm:prSet presAssocID="{50C3A909-CF38-4896-8AE8-7AD4AE7CFFE0}" presName="text" presStyleLbl="fgAcc0" presStyleIdx="3" presStyleCnt="4">
        <dgm:presLayoutVars>
          <dgm:chPref val="3"/>
        </dgm:presLayoutVars>
      </dgm:prSet>
      <dgm:spPr/>
    </dgm:pt>
    <dgm:pt modelId="{577E6666-4E0C-4692-B8EE-3BCF39BFDF0A}" type="pres">
      <dgm:prSet presAssocID="{50C3A909-CF38-4896-8AE8-7AD4AE7CFFE0}" presName="hierChild2" presStyleCnt="0"/>
      <dgm:spPr/>
    </dgm:pt>
  </dgm:ptLst>
  <dgm:cxnLst>
    <dgm:cxn modelId="{8B7E870F-4D46-48AC-BAE4-25E25383FF3D}" type="presOf" srcId="{E920234A-86CE-45DB-B390-7095FD6A5A1F}" destId="{401015B0-B5CF-41BF-BC10-32A0488518AF}" srcOrd="0" destOrd="0" presId="urn:microsoft.com/office/officeart/2005/8/layout/hierarchy1"/>
    <dgm:cxn modelId="{A4DAA522-6B95-4F26-A13A-59378B5DF347}" srcId="{E920234A-86CE-45DB-B390-7095FD6A5A1F}" destId="{9E06CC88-DDE8-4269-BBE1-DF935D7959F3}" srcOrd="1" destOrd="0" parTransId="{443642AB-3CA1-4E8F-83F8-CAB9FEC62AD5}" sibTransId="{B6A00A43-1912-42CA-B910-E4610089463A}"/>
    <dgm:cxn modelId="{63AC6443-3ADE-4E5B-97C1-ABDFB4B00F12}" type="presOf" srcId="{C470179F-DF1C-4D2C-91A1-4065BB557D49}" destId="{502476E1-6D32-44D0-B785-C6C861610E38}" srcOrd="0" destOrd="0" presId="urn:microsoft.com/office/officeart/2005/8/layout/hierarchy1"/>
    <dgm:cxn modelId="{FB36EF51-1A5E-4096-9495-670588A9E6CC}" srcId="{E920234A-86CE-45DB-B390-7095FD6A5A1F}" destId="{50C3A909-CF38-4896-8AE8-7AD4AE7CFFE0}" srcOrd="3" destOrd="0" parTransId="{11D508D8-4401-4D8F-A278-FDDD7291C1D3}" sibTransId="{8268F96C-AAF0-4355-AB08-A0C55F136943}"/>
    <dgm:cxn modelId="{1DE90F9C-18C4-4D0A-943D-AF66292294F7}" type="presOf" srcId="{9E06CC88-DDE8-4269-BBE1-DF935D7959F3}" destId="{D5658322-7BCD-4893-94CF-825736B3884D}" srcOrd="0" destOrd="0" presId="urn:microsoft.com/office/officeart/2005/8/layout/hierarchy1"/>
    <dgm:cxn modelId="{4537C2A1-0F1D-4F4C-8A8D-562B44719AA7}" srcId="{E920234A-86CE-45DB-B390-7095FD6A5A1F}" destId="{0410BCCB-5ACB-48BA-95E7-2DC83B5028A6}" srcOrd="0" destOrd="0" parTransId="{4CE27FD7-13B2-459B-A00F-E9ADDE88AC22}" sibTransId="{1724B515-7424-4703-8925-27F06DACDFEC}"/>
    <dgm:cxn modelId="{7E2680BC-2426-4203-9EAE-7DFC96A1F50A}" type="presOf" srcId="{0410BCCB-5ACB-48BA-95E7-2DC83B5028A6}" destId="{70BE9E4E-2E08-4AA3-8296-EEB7929566F4}" srcOrd="0" destOrd="0" presId="urn:microsoft.com/office/officeart/2005/8/layout/hierarchy1"/>
    <dgm:cxn modelId="{A4E6D9C1-1137-4B6F-9FFE-146105960F01}" type="presOf" srcId="{50C3A909-CF38-4896-8AE8-7AD4AE7CFFE0}" destId="{8044FD66-4790-4023-A91F-4248320F4FA6}" srcOrd="0" destOrd="0" presId="urn:microsoft.com/office/officeart/2005/8/layout/hierarchy1"/>
    <dgm:cxn modelId="{D61D2ACC-AF25-443D-91D6-DAFB2B685D56}" srcId="{E920234A-86CE-45DB-B390-7095FD6A5A1F}" destId="{C470179F-DF1C-4D2C-91A1-4065BB557D49}" srcOrd="2" destOrd="0" parTransId="{EED6A8CE-8210-4F32-910D-FC9F75AA9922}" sibTransId="{3F8C55E7-E236-4D3D-9BC9-5E1A1F5C4BA5}"/>
    <dgm:cxn modelId="{F2C2C2BE-F86E-4BA8-9BEF-93807F17EA71}" type="presParOf" srcId="{401015B0-B5CF-41BF-BC10-32A0488518AF}" destId="{06D3CD1F-1E45-41A4-A7D0-DCC2FEB06036}" srcOrd="0" destOrd="0" presId="urn:microsoft.com/office/officeart/2005/8/layout/hierarchy1"/>
    <dgm:cxn modelId="{9EB337C1-8204-4A49-BADE-554F60E56F23}" type="presParOf" srcId="{06D3CD1F-1E45-41A4-A7D0-DCC2FEB06036}" destId="{26BD9D25-D580-414C-8DBF-B56B1A61C9C2}" srcOrd="0" destOrd="0" presId="urn:microsoft.com/office/officeart/2005/8/layout/hierarchy1"/>
    <dgm:cxn modelId="{0B312ECA-8C49-4C37-923B-C8746CDD4EAF}" type="presParOf" srcId="{26BD9D25-D580-414C-8DBF-B56B1A61C9C2}" destId="{6AAB1B8F-77A3-45C7-B9D7-B5AE8B89A8E4}" srcOrd="0" destOrd="0" presId="urn:microsoft.com/office/officeart/2005/8/layout/hierarchy1"/>
    <dgm:cxn modelId="{931B6E32-6C04-446B-A97B-C5C0D3E00C7C}" type="presParOf" srcId="{26BD9D25-D580-414C-8DBF-B56B1A61C9C2}" destId="{70BE9E4E-2E08-4AA3-8296-EEB7929566F4}" srcOrd="1" destOrd="0" presId="urn:microsoft.com/office/officeart/2005/8/layout/hierarchy1"/>
    <dgm:cxn modelId="{3993B87D-335C-4872-975E-3B4483761038}" type="presParOf" srcId="{06D3CD1F-1E45-41A4-A7D0-DCC2FEB06036}" destId="{E9A420E0-064A-4360-AAC4-91081E31BCBC}" srcOrd="1" destOrd="0" presId="urn:microsoft.com/office/officeart/2005/8/layout/hierarchy1"/>
    <dgm:cxn modelId="{E4A60641-DA57-40EE-86D3-EBC7716FCA71}" type="presParOf" srcId="{401015B0-B5CF-41BF-BC10-32A0488518AF}" destId="{4B1C85E1-D88E-41CE-BDEF-7DE133818F39}" srcOrd="1" destOrd="0" presId="urn:microsoft.com/office/officeart/2005/8/layout/hierarchy1"/>
    <dgm:cxn modelId="{8A0C6DB1-F461-4F2B-ADDE-B47EBCFE0CAC}" type="presParOf" srcId="{4B1C85E1-D88E-41CE-BDEF-7DE133818F39}" destId="{51B3EAAA-893B-45E8-9793-F18617FF1C8A}" srcOrd="0" destOrd="0" presId="urn:microsoft.com/office/officeart/2005/8/layout/hierarchy1"/>
    <dgm:cxn modelId="{B3DBECCF-47BA-41E5-ABE5-B03FC580B27B}" type="presParOf" srcId="{51B3EAAA-893B-45E8-9793-F18617FF1C8A}" destId="{46F90D64-03DE-4085-A349-8F3773E88CB0}" srcOrd="0" destOrd="0" presId="urn:microsoft.com/office/officeart/2005/8/layout/hierarchy1"/>
    <dgm:cxn modelId="{1F95B839-6669-420F-A674-589F7801DB83}" type="presParOf" srcId="{51B3EAAA-893B-45E8-9793-F18617FF1C8A}" destId="{D5658322-7BCD-4893-94CF-825736B3884D}" srcOrd="1" destOrd="0" presId="urn:microsoft.com/office/officeart/2005/8/layout/hierarchy1"/>
    <dgm:cxn modelId="{0DC36B36-45FF-4593-BF22-8BE504BF11B7}" type="presParOf" srcId="{4B1C85E1-D88E-41CE-BDEF-7DE133818F39}" destId="{B7187AEF-4996-4D9F-A708-D48CA901DACD}" srcOrd="1" destOrd="0" presId="urn:microsoft.com/office/officeart/2005/8/layout/hierarchy1"/>
    <dgm:cxn modelId="{0162FA57-093A-404A-8ACB-43F1324848D3}" type="presParOf" srcId="{401015B0-B5CF-41BF-BC10-32A0488518AF}" destId="{8A8C67EB-AB34-4B46-92FA-3293B33F68C4}" srcOrd="2" destOrd="0" presId="urn:microsoft.com/office/officeart/2005/8/layout/hierarchy1"/>
    <dgm:cxn modelId="{F4D32C1C-8177-4359-9689-5E76DBBCDE80}" type="presParOf" srcId="{8A8C67EB-AB34-4B46-92FA-3293B33F68C4}" destId="{AB83404F-C929-4EE6-AD53-87F250935F19}" srcOrd="0" destOrd="0" presId="urn:microsoft.com/office/officeart/2005/8/layout/hierarchy1"/>
    <dgm:cxn modelId="{7D54EC78-E787-4962-B1DD-726058E8F26D}" type="presParOf" srcId="{AB83404F-C929-4EE6-AD53-87F250935F19}" destId="{15E3C914-9CE1-46C7-95E4-7D365C07BBB0}" srcOrd="0" destOrd="0" presId="urn:microsoft.com/office/officeart/2005/8/layout/hierarchy1"/>
    <dgm:cxn modelId="{E0E9ADF1-C37C-43C7-92A6-9E2FB019C568}" type="presParOf" srcId="{AB83404F-C929-4EE6-AD53-87F250935F19}" destId="{502476E1-6D32-44D0-B785-C6C861610E38}" srcOrd="1" destOrd="0" presId="urn:microsoft.com/office/officeart/2005/8/layout/hierarchy1"/>
    <dgm:cxn modelId="{40BDBBFA-8806-4070-8D99-C23E7B84E390}" type="presParOf" srcId="{8A8C67EB-AB34-4B46-92FA-3293B33F68C4}" destId="{5405A9C6-665A-4866-9A3D-FA68C4940E1A}" srcOrd="1" destOrd="0" presId="urn:microsoft.com/office/officeart/2005/8/layout/hierarchy1"/>
    <dgm:cxn modelId="{F25CB2F4-7EFB-4F1C-8C50-0F3BDF949F4F}" type="presParOf" srcId="{401015B0-B5CF-41BF-BC10-32A0488518AF}" destId="{B16C5AC1-26D2-4175-9921-4D0D961A7427}" srcOrd="3" destOrd="0" presId="urn:microsoft.com/office/officeart/2005/8/layout/hierarchy1"/>
    <dgm:cxn modelId="{32F30BF2-61BE-46C5-904C-0AD7DDF0DA7D}" type="presParOf" srcId="{B16C5AC1-26D2-4175-9921-4D0D961A7427}" destId="{7007DD19-9CA9-4201-9F7D-6B52C20F25B1}" srcOrd="0" destOrd="0" presId="urn:microsoft.com/office/officeart/2005/8/layout/hierarchy1"/>
    <dgm:cxn modelId="{56D35D32-22E1-4BAA-BD6B-4A5BF3121C6A}" type="presParOf" srcId="{7007DD19-9CA9-4201-9F7D-6B52C20F25B1}" destId="{802DBD9E-300D-466E-9ACA-6BA9719C3D99}" srcOrd="0" destOrd="0" presId="urn:microsoft.com/office/officeart/2005/8/layout/hierarchy1"/>
    <dgm:cxn modelId="{26B1E5C4-0FB1-438F-B561-68450B6D8976}" type="presParOf" srcId="{7007DD19-9CA9-4201-9F7D-6B52C20F25B1}" destId="{8044FD66-4790-4023-A91F-4248320F4FA6}" srcOrd="1" destOrd="0" presId="urn:microsoft.com/office/officeart/2005/8/layout/hierarchy1"/>
    <dgm:cxn modelId="{F8BFBC98-57DA-4B05-BF9F-21A613CB0911}" type="presParOf" srcId="{B16C5AC1-26D2-4175-9921-4D0D961A7427}" destId="{577E6666-4E0C-4692-B8EE-3BCF39BFDF0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28FEE-7349-4A73-A109-2561F50820A6}">
      <dsp:nvSpPr>
        <dsp:cNvPr id="0" name=""/>
        <dsp:cNvSpPr/>
      </dsp:nvSpPr>
      <dsp:spPr>
        <a:xfrm>
          <a:off x="0" y="0"/>
          <a:ext cx="9483407" cy="11301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Objective: Evaluate Namma Yatri’s performance and growth potential</a:t>
          </a:r>
          <a:endParaRPr lang="en-US" sz="2700" kern="1200" dirty="0"/>
        </a:p>
      </dsp:txBody>
      <dsp:txXfrm>
        <a:off x="33101" y="33101"/>
        <a:ext cx="8263896" cy="1063939"/>
      </dsp:txXfrm>
    </dsp:sp>
    <dsp:sp modelId="{A4934A3F-6F92-401E-8C27-83B11A2C6AF2}">
      <dsp:nvSpPr>
        <dsp:cNvPr id="0" name=""/>
        <dsp:cNvSpPr/>
      </dsp:nvSpPr>
      <dsp:spPr>
        <a:xfrm>
          <a:off x="836771" y="1318498"/>
          <a:ext cx="9483407" cy="1130141"/>
        </a:xfrm>
        <a:prstGeom prst="roundRect">
          <a:avLst>
            <a:gd name="adj" fmla="val 10000"/>
          </a:avLst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Focus: Rider behavior, driver performance, platform efficiency</a:t>
          </a:r>
          <a:endParaRPr lang="en-US" sz="2700" kern="1200" dirty="0"/>
        </a:p>
      </dsp:txBody>
      <dsp:txXfrm>
        <a:off x="869872" y="1351599"/>
        <a:ext cx="7845842" cy="1063939"/>
      </dsp:txXfrm>
    </dsp:sp>
    <dsp:sp modelId="{0F39EDAA-3574-4050-8E5B-CBB8198FA4D2}">
      <dsp:nvSpPr>
        <dsp:cNvPr id="0" name=""/>
        <dsp:cNvSpPr/>
      </dsp:nvSpPr>
      <dsp:spPr>
        <a:xfrm>
          <a:off x="1673542" y="2636996"/>
          <a:ext cx="9483407" cy="1130141"/>
        </a:xfrm>
        <a:prstGeom prst="roundRect">
          <a:avLst>
            <a:gd name="adj" fmla="val 10000"/>
          </a:avLst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Key Takeaways: High retention, rapid growth, opportunity for scale</a:t>
          </a:r>
          <a:endParaRPr lang="en-US" sz="2700" kern="1200" dirty="0"/>
        </a:p>
      </dsp:txBody>
      <dsp:txXfrm>
        <a:off x="1706643" y="2670097"/>
        <a:ext cx="7845842" cy="1063939"/>
      </dsp:txXfrm>
    </dsp:sp>
    <dsp:sp modelId="{AB16D911-8FE2-4657-9504-DAF61057B27E}">
      <dsp:nvSpPr>
        <dsp:cNvPr id="0" name=""/>
        <dsp:cNvSpPr/>
      </dsp:nvSpPr>
      <dsp:spPr>
        <a:xfrm>
          <a:off x="8748815" y="857023"/>
          <a:ext cx="734591" cy="7345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914098" y="857023"/>
        <a:ext cx="404025" cy="552780"/>
      </dsp:txXfrm>
    </dsp:sp>
    <dsp:sp modelId="{152BE897-A745-4FF9-BD96-AD0571B433AA}">
      <dsp:nvSpPr>
        <dsp:cNvPr id="0" name=""/>
        <dsp:cNvSpPr/>
      </dsp:nvSpPr>
      <dsp:spPr>
        <a:xfrm>
          <a:off x="9585586" y="2167987"/>
          <a:ext cx="734591" cy="7345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047662"/>
            <a:satOff val="23918"/>
            <a:lumOff val="223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11047662"/>
              <a:satOff val="23918"/>
              <a:lumOff val="22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9750869" y="2167987"/>
        <a:ext cx="404025" cy="552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A893A-CEAF-4445-A36E-D6DA09F1FB88}">
      <dsp:nvSpPr>
        <dsp:cNvPr id="0" name=""/>
        <dsp:cNvSpPr/>
      </dsp:nvSpPr>
      <dsp:spPr>
        <a:xfrm>
          <a:off x="23743" y="92605"/>
          <a:ext cx="1470756" cy="14707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65A43-CB6B-4A1D-9F4E-85B8D8E61577}">
      <dsp:nvSpPr>
        <dsp:cNvPr id="0" name=""/>
        <dsp:cNvSpPr/>
      </dsp:nvSpPr>
      <dsp:spPr>
        <a:xfrm>
          <a:off x="332601" y="401464"/>
          <a:ext cx="853038" cy="8530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112E5-2285-4FCF-8C91-68F08E3315CD}">
      <dsp:nvSpPr>
        <dsp:cNvPr id="0" name=""/>
        <dsp:cNvSpPr/>
      </dsp:nvSpPr>
      <dsp:spPr>
        <a:xfrm>
          <a:off x="1809661" y="92605"/>
          <a:ext cx="3466783" cy="1470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Auto-rickshaw ride-hailing app (open mobility model)</a:t>
          </a:r>
        </a:p>
      </dsp:txBody>
      <dsp:txXfrm>
        <a:off x="1809661" y="92605"/>
        <a:ext cx="3466783" cy="1470756"/>
      </dsp:txXfrm>
    </dsp:sp>
    <dsp:sp modelId="{3808DCFF-0A10-4BDE-BB7E-00213E3F23B1}">
      <dsp:nvSpPr>
        <dsp:cNvPr id="0" name=""/>
        <dsp:cNvSpPr/>
      </dsp:nvSpPr>
      <dsp:spPr>
        <a:xfrm>
          <a:off x="5880505" y="92605"/>
          <a:ext cx="1470756" cy="147075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7CEC7-EC58-41F6-B854-29EC73F0ACC4}">
      <dsp:nvSpPr>
        <dsp:cNvPr id="0" name=""/>
        <dsp:cNvSpPr/>
      </dsp:nvSpPr>
      <dsp:spPr>
        <a:xfrm>
          <a:off x="6189364" y="401464"/>
          <a:ext cx="853038" cy="8530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BE489-2A09-4F1C-A0C8-970F2ED60DFF}">
      <dsp:nvSpPr>
        <dsp:cNvPr id="0" name=""/>
        <dsp:cNvSpPr/>
      </dsp:nvSpPr>
      <dsp:spPr>
        <a:xfrm>
          <a:off x="7666423" y="92605"/>
          <a:ext cx="3466783" cy="1470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Operates on </a:t>
          </a:r>
          <a:r>
            <a:rPr lang="en-US" sz="2400" b="1" kern="1200"/>
            <a:t>ONDC</a:t>
          </a:r>
          <a:r>
            <a:rPr lang="en-US" sz="2400" kern="1200"/>
            <a:t> (Open Network for Digital Commerce)</a:t>
          </a:r>
        </a:p>
      </dsp:txBody>
      <dsp:txXfrm>
        <a:off x="7666423" y="92605"/>
        <a:ext cx="3466783" cy="1470756"/>
      </dsp:txXfrm>
    </dsp:sp>
    <dsp:sp modelId="{F0D7DDE2-3055-4403-8098-D9CD6454DF8B}">
      <dsp:nvSpPr>
        <dsp:cNvPr id="0" name=""/>
        <dsp:cNvSpPr/>
      </dsp:nvSpPr>
      <dsp:spPr>
        <a:xfrm>
          <a:off x="23743" y="2203775"/>
          <a:ext cx="1470756" cy="14707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B6053-657A-46E9-AC64-F6ECCCFFB08C}">
      <dsp:nvSpPr>
        <dsp:cNvPr id="0" name=""/>
        <dsp:cNvSpPr/>
      </dsp:nvSpPr>
      <dsp:spPr>
        <a:xfrm>
          <a:off x="332601" y="2512634"/>
          <a:ext cx="853038" cy="8530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CB2B6-D763-4F50-AC9E-610CD8AEA0A5}">
      <dsp:nvSpPr>
        <dsp:cNvPr id="0" name=""/>
        <dsp:cNvSpPr/>
      </dsp:nvSpPr>
      <dsp:spPr>
        <a:xfrm>
          <a:off x="1809661" y="2203775"/>
          <a:ext cx="3466783" cy="1470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Driver-first approach</a:t>
          </a:r>
          <a:r>
            <a:rPr lang="en-US" sz="2400" kern="1200"/>
            <a:t> with zero commission</a:t>
          </a:r>
        </a:p>
      </dsp:txBody>
      <dsp:txXfrm>
        <a:off x="1809661" y="2203775"/>
        <a:ext cx="3466783" cy="1470756"/>
      </dsp:txXfrm>
    </dsp:sp>
    <dsp:sp modelId="{48F3D0A3-9AFD-489E-B0E9-B57D0E78ECEF}">
      <dsp:nvSpPr>
        <dsp:cNvPr id="0" name=""/>
        <dsp:cNvSpPr/>
      </dsp:nvSpPr>
      <dsp:spPr>
        <a:xfrm>
          <a:off x="5880505" y="2203775"/>
          <a:ext cx="1470756" cy="147075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7AA47F-43E2-492E-8E04-85258B2DC75C}">
      <dsp:nvSpPr>
        <dsp:cNvPr id="0" name=""/>
        <dsp:cNvSpPr/>
      </dsp:nvSpPr>
      <dsp:spPr>
        <a:xfrm>
          <a:off x="6189364" y="2512634"/>
          <a:ext cx="853038" cy="8530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FAA3C-70B5-495B-8167-8D3D93382D54}">
      <dsp:nvSpPr>
        <dsp:cNvPr id="0" name=""/>
        <dsp:cNvSpPr/>
      </dsp:nvSpPr>
      <dsp:spPr>
        <a:xfrm>
          <a:off x="7666423" y="2203775"/>
          <a:ext cx="3466783" cy="1470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Transparent pricing, UPI-based payment</a:t>
          </a:r>
        </a:p>
      </dsp:txBody>
      <dsp:txXfrm>
        <a:off x="7666423" y="2203775"/>
        <a:ext cx="3466783" cy="1470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4899D-F125-4B0E-A7EA-EB0FC3F70EB2}">
      <dsp:nvSpPr>
        <dsp:cNvPr id="0" name=""/>
        <dsp:cNvSpPr/>
      </dsp:nvSpPr>
      <dsp:spPr>
        <a:xfrm>
          <a:off x="0" y="0"/>
          <a:ext cx="3530128" cy="37671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698" tIns="0" rIns="34869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Reduce Trip Cancellation Rate</a:t>
          </a:r>
        </a:p>
      </dsp:txBody>
      <dsp:txXfrm>
        <a:off x="0" y="1506855"/>
        <a:ext cx="3530128" cy="2260282"/>
      </dsp:txXfrm>
    </dsp:sp>
    <dsp:sp modelId="{58E643FB-3984-44A5-A710-305A914576C6}">
      <dsp:nvSpPr>
        <dsp:cNvPr id="0" name=""/>
        <dsp:cNvSpPr/>
      </dsp:nvSpPr>
      <dsp:spPr>
        <a:xfrm>
          <a:off x="871" y="0"/>
          <a:ext cx="3530128" cy="150685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698" tIns="165100" rIns="34869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71" y="0"/>
        <a:ext cx="3530128" cy="1506855"/>
      </dsp:txXfrm>
    </dsp:sp>
    <dsp:sp modelId="{556862A4-471B-470B-9E99-AD2693AB55CD}">
      <dsp:nvSpPr>
        <dsp:cNvPr id="0" name=""/>
        <dsp:cNvSpPr/>
      </dsp:nvSpPr>
      <dsp:spPr>
        <a:xfrm>
          <a:off x="3813410" y="0"/>
          <a:ext cx="3530128" cy="37671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698" tIns="0" rIns="34869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Utilising Resources Effectively to Increase Revenue</a:t>
          </a:r>
          <a:endParaRPr lang="en-US" sz="2600" kern="1200" dirty="0"/>
        </a:p>
      </dsp:txBody>
      <dsp:txXfrm>
        <a:off x="3813410" y="1506855"/>
        <a:ext cx="3530128" cy="2260282"/>
      </dsp:txXfrm>
    </dsp:sp>
    <dsp:sp modelId="{2ACD52F4-3AC7-4CBC-8D6A-569757694293}">
      <dsp:nvSpPr>
        <dsp:cNvPr id="0" name=""/>
        <dsp:cNvSpPr/>
      </dsp:nvSpPr>
      <dsp:spPr>
        <a:xfrm>
          <a:off x="3813410" y="0"/>
          <a:ext cx="3530128" cy="150685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698" tIns="165100" rIns="34869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813410" y="0"/>
        <a:ext cx="3530128" cy="1506855"/>
      </dsp:txXfrm>
    </dsp:sp>
    <dsp:sp modelId="{EE13ABA7-1CEC-42B3-B8A0-247A2E9C08A6}">
      <dsp:nvSpPr>
        <dsp:cNvPr id="0" name=""/>
        <dsp:cNvSpPr/>
      </dsp:nvSpPr>
      <dsp:spPr>
        <a:xfrm>
          <a:off x="7625949" y="0"/>
          <a:ext cx="3530128" cy="37671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698" tIns="0" rIns="34869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To Focus on Improvement Areas to Increase Customer Satisfaction</a:t>
          </a:r>
          <a:endParaRPr lang="en-US" sz="2600" kern="1200" dirty="0"/>
        </a:p>
      </dsp:txBody>
      <dsp:txXfrm>
        <a:off x="7625949" y="1506855"/>
        <a:ext cx="3530128" cy="2260282"/>
      </dsp:txXfrm>
    </dsp:sp>
    <dsp:sp modelId="{1C8955F8-FAAE-4DD9-891A-BF8590960E04}">
      <dsp:nvSpPr>
        <dsp:cNvPr id="0" name=""/>
        <dsp:cNvSpPr/>
      </dsp:nvSpPr>
      <dsp:spPr>
        <a:xfrm>
          <a:off x="7625949" y="0"/>
          <a:ext cx="3530128" cy="150685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698" tIns="165100" rIns="34869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625949" y="0"/>
        <a:ext cx="3530128" cy="15068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80519-135C-4531-AFFF-3C3D323B64FC}">
      <dsp:nvSpPr>
        <dsp:cNvPr id="0" name=""/>
        <dsp:cNvSpPr/>
      </dsp:nvSpPr>
      <dsp:spPr>
        <a:xfrm>
          <a:off x="0" y="425"/>
          <a:ext cx="112995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8DFD1-4EE0-4EA9-8B62-A28A4C1632C5}">
      <dsp:nvSpPr>
        <dsp:cNvPr id="0" name=""/>
        <dsp:cNvSpPr/>
      </dsp:nvSpPr>
      <dsp:spPr>
        <a:xfrm>
          <a:off x="0" y="425"/>
          <a:ext cx="1129951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Assembly Table: </a:t>
          </a:r>
          <a:r>
            <a:rPr lang="en-US" sz="2300" kern="1200" dirty="0"/>
            <a:t>Contains geographical area data in Bengaluru divided into assemblies</a:t>
          </a:r>
        </a:p>
      </dsp:txBody>
      <dsp:txXfrm>
        <a:off x="0" y="425"/>
        <a:ext cx="11299518" cy="696515"/>
      </dsp:txXfrm>
    </dsp:sp>
    <dsp:sp modelId="{089B6353-4B01-4188-8EF7-1F24B1171057}">
      <dsp:nvSpPr>
        <dsp:cNvPr id="0" name=""/>
        <dsp:cNvSpPr/>
      </dsp:nvSpPr>
      <dsp:spPr>
        <a:xfrm>
          <a:off x="0" y="696940"/>
          <a:ext cx="112995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66EF2-509F-45D3-AC23-F010C3DE2345}">
      <dsp:nvSpPr>
        <dsp:cNvPr id="0" name=""/>
        <dsp:cNvSpPr/>
      </dsp:nvSpPr>
      <dsp:spPr>
        <a:xfrm>
          <a:off x="0" y="696940"/>
          <a:ext cx="1129951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Duration Table: </a:t>
          </a:r>
          <a:r>
            <a:rPr lang="en-US" sz="2300" kern="1200"/>
            <a:t>Tracks hourly time slots to analyse temporal ride patterns</a:t>
          </a:r>
          <a:endParaRPr lang="en-US" sz="2300" kern="1200" dirty="0"/>
        </a:p>
      </dsp:txBody>
      <dsp:txXfrm>
        <a:off x="0" y="696940"/>
        <a:ext cx="11299518" cy="696515"/>
      </dsp:txXfrm>
    </dsp:sp>
    <dsp:sp modelId="{0D36CBF1-D3F9-41A6-80C8-529FAD66E8E2}">
      <dsp:nvSpPr>
        <dsp:cNvPr id="0" name=""/>
        <dsp:cNvSpPr/>
      </dsp:nvSpPr>
      <dsp:spPr>
        <a:xfrm>
          <a:off x="0" y="1393456"/>
          <a:ext cx="112995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2FA65-6A48-438F-A742-59D3E18505D1}">
      <dsp:nvSpPr>
        <dsp:cNvPr id="0" name=""/>
        <dsp:cNvSpPr/>
      </dsp:nvSpPr>
      <dsp:spPr>
        <a:xfrm>
          <a:off x="0" y="1393456"/>
          <a:ext cx="1129951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Payment Table: </a:t>
          </a:r>
          <a:r>
            <a:rPr lang="en-US" sz="2300" kern="1200"/>
            <a:t>Documents transaction methods to study customer preferences</a:t>
          </a:r>
          <a:endParaRPr lang="en-US" sz="2300" kern="1200" dirty="0"/>
        </a:p>
      </dsp:txBody>
      <dsp:txXfrm>
        <a:off x="0" y="1393456"/>
        <a:ext cx="11299518" cy="696515"/>
      </dsp:txXfrm>
    </dsp:sp>
    <dsp:sp modelId="{C09F3C78-4B7A-415D-B6D5-4359AE383A87}">
      <dsp:nvSpPr>
        <dsp:cNvPr id="0" name=""/>
        <dsp:cNvSpPr/>
      </dsp:nvSpPr>
      <dsp:spPr>
        <a:xfrm>
          <a:off x="0" y="2089971"/>
          <a:ext cx="112995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E0DAB-F493-4478-9A2B-7EDB1BC563B6}">
      <dsp:nvSpPr>
        <dsp:cNvPr id="0" name=""/>
        <dsp:cNvSpPr/>
      </dsp:nvSpPr>
      <dsp:spPr>
        <a:xfrm>
          <a:off x="0" y="2089971"/>
          <a:ext cx="1129951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Trip Details Table: </a:t>
          </a:r>
          <a:r>
            <a:rPr lang="en-US" sz="2300" kern="1200"/>
            <a:t>Monitors trip interactions</a:t>
          </a:r>
          <a:endParaRPr lang="en-US" sz="2300" kern="1200" dirty="0"/>
        </a:p>
      </dsp:txBody>
      <dsp:txXfrm>
        <a:off x="0" y="2089971"/>
        <a:ext cx="11299518" cy="696515"/>
      </dsp:txXfrm>
    </dsp:sp>
    <dsp:sp modelId="{75B6E144-846B-4ECC-B8EB-799864C762E8}">
      <dsp:nvSpPr>
        <dsp:cNvPr id="0" name=""/>
        <dsp:cNvSpPr/>
      </dsp:nvSpPr>
      <dsp:spPr>
        <a:xfrm>
          <a:off x="0" y="2786487"/>
          <a:ext cx="112995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336FF-08D8-40EC-B13A-CEECC31C83FF}">
      <dsp:nvSpPr>
        <dsp:cNvPr id="0" name=""/>
        <dsp:cNvSpPr/>
      </dsp:nvSpPr>
      <dsp:spPr>
        <a:xfrm>
          <a:off x="0" y="2786487"/>
          <a:ext cx="11299518" cy="696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Trips Table: </a:t>
          </a:r>
          <a:r>
            <a:rPr lang="en-US" sz="2300" kern="1200"/>
            <a:t>Records completed journey details</a:t>
          </a:r>
          <a:endParaRPr lang="en-US" sz="2300" kern="1200" dirty="0"/>
        </a:p>
      </dsp:txBody>
      <dsp:txXfrm>
        <a:off x="0" y="2786487"/>
        <a:ext cx="11299518" cy="6965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787F1-1DFC-4114-A0D4-F7CA999288E4}">
      <dsp:nvSpPr>
        <dsp:cNvPr id="0" name=""/>
        <dsp:cNvSpPr/>
      </dsp:nvSpPr>
      <dsp:spPr>
        <a:xfrm>
          <a:off x="1012999" y="607601"/>
          <a:ext cx="1468249" cy="146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0C8FB-F81C-4A26-94C2-3EC9531B6F7C}">
      <dsp:nvSpPr>
        <dsp:cNvPr id="0" name=""/>
        <dsp:cNvSpPr/>
      </dsp:nvSpPr>
      <dsp:spPr>
        <a:xfrm>
          <a:off x="115735" y="2552243"/>
          <a:ext cx="3262777" cy="1229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Revenue peaks identified during non-obvious hours (12PM–3PM, 12AM–3AM)</a:t>
          </a:r>
          <a:endParaRPr lang="en-US" sz="2000" kern="1200" dirty="0"/>
        </a:p>
      </dsp:txBody>
      <dsp:txXfrm>
        <a:off x="115735" y="2552243"/>
        <a:ext cx="3262777" cy="1229699"/>
      </dsp:txXfrm>
    </dsp:sp>
    <dsp:sp modelId="{E3BCF882-6168-4628-AE32-981C5090E2BA}">
      <dsp:nvSpPr>
        <dsp:cNvPr id="0" name=""/>
        <dsp:cNvSpPr/>
      </dsp:nvSpPr>
      <dsp:spPr>
        <a:xfrm>
          <a:off x="4846763" y="607601"/>
          <a:ext cx="1468249" cy="146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F39D0-8A3F-4685-BA52-B28560704867}">
      <dsp:nvSpPr>
        <dsp:cNvPr id="0" name=""/>
        <dsp:cNvSpPr/>
      </dsp:nvSpPr>
      <dsp:spPr>
        <a:xfrm>
          <a:off x="3949499" y="2552243"/>
          <a:ext cx="3262777" cy="1229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Utilising Top zones (e.g., Mahadevapura, Bangalore South) drive volume and value</a:t>
          </a:r>
          <a:endParaRPr lang="en-US" sz="2000" kern="1200" dirty="0"/>
        </a:p>
      </dsp:txBody>
      <dsp:txXfrm>
        <a:off x="3949499" y="2552243"/>
        <a:ext cx="3262777" cy="1229699"/>
      </dsp:txXfrm>
    </dsp:sp>
    <dsp:sp modelId="{5E2915CC-0B84-43B8-94F1-7DD2B42F990C}">
      <dsp:nvSpPr>
        <dsp:cNvPr id="0" name=""/>
        <dsp:cNvSpPr/>
      </dsp:nvSpPr>
      <dsp:spPr>
        <a:xfrm>
          <a:off x="8680526" y="607601"/>
          <a:ext cx="1468249" cy="146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881BC-8252-4F07-B176-F0262C7C3992}">
      <dsp:nvSpPr>
        <dsp:cNvPr id="0" name=""/>
        <dsp:cNvSpPr/>
      </dsp:nvSpPr>
      <dsp:spPr>
        <a:xfrm>
          <a:off x="7783262" y="2552243"/>
          <a:ext cx="3262777" cy="1229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High cancellation rates suggest driver allocation &amp; incentive challenges</a:t>
          </a:r>
          <a:endParaRPr lang="en-US" sz="2000" kern="1200" dirty="0"/>
        </a:p>
      </dsp:txBody>
      <dsp:txXfrm>
        <a:off x="7783262" y="2552243"/>
        <a:ext cx="3262777" cy="12296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B1B8F-77A3-45C7-B9D7-B5AE8B89A8E4}">
      <dsp:nvSpPr>
        <dsp:cNvPr id="0" name=""/>
        <dsp:cNvSpPr/>
      </dsp:nvSpPr>
      <dsp:spPr>
        <a:xfrm>
          <a:off x="3268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E9E4E-2E08-4AA3-8296-EEB7929566F4}">
      <dsp:nvSpPr>
        <dsp:cNvPr id="0" name=""/>
        <dsp:cNvSpPr/>
      </dsp:nvSpPr>
      <dsp:spPr>
        <a:xfrm>
          <a:off x="262580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Operational: </a:t>
          </a:r>
          <a:r>
            <a:rPr lang="en-GB" sz="1800" kern="1200"/>
            <a:t>Allocate more drivers during high-fare but low-trip hours</a:t>
          </a:r>
          <a:endParaRPr lang="en-US" sz="1800" kern="1200"/>
        </a:p>
      </dsp:txBody>
      <dsp:txXfrm>
        <a:off x="305985" y="1309163"/>
        <a:ext cx="2246997" cy="1395157"/>
      </dsp:txXfrm>
    </dsp:sp>
    <dsp:sp modelId="{46F90D64-03DE-4085-A349-8F3773E88CB0}">
      <dsp:nvSpPr>
        <dsp:cNvPr id="0" name=""/>
        <dsp:cNvSpPr/>
      </dsp:nvSpPr>
      <dsp:spPr>
        <a:xfrm>
          <a:off x="2855699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58322-7BCD-4893-94CF-825736B3884D}">
      <dsp:nvSpPr>
        <dsp:cNvPr id="0" name=""/>
        <dsp:cNvSpPr/>
      </dsp:nvSpPr>
      <dsp:spPr>
        <a:xfrm>
          <a:off x="3115011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Geographical: </a:t>
          </a:r>
          <a:r>
            <a:rPr lang="en-GB" sz="1800" kern="1200"/>
            <a:t>Prioritize high-performing zones for incentives</a:t>
          </a:r>
          <a:endParaRPr lang="en-US" sz="1800" kern="1200"/>
        </a:p>
      </dsp:txBody>
      <dsp:txXfrm>
        <a:off x="3158416" y="1309163"/>
        <a:ext cx="2246997" cy="1395157"/>
      </dsp:txXfrm>
    </dsp:sp>
    <dsp:sp modelId="{15E3C914-9CE1-46C7-95E4-7D365C07BBB0}">
      <dsp:nvSpPr>
        <dsp:cNvPr id="0" name=""/>
        <dsp:cNvSpPr/>
      </dsp:nvSpPr>
      <dsp:spPr>
        <a:xfrm>
          <a:off x="5708130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476E1-6D32-44D0-B785-C6C861610E38}">
      <dsp:nvSpPr>
        <dsp:cNvPr id="0" name=""/>
        <dsp:cNvSpPr/>
      </dsp:nvSpPr>
      <dsp:spPr>
        <a:xfrm>
          <a:off x="5967442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Revenue: </a:t>
          </a:r>
          <a:r>
            <a:rPr lang="en-GB" sz="1800" kern="1200"/>
            <a:t>Dynamic pricing during top-revenue hours</a:t>
          </a:r>
          <a:endParaRPr lang="en-US" sz="1800" kern="1200"/>
        </a:p>
      </dsp:txBody>
      <dsp:txXfrm>
        <a:off x="6010847" y="1309163"/>
        <a:ext cx="2246997" cy="1395157"/>
      </dsp:txXfrm>
    </dsp:sp>
    <dsp:sp modelId="{802DBD9E-300D-466E-9ACA-6BA9719C3D99}">
      <dsp:nvSpPr>
        <dsp:cNvPr id="0" name=""/>
        <dsp:cNvSpPr/>
      </dsp:nvSpPr>
      <dsp:spPr>
        <a:xfrm>
          <a:off x="8560562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4FD66-4790-4023-A91F-4248320F4FA6}">
      <dsp:nvSpPr>
        <dsp:cNvPr id="0" name=""/>
        <dsp:cNvSpPr/>
      </dsp:nvSpPr>
      <dsp:spPr>
        <a:xfrm>
          <a:off x="8819874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Customers: </a:t>
          </a:r>
          <a:r>
            <a:rPr lang="en-GB" sz="1800" kern="1200"/>
            <a:t>Reduce cancellations through better ETA prediction and Discounts.</a:t>
          </a:r>
          <a:endParaRPr lang="en-US" sz="1800" kern="1200"/>
        </a:p>
      </dsp:txBody>
      <dsp:txXfrm>
        <a:off x="8863279" y="1309163"/>
        <a:ext cx="2246997" cy="1395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3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7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6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2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8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4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6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4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9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3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8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69" y="1000768"/>
            <a:ext cx="3566452" cy="298558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ea typeface="+mj-lt"/>
                <a:cs typeface="+mj-lt"/>
              </a:rPr>
              <a:t>Namma Yatri – Business Insights &amp; Strategic Recommendations</a:t>
            </a:r>
            <a:endParaRPr lang="en-US" sz="300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sz="3000"/>
          </a:p>
          <a:p>
            <a:pPr>
              <a:lnSpc>
                <a:spcPct val="90000"/>
              </a:lnSpc>
            </a:pPr>
            <a:endParaRPr lang="en-US" sz="3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868" y="4214945"/>
            <a:ext cx="3566453" cy="17418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Data-Driven Analysis to Empower Urban Mobility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D0C058D-27D4-3139-E199-E2C11099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B5477E-C711-5878-3406-19C5C7BCAE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39" r="4" b="4"/>
          <a:stretch/>
        </p:blipFill>
        <p:spPr>
          <a:xfrm>
            <a:off x="4337595" y="1536114"/>
            <a:ext cx="7333488" cy="3885356"/>
          </a:xfrm>
          <a:prstGeom prst="rect">
            <a:avLst/>
          </a:pr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94E0531-D614-3CB6-996E-FF0184A3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CF23CE-5A07-11FA-5A48-DCACA7C20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276" r="10530" b="2"/>
          <a:stretch/>
        </p:blipFill>
        <p:spPr>
          <a:xfrm>
            <a:off x="2922495" y="970929"/>
            <a:ext cx="8748298" cy="62412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A3AA52-5C74-4945-297C-B4BEFF59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978408"/>
            <a:ext cx="4561781" cy="2432304"/>
          </a:xfrm>
        </p:spPr>
        <p:txBody>
          <a:bodyPr anchor="t">
            <a:normAutofit/>
          </a:bodyPr>
          <a:lstStyle/>
          <a:p>
            <a:r>
              <a:rPr lang="en-IN" b="0" dirty="0"/>
              <a:t>Promote UPI for Cost Saving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E4D01-7071-4774-6900-A2B4CD711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922776"/>
            <a:ext cx="3719098" cy="2432304"/>
          </a:xfrm>
        </p:spPr>
        <p:txBody>
          <a:bodyPr>
            <a:normAutofit/>
          </a:bodyPr>
          <a:lstStyle/>
          <a:p>
            <a:r>
              <a:rPr lang="en-GB" dirty="0"/>
              <a:t>Credit Card (26.65%) is dominant</a:t>
            </a:r>
          </a:p>
          <a:p>
            <a:r>
              <a:rPr lang="en-GB" b="1" dirty="0"/>
              <a:t>Suggestion: </a:t>
            </a:r>
            <a:r>
              <a:rPr lang="en-GB" dirty="0"/>
              <a:t>Ensure seamless experience for top methods; promote UPI for cost-saving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9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082E5AA-6E5F-4FCC-8C41-11E32F833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DC524-2D3A-1E5B-13FD-B1931938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879592" cy="2450592"/>
          </a:xfrm>
        </p:spPr>
        <p:txBody>
          <a:bodyPr>
            <a:normAutofit/>
          </a:bodyPr>
          <a:lstStyle/>
          <a:p>
            <a:r>
              <a:rPr lang="en-IN" b="0" dirty="0"/>
              <a:t>High Performing Zones</a:t>
            </a:r>
            <a:endParaRPr lang="en-US" b="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A339C-D883-CDDD-9282-1506665EF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978408"/>
            <a:ext cx="5010912" cy="2450592"/>
          </a:xfrm>
        </p:spPr>
        <p:txBody>
          <a:bodyPr>
            <a:normAutofit/>
          </a:bodyPr>
          <a:lstStyle/>
          <a:p>
            <a:r>
              <a:rPr lang="en-GB" dirty="0"/>
              <a:t>Top Zone by Trip value – Mahadevapura</a:t>
            </a:r>
          </a:p>
          <a:p>
            <a:r>
              <a:rPr lang="en-GB" dirty="0"/>
              <a:t>Top Zone by Revenue – Bangalore South</a:t>
            </a:r>
          </a:p>
          <a:p>
            <a:r>
              <a:rPr lang="en-GB" b="1" dirty="0"/>
              <a:t>Suggestion: </a:t>
            </a:r>
            <a:r>
              <a:rPr lang="en-GB" dirty="0"/>
              <a:t>Prioritize driver distribution and targeted promotions in these areas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63C3E1-727D-3EEE-66C4-8C5673405C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28" r="-1" b="-1"/>
          <a:stretch/>
        </p:blipFill>
        <p:spPr>
          <a:xfrm>
            <a:off x="517870" y="2670464"/>
            <a:ext cx="5218688" cy="381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38407D-FC2C-9D0D-8C30-6B7F576C34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699"/>
          <a:stretch/>
        </p:blipFill>
        <p:spPr>
          <a:xfrm>
            <a:off x="6473537" y="2670464"/>
            <a:ext cx="5218688" cy="381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66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62A5-8900-7064-62AD-47F1B8EA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47-48% Cancellation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59E60-59D4-1077-2F6F-1C946658E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Nearly 47 – 48% cancellation → </a:t>
            </a:r>
            <a:r>
              <a:rPr lang="en-GB" sz="1800" b="1" dirty="0"/>
              <a:t>Operational gap </a:t>
            </a:r>
            <a:r>
              <a:rPr lang="en-GB" sz="2000" dirty="0"/>
              <a:t>→ </a:t>
            </a:r>
            <a:r>
              <a:rPr lang="en-GB" sz="2000" b="1" dirty="0"/>
              <a:t>lost revenue</a:t>
            </a:r>
            <a:endParaRPr lang="en-GB" b="1" dirty="0"/>
          </a:p>
          <a:p>
            <a:r>
              <a:rPr lang="en-GB" sz="1800" b="1" dirty="0"/>
              <a:t>Recommendation: </a:t>
            </a:r>
            <a:r>
              <a:rPr lang="en-GB" sz="1800" dirty="0"/>
              <a:t>Focused driver training or incentives to reduce cancellation and customer assurance initiatives</a:t>
            </a:r>
            <a:endParaRPr lang="en-US" sz="1800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D2D109-DD88-10C4-A6D2-A8D2D1FF7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266546"/>
              </p:ext>
            </p:extLst>
          </p:nvPr>
        </p:nvGraphicFramePr>
        <p:xfrm>
          <a:off x="2032000" y="4202499"/>
          <a:ext cx="8127999" cy="11125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114426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91028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2485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2400" b="1" dirty="0">
                          <a:effectLst/>
                        </a:rPr>
                        <a:t>For Drivers</a:t>
                      </a:r>
                      <a:endParaRPr lang="en-IN" sz="2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2400" dirty="0">
                          <a:effectLst/>
                        </a:rPr>
                        <a:t>For Customer</a:t>
                      </a:r>
                      <a:endParaRPr lang="en-IN" sz="2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294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1800">
                          <a:effectLst/>
                        </a:rPr>
                        <a:t>Successful Rides</a:t>
                      </a:r>
                      <a:endParaRPr lang="en-IN" sz="20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1800" dirty="0">
                          <a:effectLst/>
                        </a:rPr>
                        <a:t>52.75%</a:t>
                      </a:r>
                      <a:endParaRPr lang="en-IN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1800" dirty="0">
                          <a:effectLst/>
                        </a:rPr>
                        <a:t>51.83%</a:t>
                      </a:r>
                      <a:endParaRPr lang="en-IN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573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1800" dirty="0">
                          <a:effectLst/>
                        </a:rPr>
                        <a:t>Cancelled Rides</a:t>
                      </a:r>
                      <a:endParaRPr lang="en-IN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1800" dirty="0">
                          <a:effectLst/>
                        </a:rPr>
                        <a:t>47.25%</a:t>
                      </a:r>
                      <a:endParaRPr lang="en-IN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1800" dirty="0">
                          <a:effectLst/>
                        </a:rPr>
                        <a:t>48.17%</a:t>
                      </a:r>
                      <a:endParaRPr lang="en-IN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2179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66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F83E0-6BEF-9971-3A33-B5DD8101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GB" b="0" dirty="0"/>
              <a:t>Strategic Recommendations</a:t>
            </a:r>
            <a:endParaRPr lang="en-US" b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E1C669-628A-0A14-BBE3-1F6DA7093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381600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258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C40C-CE13-6845-4F31-2442C60A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Summary of Actions</a:t>
            </a:r>
            <a:endParaRPr lang="en-US" b="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E3B52C-FEBB-DEBA-94FF-81BA4909E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498354"/>
              </p:ext>
            </p:extLst>
          </p:nvPr>
        </p:nvGraphicFramePr>
        <p:xfrm>
          <a:off x="520700" y="2578100"/>
          <a:ext cx="11156949" cy="1854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718983">
                  <a:extLst>
                    <a:ext uri="{9D8B030D-6E8A-4147-A177-3AD203B41FA5}">
                      <a16:colId xmlns:a16="http://schemas.microsoft.com/office/drawing/2014/main" val="4075450491"/>
                    </a:ext>
                  </a:extLst>
                </a:gridCol>
                <a:gridCol w="3718983">
                  <a:extLst>
                    <a:ext uri="{9D8B030D-6E8A-4147-A177-3AD203B41FA5}">
                      <a16:colId xmlns:a16="http://schemas.microsoft.com/office/drawing/2014/main" val="1295180424"/>
                    </a:ext>
                  </a:extLst>
                </a:gridCol>
                <a:gridCol w="3718983">
                  <a:extLst>
                    <a:ext uri="{9D8B030D-6E8A-4147-A177-3AD203B41FA5}">
                      <a16:colId xmlns:a16="http://schemas.microsoft.com/office/drawing/2014/main" val="1282215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Focus Area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Outcome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92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Peak Revenue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Boost driver supply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More completed rides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057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High Cancellation Zones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Incentivize Completion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Revenue Protection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Bangalore South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Regional Offers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Max Revenue Potential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135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UPI Push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Payment cost optimization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585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490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83A1D2-0552-F6F8-C086-B4D65E71A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1415E-D3E0-DEA9-A9C0-72656E8498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33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7E2EB-7640-8CF8-554E-7D53F0A75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sz="4400" dirty="0">
                <a:ea typeface="+mj-lt"/>
                <a:cs typeface="+mj-lt"/>
              </a:rPr>
              <a:t>Thank You ...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A1478-CE0A-3CC6-335C-6B04314BD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1975" y="5739969"/>
            <a:ext cx="3355309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1900" dirty="0">
              <a:ea typeface="+mn-lt"/>
              <a:cs typeface="+mn-lt"/>
            </a:endParaRPr>
          </a:p>
          <a:p>
            <a:pPr algn="r"/>
            <a:r>
              <a:rPr lang="en-US" sz="1900" b="1" i="1" dirty="0">
                <a:ea typeface="+mn-lt"/>
                <a:cs typeface="+mn-lt"/>
              </a:rPr>
              <a:t>Sargam &amp; Subhadip</a:t>
            </a:r>
            <a:endParaRPr lang="en-US" sz="1900" i="0" dirty="0">
              <a:ea typeface="+mn-lt"/>
              <a:cs typeface="+mn-lt"/>
            </a:endParaRPr>
          </a:p>
          <a:p>
            <a:pPr algn="r"/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44692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73B90-C2CF-61FC-2790-B898B6CE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Executive Summary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FBB583E-0D9D-F845-F5A7-7A7EA4DE0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603787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863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C7E111-2203-54DF-17F4-7CCE07954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D0507-742C-F6EB-7BFC-0F040D30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>
                <a:ea typeface="+mj-lt"/>
                <a:cs typeface="+mj-lt"/>
              </a:rPr>
              <a:t>About </a:t>
            </a:r>
            <a:r>
              <a:rPr lang="en-US" b="0" err="1">
                <a:ea typeface="+mj-lt"/>
                <a:cs typeface="+mj-lt"/>
              </a:rPr>
              <a:t>Namma</a:t>
            </a:r>
            <a:r>
              <a:rPr lang="en-US" b="0">
                <a:ea typeface="+mj-lt"/>
                <a:cs typeface="+mj-lt"/>
              </a:rPr>
              <a:t> Yatri</a:t>
            </a: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D4F1B1B-ACF3-EACD-82C1-269D418944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834288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041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AFE4E-E5B4-EEB7-A8FC-ABDA45B6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Business Objectives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F370CDA-7628-81A8-D856-094915154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116742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26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86139-6435-433B-B461-CA19E93A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771082"/>
            <a:ext cx="11155680" cy="1463040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Data Overview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E029B08-7FD0-D1CF-7DDA-D1AA7E2764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674969"/>
              </p:ext>
            </p:extLst>
          </p:nvPr>
        </p:nvGraphicFramePr>
        <p:xfrm>
          <a:off x="515112" y="3327909"/>
          <a:ext cx="11299518" cy="348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D75A666-D4B0-FD9C-E7ED-976F8F75D12E}"/>
              </a:ext>
            </a:extLst>
          </p:cNvPr>
          <p:cNvSpPr txBox="1"/>
          <p:nvPr/>
        </p:nvSpPr>
        <p:spPr>
          <a:xfrm>
            <a:off x="515112" y="1753536"/>
            <a:ext cx="116738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2000" dirty="0">
                <a:latin typeface="Bierstadt (Body)"/>
              </a:rPr>
              <a:t>The data is stored as a CSV file and captures trip details, customer and driver </a:t>
            </a:r>
            <a:r>
              <a:rPr lang="en-US" sz="2000" dirty="0" err="1">
                <a:latin typeface="Bierstadt (Body)"/>
              </a:rPr>
              <a:t>behaviour</a:t>
            </a:r>
            <a:r>
              <a:rPr lang="en-US" sz="2000" dirty="0">
                <a:latin typeface="Bierstadt (Body)"/>
              </a:rPr>
              <a:t>, and payment information from rides in Bengaluru. The data is organized into five worksheets, each representing a unique aspect of the operations. These tables offer insights into trips, payments, locations, and more. The five tables are:</a:t>
            </a:r>
          </a:p>
        </p:txBody>
      </p:sp>
    </p:spTree>
    <p:extLst>
      <p:ext uri="{BB962C8B-B14F-4D97-AF65-F5344CB8AC3E}">
        <p14:creationId xmlns:p14="http://schemas.microsoft.com/office/powerpoint/2010/main" val="396443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6076-B7C1-0B5D-262E-E51EEAE3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Preview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83FC15-AF67-2293-4E61-9597B8220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516004"/>
              </p:ext>
            </p:extLst>
          </p:nvPr>
        </p:nvGraphicFramePr>
        <p:xfrm>
          <a:off x="515112" y="1956391"/>
          <a:ext cx="11161776" cy="4389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747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up of a key and a keyhole">
            <a:extLst>
              <a:ext uri="{FF2B5EF4-FFF2-40B4-BE49-F238E27FC236}">
                <a16:creationId xmlns:a16="http://schemas.microsoft.com/office/drawing/2014/main" id="{7447CABC-FC54-B45B-AE8A-AC24852735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55" b="1475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DBFCB27-760B-5FF3-72F5-581461CE1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999" cy="128016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47BF9-30CD-F666-B89F-149F42C3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175146"/>
            <a:ext cx="8196432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3902141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BFBF0-9BBB-68EB-BACE-7EC8C737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>
            <a:normAutofit/>
          </a:bodyPr>
          <a:lstStyle/>
          <a:p>
            <a:r>
              <a:rPr lang="en-IN" b="0" dirty="0"/>
              <a:t>Unexpected P</a:t>
            </a:r>
            <a:r>
              <a:rPr lang="en-GB" b="0" dirty="0" err="1"/>
              <a:t>eak</a:t>
            </a:r>
            <a:r>
              <a:rPr lang="en-GB" b="0" dirty="0"/>
              <a:t> Hours</a:t>
            </a:r>
            <a:endParaRPr lang="en-US" b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46C31-B1EE-8DBC-C9B3-C318999FB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4418540" cy="3767328"/>
          </a:xfrm>
        </p:spPr>
        <p:txBody>
          <a:bodyPr>
            <a:normAutofit/>
          </a:bodyPr>
          <a:lstStyle/>
          <a:p>
            <a:r>
              <a:rPr lang="en-US" sz="2400" dirty="0"/>
              <a:t>Peak hours are obtained during midnight &amp; Midday.</a:t>
            </a:r>
          </a:p>
          <a:p>
            <a:r>
              <a:rPr lang="en-GB" sz="2400" dirty="0"/>
              <a:t>Demand is steady with dips early in the morning; there is an opportunity to </a:t>
            </a:r>
            <a:r>
              <a:rPr lang="en-GB" sz="2400" b="1" dirty="0"/>
              <a:t>boost rides during mildly busy hours</a:t>
            </a:r>
            <a:r>
              <a:rPr lang="en-GB" sz="2400" dirty="0"/>
              <a:t> (12–3 PM)</a:t>
            </a:r>
            <a:r>
              <a:rPr lang="en-US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18EE2-F047-BE99-FF77-5C2907DFC0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87" r="-737"/>
          <a:stretch/>
        </p:blipFill>
        <p:spPr>
          <a:xfrm>
            <a:off x="5441743" y="508090"/>
            <a:ext cx="6581553" cy="58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4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27CCE-72A7-E5C3-BDB3-FCE8C2E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000" b="0" dirty="0"/>
              <a:t>Lowest Revenue During Peak hour</a:t>
            </a:r>
            <a:endParaRPr lang="en-US" sz="4000" b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785B6-ACB1-54EF-6BB1-1EC4F902B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538728"/>
            <a:ext cx="3200400" cy="2816352"/>
          </a:xfrm>
        </p:spPr>
        <p:txBody>
          <a:bodyPr>
            <a:normAutofit/>
          </a:bodyPr>
          <a:lstStyle/>
          <a:p>
            <a:r>
              <a:rPr lang="en-US" dirty="0"/>
              <a:t>During 8-9 AM lowest 2.88% Revenue of overall.</a:t>
            </a:r>
          </a:p>
          <a:p>
            <a:r>
              <a:rPr lang="en-US" dirty="0"/>
              <a:t>During 12PM-1AM highest 5.99% Revenue of overall.</a:t>
            </a:r>
          </a:p>
          <a:p>
            <a:r>
              <a:rPr lang="en-GB" b="1" dirty="0"/>
              <a:t>Decision point</a:t>
            </a:r>
            <a:r>
              <a:rPr lang="en-GB" dirty="0"/>
              <a:t>: Explore </a:t>
            </a:r>
            <a:r>
              <a:rPr lang="en-GB" b="1" dirty="0"/>
              <a:t>pricing strategies or targeted driver coverage</a:t>
            </a:r>
            <a:r>
              <a:rPr lang="en-GB" dirty="0"/>
              <a:t> during these hours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ECDB9-ACA5-0862-CFC4-0F0B359EE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" r="-151"/>
          <a:stretch/>
        </p:blipFill>
        <p:spPr>
          <a:xfrm>
            <a:off x="3721608" y="1671578"/>
            <a:ext cx="8033632" cy="41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9328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513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Bierstadt</vt:lpstr>
      <vt:lpstr>Bierstadt (Body)</vt:lpstr>
      <vt:lpstr>GestaltVTI</vt:lpstr>
      <vt:lpstr>Namma Yatri – Business Insights &amp; Strategic Recommendations  </vt:lpstr>
      <vt:lpstr>Executive Summary</vt:lpstr>
      <vt:lpstr>About Namma Yatri</vt:lpstr>
      <vt:lpstr>Business Objectives</vt:lpstr>
      <vt:lpstr>Data Overview</vt:lpstr>
      <vt:lpstr>Preview</vt:lpstr>
      <vt:lpstr>Key Insights</vt:lpstr>
      <vt:lpstr>Unexpected Peak Hours</vt:lpstr>
      <vt:lpstr>Lowest Revenue During Peak hour</vt:lpstr>
      <vt:lpstr>Promote UPI for Cost Saving</vt:lpstr>
      <vt:lpstr>High Performing Zones</vt:lpstr>
      <vt:lpstr>47-48% Cancellation</vt:lpstr>
      <vt:lpstr>Strategic Recommendations</vt:lpstr>
      <vt:lpstr>Summary of Actions</vt:lpstr>
      <vt:lpstr>Thank You 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Khalid Alothman</cp:lastModifiedBy>
  <cp:revision>171</cp:revision>
  <dcterms:created xsi:type="dcterms:W3CDTF">2025-04-14T09:25:42Z</dcterms:created>
  <dcterms:modified xsi:type="dcterms:W3CDTF">2025-05-13T09:33:07Z</dcterms:modified>
</cp:coreProperties>
</file>