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71" r:id="rId6"/>
    <p:sldId id="270" r:id="rId7"/>
    <p:sldId id="260" r:id="rId8"/>
    <p:sldId id="261" r:id="rId9"/>
    <p:sldId id="272" r:id="rId10"/>
    <p:sldId id="273" r:id="rId11"/>
    <p:sldId id="274" r:id="rId12"/>
    <p:sldId id="275" r:id="rId13"/>
    <p:sldId id="276" r:id="rId14"/>
    <p:sldId id="277" r:id="rId15"/>
    <p:sldId id="281" r:id="rId16"/>
    <p:sldId id="280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C2C6A-1F66-17E5-C257-4F02F8C5225A}" v="41" dt="2025-04-14T14:53:02.304"/>
    <p1510:client id="{C42EFBE5-17E9-89B6-91DD-0424DE65B908}" v="11" dt="2025-04-14T14:40:55.801"/>
    <p1510:client id="{E5240A17-0F08-A44A-CA4A-33A9B655D584}" v="89" dt="2025-04-14T15:21:15.801"/>
    <p1510:client id="{EBBECDBF-9722-771F-4DDD-D6741207F01C}" v="56" dt="2025-04-14T14:34:10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8B3A83-70E6-4FEF-8D47-FDD0C50EA9A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8770BD-FDFA-4F42-A3C7-94A2B44A8971}">
      <dgm:prSet/>
      <dgm:spPr/>
      <dgm:t>
        <a:bodyPr/>
        <a:lstStyle/>
        <a:p>
          <a:r>
            <a:rPr lang="en-US" b="1" dirty="0"/>
            <a:t>Purpose: </a:t>
          </a:r>
          <a:r>
            <a:rPr lang="en-US" dirty="0"/>
            <a:t>Utilize data insights to evaluate platform performance</a:t>
          </a:r>
        </a:p>
      </dgm:t>
    </dgm:pt>
    <dgm:pt modelId="{E8C6FA70-275A-40E1-A9F0-6BD1017AB07B}" type="parTrans" cxnId="{96131426-3F03-4692-8D6D-9F6B62DA33AF}">
      <dgm:prSet/>
      <dgm:spPr/>
      <dgm:t>
        <a:bodyPr/>
        <a:lstStyle/>
        <a:p>
          <a:endParaRPr lang="en-US"/>
        </a:p>
      </dgm:t>
    </dgm:pt>
    <dgm:pt modelId="{AC840A31-17CB-4EF5-9FD0-1F35C018ED3A}" type="sibTrans" cxnId="{96131426-3F03-4692-8D6D-9F6B62DA33AF}">
      <dgm:prSet phldrT="01" phldr="0"/>
      <dgm:spPr/>
      <dgm:t>
        <a:bodyPr/>
        <a:lstStyle/>
        <a:p>
          <a:endParaRPr lang="en-US"/>
        </a:p>
      </dgm:t>
    </dgm:pt>
    <dgm:pt modelId="{A6409F01-8FC2-44CD-8040-734C56E61D70}">
      <dgm:prSet/>
      <dgm:spPr/>
      <dgm:t>
        <a:bodyPr/>
        <a:lstStyle/>
        <a:p>
          <a:r>
            <a:rPr lang="en-US" b="1" dirty="0"/>
            <a:t>Goal: </a:t>
          </a:r>
          <a:r>
            <a:rPr lang="en-US" dirty="0"/>
            <a:t>Provide actionable strategies to enhance rider and driver retention</a:t>
          </a:r>
        </a:p>
      </dgm:t>
    </dgm:pt>
    <dgm:pt modelId="{24979763-0C69-442E-B414-91960D8DC184}" type="parTrans" cxnId="{511AF33B-B14B-4367-975C-5C5EF0843D6F}">
      <dgm:prSet/>
      <dgm:spPr/>
      <dgm:t>
        <a:bodyPr/>
        <a:lstStyle/>
        <a:p>
          <a:endParaRPr lang="en-US"/>
        </a:p>
      </dgm:t>
    </dgm:pt>
    <dgm:pt modelId="{69870C1A-FE09-4A3E-9CA1-E1E37BEAEFC8}" type="sibTrans" cxnId="{511AF33B-B14B-4367-975C-5C5EF0843D6F}">
      <dgm:prSet phldrT="02" phldr="0"/>
      <dgm:spPr/>
      <dgm:t>
        <a:bodyPr/>
        <a:lstStyle/>
        <a:p>
          <a:endParaRPr lang="en-US"/>
        </a:p>
      </dgm:t>
    </dgm:pt>
    <dgm:pt modelId="{E336C606-2CAA-4F6F-94B8-22745DE87A7A}">
      <dgm:prSet/>
      <dgm:spPr/>
      <dgm:t>
        <a:bodyPr/>
        <a:lstStyle/>
        <a:p>
          <a:r>
            <a:rPr lang="en-US" b="1" dirty="0"/>
            <a:t>Scope: </a:t>
          </a:r>
          <a:r>
            <a:rPr lang="en-US" dirty="0"/>
            <a:t>Bengaluru Metropolitan Region | January – March 2024</a:t>
          </a:r>
        </a:p>
      </dgm:t>
    </dgm:pt>
    <dgm:pt modelId="{E3BF6688-E0FA-4D72-A70F-8C17EE441F69}" type="parTrans" cxnId="{C1F7A17B-3AD3-4183-A91F-3F2DBA752166}">
      <dgm:prSet/>
      <dgm:spPr/>
      <dgm:t>
        <a:bodyPr/>
        <a:lstStyle/>
        <a:p>
          <a:endParaRPr lang="en-US"/>
        </a:p>
      </dgm:t>
    </dgm:pt>
    <dgm:pt modelId="{EA53E039-FF60-491F-BA89-C3A90C751D23}" type="sibTrans" cxnId="{C1F7A17B-3AD3-4183-A91F-3F2DBA752166}">
      <dgm:prSet phldrT="03" phldr="0"/>
      <dgm:spPr/>
      <dgm:t>
        <a:bodyPr/>
        <a:lstStyle/>
        <a:p>
          <a:endParaRPr lang="en-US"/>
        </a:p>
      </dgm:t>
    </dgm:pt>
    <dgm:pt modelId="{E7591EA9-E9AF-4C87-9A28-AA7B8BA8D9FB}" type="pres">
      <dgm:prSet presAssocID="{D18B3A83-70E6-4FEF-8D47-FDD0C50EA9A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4A827D-6320-4F90-A4B1-F6E79DA52A3E}" type="pres">
      <dgm:prSet presAssocID="{028770BD-FDFA-4F42-A3C7-94A2B44A8971}" presName="hierRoot1" presStyleCnt="0"/>
      <dgm:spPr/>
    </dgm:pt>
    <dgm:pt modelId="{3CE84A86-3F04-4333-8D4E-44CD6A94FCF3}" type="pres">
      <dgm:prSet presAssocID="{028770BD-FDFA-4F42-A3C7-94A2B44A8971}" presName="composite" presStyleCnt="0"/>
      <dgm:spPr/>
    </dgm:pt>
    <dgm:pt modelId="{775307BB-8862-407F-9885-BB36A9983B73}" type="pres">
      <dgm:prSet presAssocID="{028770BD-FDFA-4F42-A3C7-94A2B44A8971}" presName="background" presStyleLbl="node0" presStyleIdx="0" presStyleCnt="3"/>
      <dgm:spPr/>
    </dgm:pt>
    <dgm:pt modelId="{8490260D-098B-4B6E-B743-230048EF3CC3}" type="pres">
      <dgm:prSet presAssocID="{028770BD-FDFA-4F42-A3C7-94A2B44A8971}" presName="text" presStyleLbl="fgAcc0" presStyleIdx="0" presStyleCnt="3">
        <dgm:presLayoutVars>
          <dgm:chPref val="3"/>
        </dgm:presLayoutVars>
      </dgm:prSet>
      <dgm:spPr/>
    </dgm:pt>
    <dgm:pt modelId="{7BA4A13A-C46F-454E-9A64-DA030B068926}" type="pres">
      <dgm:prSet presAssocID="{028770BD-FDFA-4F42-A3C7-94A2B44A8971}" presName="hierChild2" presStyleCnt="0"/>
      <dgm:spPr/>
    </dgm:pt>
    <dgm:pt modelId="{F676C455-DF78-4FD2-9E42-354DFDAF4FC9}" type="pres">
      <dgm:prSet presAssocID="{A6409F01-8FC2-44CD-8040-734C56E61D70}" presName="hierRoot1" presStyleCnt="0"/>
      <dgm:spPr/>
    </dgm:pt>
    <dgm:pt modelId="{B055ABB5-E89F-4895-A2EB-E80FBCFAB0D3}" type="pres">
      <dgm:prSet presAssocID="{A6409F01-8FC2-44CD-8040-734C56E61D70}" presName="composite" presStyleCnt="0"/>
      <dgm:spPr/>
    </dgm:pt>
    <dgm:pt modelId="{03FE4DAA-A8BA-4BA2-8996-D052B35B8AF9}" type="pres">
      <dgm:prSet presAssocID="{A6409F01-8FC2-44CD-8040-734C56E61D70}" presName="background" presStyleLbl="node0" presStyleIdx="1" presStyleCnt="3"/>
      <dgm:spPr/>
    </dgm:pt>
    <dgm:pt modelId="{0BED3183-A0E1-4C54-B07D-BB983E17DB71}" type="pres">
      <dgm:prSet presAssocID="{A6409F01-8FC2-44CD-8040-734C56E61D70}" presName="text" presStyleLbl="fgAcc0" presStyleIdx="1" presStyleCnt="3">
        <dgm:presLayoutVars>
          <dgm:chPref val="3"/>
        </dgm:presLayoutVars>
      </dgm:prSet>
      <dgm:spPr/>
    </dgm:pt>
    <dgm:pt modelId="{164BD445-D1EA-439B-A930-25C612A61FD6}" type="pres">
      <dgm:prSet presAssocID="{A6409F01-8FC2-44CD-8040-734C56E61D70}" presName="hierChild2" presStyleCnt="0"/>
      <dgm:spPr/>
    </dgm:pt>
    <dgm:pt modelId="{333CB871-1027-48B0-9196-0D2EEF0C642A}" type="pres">
      <dgm:prSet presAssocID="{E336C606-2CAA-4F6F-94B8-22745DE87A7A}" presName="hierRoot1" presStyleCnt="0"/>
      <dgm:spPr/>
    </dgm:pt>
    <dgm:pt modelId="{A9688336-B1FB-4483-8ECF-B8F2ECF2BEB4}" type="pres">
      <dgm:prSet presAssocID="{E336C606-2CAA-4F6F-94B8-22745DE87A7A}" presName="composite" presStyleCnt="0"/>
      <dgm:spPr/>
    </dgm:pt>
    <dgm:pt modelId="{F8784A86-C04C-4B3A-8307-4784C151C1A7}" type="pres">
      <dgm:prSet presAssocID="{E336C606-2CAA-4F6F-94B8-22745DE87A7A}" presName="background" presStyleLbl="node0" presStyleIdx="2" presStyleCnt="3"/>
      <dgm:spPr/>
    </dgm:pt>
    <dgm:pt modelId="{272290AA-7BFC-4709-A7E8-C90C7DD624AD}" type="pres">
      <dgm:prSet presAssocID="{E336C606-2CAA-4F6F-94B8-22745DE87A7A}" presName="text" presStyleLbl="fgAcc0" presStyleIdx="2" presStyleCnt="3">
        <dgm:presLayoutVars>
          <dgm:chPref val="3"/>
        </dgm:presLayoutVars>
      </dgm:prSet>
      <dgm:spPr/>
    </dgm:pt>
    <dgm:pt modelId="{0D739634-76E9-4D0E-8DA8-518BECB4CBBF}" type="pres">
      <dgm:prSet presAssocID="{E336C606-2CAA-4F6F-94B8-22745DE87A7A}" presName="hierChild2" presStyleCnt="0"/>
      <dgm:spPr/>
    </dgm:pt>
  </dgm:ptLst>
  <dgm:cxnLst>
    <dgm:cxn modelId="{77916D08-961F-4938-A997-8CF4AF1B487D}" type="presOf" srcId="{A6409F01-8FC2-44CD-8040-734C56E61D70}" destId="{0BED3183-A0E1-4C54-B07D-BB983E17DB71}" srcOrd="0" destOrd="0" presId="urn:microsoft.com/office/officeart/2005/8/layout/hierarchy1"/>
    <dgm:cxn modelId="{E7FB470E-9058-480F-B9E9-1269F9BC9001}" type="presOf" srcId="{D18B3A83-70E6-4FEF-8D47-FDD0C50EA9AC}" destId="{E7591EA9-E9AF-4C87-9A28-AA7B8BA8D9FB}" srcOrd="0" destOrd="0" presId="urn:microsoft.com/office/officeart/2005/8/layout/hierarchy1"/>
    <dgm:cxn modelId="{96131426-3F03-4692-8D6D-9F6B62DA33AF}" srcId="{D18B3A83-70E6-4FEF-8D47-FDD0C50EA9AC}" destId="{028770BD-FDFA-4F42-A3C7-94A2B44A8971}" srcOrd="0" destOrd="0" parTransId="{E8C6FA70-275A-40E1-A9F0-6BD1017AB07B}" sibTransId="{AC840A31-17CB-4EF5-9FD0-1F35C018ED3A}"/>
    <dgm:cxn modelId="{511AF33B-B14B-4367-975C-5C5EF0843D6F}" srcId="{D18B3A83-70E6-4FEF-8D47-FDD0C50EA9AC}" destId="{A6409F01-8FC2-44CD-8040-734C56E61D70}" srcOrd="1" destOrd="0" parTransId="{24979763-0C69-442E-B414-91960D8DC184}" sibTransId="{69870C1A-FE09-4A3E-9CA1-E1E37BEAEFC8}"/>
    <dgm:cxn modelId="{C1F7A17B-3AD3-4183-A91F-3F2DBA752166}" srcId="{D18B3A83-70E6-4FEF-8D47-FDD0C50EA9AC}" destId="{E336C606-2CAA-4F6F-94B8-22745DE87A7A}" srcOrd="2" destOrd="0" parTransId="{E3BF6688-E0FA-4D72-A70F-8C17EE441F69}" sibTransId="{EA53E039-FF60-491F-BA89-C3A90C751D23}"/>
    <dgm:cxn modelId="{F4C00D90-6C0B-4AB5-BF19-8CE98336A957}" type="presOf" srcId="{028770BD-FDFA-4F42-A3C7-94A2B44A8971}" destId="{8490260D-098B-4B6E-B743-230048EF3CC3}" srcOrd="0" destOrd="0" presId="urn:microsoft.com/office/officeart/2005/8/layout/hierarchy1"/>
    <dgm:cxn modelId="{F97BBBF3-93AC-4B64-AEF4-5F14FB4F5D5E}" type="presOf" srcId="{E336C606-2CAA-4F6F-94B8-22745DE87A7A}" destId="{272290AA-7BFC-4709-A7E8-C90C7DD624AD}" srcOrd="0" destOrd="0" presId="urn:microsoft.com/office/officeart/2005/8/layout/hierarchy1"/>
    <dgm:cxn modelId="{996CF649-C670-4AE7-AD5D-565B7FAAEF2A}" type="presParOf" srcId="{E7591EA9-E9AF-4C87-9A28-AA7B8BA8D9FB}" destId="{824A827D-6320-4F90-A4B1-F6E79DA52A3E}" srcOrd="0" destOrd="0" presId="urn:microsoft.com/office/officeart/2005/8/layout/hierarchy1"/>
    <dgm:cxn modelId="{2BF6C9C0-0FCF-4904-BC55-A3CD55498159}" type="presParOf" srcId="{824A827D-6320-4F90-A4B1-F6E79DA52A3E}" destId="{3CE84A86-3F04-4333-8D4E-44CD6A94FCF3}" srcOrd="0" destOrd="0" presId="urn:microsoft.com/office/officeart/2005/8/layout/hierarchy1"/>
    <dgm:cxn modelId="{60ED6E05-C637-4373-9F60-1D1067886C9E}" type="presParOf" srcId="{3CE84A86-3F04-4333-8D4E-44CD6A94FCF3}" destId="{775307BB-8862-407F-9885-BB36A9983B73}" srcOrd="0" destOrd="0" presId="urn:microsoft.com/office/officeart/2005/8/layout/hierarchy1"/>
    <dgm:cxn modelId="{1978C547-4E98-42E9-9B4D-2CB0435A16C1}" type="presParOf" srcId="{3CE84A86-3F04-4333-8D4E-44CD6A94FCF3}" destId="{8490260D-098B-4B6E-B743-230048EF3CC3}" srcOrd="1" destOrd="0" presId="urn:microsoft.com/office/officeart/2005/8/layout/hierarchy1"/>
    <dgm:cxn modelId="{542360A6-7F81-4CFA-9286-614F45A12668}" type="presParOf" srcId="{824A827D-6320-4F90-A4B1-F6E79DA52A3E}" destId="{7BA4A13A-C46F-454E-9A64-DA030B068926}" srcOrd="1" destOrd="0" presId="urn:microsoft.com/office/officeart/2005/8/layout/hierarchy1"/>
    <dgm:cxn modelId="{BED4F2E0-D816-4EC3-8506-25335E890FB0}" type="presParOf" srcId="{E7591EA9-E9AF-4C87-9A28-AA7B8BA8D9FB}" destId="{F676C455-DF78-4FD2-9E42-354DFDAF4FC9}" srcOrd="1" destOrd="0" presId="urn:microsoft.com/office/officeart/2005/8/layout/hierarchy1"/>
    <dgm:cxn modelId="{68839323-B858-424A-AACC-839FC4279498}" type="presParOf" srcId="{F676C455-DF78-4FD2-9E42-354DFDAF4FC9}" destId="{B055ABB5-E89F-4895-A2EB-E80FBCFAB0D3}" srcOrd="0" destOrd="0" presId="urn:microsoft.com/office/officeart/2005/8/layout/hierarchy1"/>
    <dgm:cxn modelId="{6018987D-1CE5-412B-AB42-112D97FB2C2A}" type="presParOf" srcId="{B055ABB5-E89F-4895-A2EB-E80FBCFAB0D3}" destId="{03FE4DAA-A8BA-4BA2-8996-D052B35B8AF9}" srcOrd="0" destOrd="0" presId="urn:microsoft.com/office/officeart/2005/8/layout/hierarchy1"/>
    <dgm:cxn modelId="{F934E994-E1F5-42D0-B486-99E8C0451CDB}" type="presParOf" srcId="{B055ABB5-E89F-4895-A2EB-E80FBCFAB0D3}" destId="{0BED3183-A0E1-4C54-B07D-BB983E17DB71}" srcOrd="1" destOrd="0" presId="urn:microsoft.com/office/officeart/2005/8/layout/hierarchy1"/>
    <dgm:cxn modelId="{7CBCA742-2639-4A7C-96D1-A4D6FC5D8B64}" type="presParOf" srcId="{F676C455-DF78-4FD2-9E42-354DFDAF4FC9}" destId="{164BD445-D1EA-439B-A930-25C612A61FD6}" srcOrd="1" destOrd="0" presId="urn:microsoft.com/office/officeart/2005/8/layout/hierarchy1"/>
    <dgm:cxn modelId="{F1178DB1-7AEE-4C8B-BA56-4C9AE7AF9337}" type="presParOf" srcId="{E7591EA9-E9AF-4C87-9A28-AA7B8BA8D9FB}" destId="{333CB871-1027-48B0-9196-0D2EEF0C642A}" srcOrd="2" destOrd="0" presId="urn:microsoft.com/office/officeart/2005/8/layout/hierarchy1"/>
    <dgm:cxn modelId="{E8B145F6-C898-4B52-97D5-6E23564A5382}" type="presParOf" srcId="{333CB871-1027-48B0-9196-0D2EEF0C642A}" destId="{A9688336-B1FB-4483-8ECF-B8F2ECF2BEB4}" srcOrd="0" destOrd="0" presId="urn:microsoft.com/office/officeart/2005/8/layout/hierarchy1"/>
    <dgm:cxn modelId="{16D69B4F-FAB6-472C-B550-F4C7C3225EF0}" type="presParOf" srcId="{A9688336-B1FB-4483-8ECF-B8F2ECF2BEB4}" destId="{F8784A86-C04C-4B3A-8307-4784C151C1A7}" srcOrd="0" destOrd="0" presId="urn:microsoft.com/office/officeart/2005/8/layout/hierarchy1"/>
    <dgm:cxn modelId="{EA5D4C59-90BA-46BB-B986-A4B4BA6D1A95}" type="presParOf" srcId="{A9688336-B1FB-4483-8ECF-B8F2ECF2BEB4}" destId="{272290AA-7BFC-4709-A7E8-C90C7DD624AD}" srcOrd="1" destOrd="0" presId="urn:microsoft.com/office/officeart/2005/8/layout/hierarchy1"/>
    <dgm:cxn modelId="{14836BA1-4643-43AF-BA60-18C005D673BC}" type="presParOf" srcId="{333CB871-1027-48B0-9196-0D2EEF0C642A}" destId="{0D739634-76E9-4D0E-8DA8-518BECB4CBB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4B84EC-D8B5-4465-9661-D55B131B666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4918C1E-8E3E-4056-8C43-CC6F6E3243DE}">
      <dgm:prSet custT="1"/>
      <dgm:spPr/>
      <dgm:t>
        <a:bodyPr/>
        <a:lstStyle/>
        <a:p>
          <a:r>
            <a:rPr lang="en-US" sz="1400" b="1" dirty="0"/>
            <a:t>Data Preparation &amp; Cleaning:</a:t>
          </a:r>
          <a:endParaRPr lang="en-US" sz="1400" dirty="0"/>
        </a:p>
      </dgm:t>
    </dgm:pt>
    <dgm:pt modelId="{D98F72B4-187E-42F2-AF29-1FCC4A03CD05}" type="parTrans" cxnId="{87903F29-B624-4862-8CE3-8A9F02F67EA2}">
      <dgm:prSet/>
      <dgm:spPr/>
      <dgm:t>
        <a:bodyPr/>
        <a:lstStyle/>
        <a:p>
          <a:endParaRPr lang="en-US"/>
        </a:p>
      </dgm:t>
    </dgm:pt>
    <dgm:pt modelId="{09F68A2F-2FC5-4B57-9511-B67B02B57A53}" type="sibTrans" cxnId="{87903F29-B624-4862-8CE3-8A9F02F67EA2}">
      <dgm:prSet/>
      <dgm:spPr/>
      <dgm:t>
        <a:bodyPr/>
        <a:lstStyle/>
        <a:p>
          <a:endParaRPr lang="en-US"/>
        </a:p>
      </dgm:t>
    </dgm:pt>
    <dgm:pt modelId="{121F5708-6463-4338-988B-9E46347A27FE}">
      <dgm:prSet custT="1"/>
      <dgm:spPr/>
      <dgm:t>
        <a:bodyPr/>
        <a:lstStyle/>
        <a:p>
          <a:r>
            <a:rPr lang="en-US" sz="1400" dirty="0"/>
            <a:t>Merged datasets using </a:t>
          </a:r>
          <a:r>
            <a:rPr lang="en-US" sz="1400" dirty="0" err="1"/>
            <a:t>tripid</a:t>
          </a:r>
          <a:r>
            <a:rPr lang="en-US" sz="1400" dirty="0"/>
            <a:t> as primary key.</a:t>
          </a:r>
        </a:p>
      </dgm:t>
    </dgm:pt>
    <dgm:pt modelId="{80E045FA-5129-44CF-8CCE-8E05804A7B91}" type="parTrans" cxnId="{E298BB23-4E5A-41A8-8AE0-36CAC30EC364}">
      <dgm:prSet/>
      <dgm:spPr/>
      <dgm:t>
        <a:bodyPr/>
        <a:lstStyle/>
        <a:p>
          <a:endParaRPr lang="en-US"/>
        </a:p>
      </dgm:t>
    </dgm:pt>
    <dgm:pt modelId="{E0780719-B765-4E48-8432-57385E4C1762}" type="sibTrans" cxnId="{E298BB23-4E5A-41A8-8AE0-36CAC30EC364}">
      <dgm:prSet/>
      <dgm:spPr/>
      <dgm:t>
        <a:bodyPr/>
        <a:lstStyle/>
        <a:p>
          <a:endParaRPr lang="en-US"/>
        </a:p>
      </dgm:t>
    </dgm:pt>
    <dgm:pt modelId="{E3AEABCC-43FC-4587-8165-6C3053BAAD20}">
      <dgm:prSet custT="1"/>
      <dgm:spPr/>
      <dgm:t>
        <a:bodyPr/>
        <a:lstStyle/>
        <a:p>
          <a:r>
            <a:rPr lang="en-US" sz="1400"/>
            <a:t>Handled nulls, corrected datatypes, and standardized formats.</a:t>
          </a:r>
        </a:p>
      </dgm:t>
    </dgm:pt>
    <dgm:pt modelId="{231F2563-799B-42A3-A74E-989920BB620C}" type="parTrans" cxnId="{FBF77ED8-0D2E-4780-857F-7A4DC99978A3}">
      <dgm:prSet/>
      <dgm:spPr/>
      <dgm:t>
        <a:bodyPr/>
        <a:lstStyle/>
        <a:p>
          <a:endParaRPr lang="en-US"/>
        </a:p>
      </dgm:t>
    </dgm:pt>
    <dgm:pt modelId="{392381AB-E7AB-48A8-ADDF-B955998B464C}" type="sibTrans" cxnId="{FBF77ED8-0D2E-4780-857F-7A4DC99978A3}">
      <dgm:prSet/>
      <dgm:spPr/>
      <dgm:t>
        <a:bodyPr/>
        <a:lstStyle/>
        <a:p>
          <a:endParaRPr lang="en-US"/>
        </a:p>
      </dgm:t>
    </dgm:pt>
    <dgm:pt modelId="{B8583EC2-2B6D-4403-807B-554C8D0B89C0}">
      <dgm:prSet custT="1"/>
      <dgm:spPr/>
      <dgm:t>
        <a:bodyPr/>
        <a:lstStyle/>
        <a:p>
          <a:r>
            <a:rPr lang="en-US" sz="1400" b="1" dirty="0"/>
            <a:t>Variable Classification:</a:t>
          </a:r>
          <a:endParaRPr lang="en-US" sz="1400" dirty="0"/>
        </a:p>
      </dgm:t>
    </dgm:pt>
    <dgm:pt modelId="{D222F1D4-1879-4DD5-9ABE-AC75A0F963E2}" type="parTrans" cxnId="{F3BDD485-7974-4B6B-9B73-FC5C7F8D7218}">
      <dgm:prSet/>
      <dgm:spPr/>
      <dgm:t>
        <a:bodyPr/>
        <a:lstStyle/>
        <a:p>
          <a:endParaRPr lang="en-US"/>
        </a:p>
      </dgm:t>
    </dgm:pt>
    <dgm:pt modelId="{81E39231-BD42-4C20-B364-307BB7208D6A}" type="sibTrans" cxnId="{F3BDD485-7974-4B6B-9B73-FC5C7F8D7218}">
      <dgm:prSet/>
      <dgm:spPr/>
      <dgm:t>
        <a:bodyPr/>
        <a:lstStyle/>
        <a:p>
          <a:endParaRPr lang="en-US"/>
        </a:p>
      </dgm:t>
    </dgm:pt>
    <dgm:pt modelId="{3E54917C-3359-44C6-A4B0-115C31E17EF4}">
      <dgm:prSet custT="1"/>
      <dgm:spPr/>
      <dgm:t>
        <a:bodyPr/>
        <a:lstStyle/>
        <a:p>
          <a:r>
            <a:rPr lang="en-US" sz="1400"/>
            <a:t>Identified </a:t>
          </a:r>
          <a:r>
            <a:rPr lang="en-US" sz="1400" b="1"/>
            <a:t>numerical</a:t>
          </a:r>
          <a:r>
            <a:rPr lang="en-US" sz="1400"/>
            <a:t> (e.g., fare, distance, duration) and </a:t>
          </a:r>
          <a:r>
            <a:rPr lang="en-US" sz="1400" b="1"/>
            <a:t>categorical</a:t>
          </a:r>
          <a:r>
            <a:rPr lang="en-US" sz="1400"/>
            <a:t> (e.g., loc_from, faremethod) variables.</a:t>
          </a:r>
        </a:p>
      </dgm:t>
    </dgm:pt>
    <dgm:pt modelId="{9952FB61-1AC8-4CE3-9EEB-ADBEAF348FC2}" type="parTrans" cxnId="{BC8FDF5F-EC46-46DD-8431-C83788A4E030}">
      <dgm:prSet/>
      <dgm:spPr/>
      <dgm:t>
        <a:bodyPr/>
        <a:lstStyle/>
        <a:p>
          <a:endParaRPr lang="en-US"/>
        </a:p>
      </dgm:t>
    </dgm:pt>
    <dgm:pt modelId="{C55ABF7E-1CFB-4B9F-B31B-F939A3EC54C2}" type="sibTrans" cxnId="{BC8FDF5F-EC46-46DD-8431-C83788A4E030}">
      <dgm:prSet/>
      <dgm:spPr/>
      <dgm:t>
        <a:bodyPr/>
        <a:lstStyle/>
        <a:p>
          <a:endParaRPr lang="en-US"/>
        </a:p>
      </dgm:t>
    </dgm:pt>
    <dgm:pt modelId="{7934417C-91DF-433D-823A-61E2475057EB}">
      <dgm:prSet custT="1"/>
      <dgm:spPr/>
      <dgm:t>
        <a:bodyPr/>
        <a:lstStyle/>
        <a:p>
          <a:r>
            <a:rPr lang="en-US" sz="1400" b="1"/>
            <a:t>Time-Based Analysis:</a:t>
          </a:r>
          <a:endParaRPr lang="en-US" sz="1400"/>
        </a:p>
      </dgm:t>
    </dgm:pt>
    <dgm:pt modelId="{70785804-A677-413F-B4C0-E174B86AF5E6}" type="parTrans" cxnId="{EFEF057B-E0E3-40C4-AEAE-E3C129C80F72}">
      <dgm:prSet/>
      <dgm:spPr/>
      <dgm:t>
        <a:bodyPr/>
        <a:lstStyle/>
        <a:p>
          <a:endParaRPr lang="en-US"/>
        </a:p>
      </dgm:t>
    </dgm:pt>
    <dgm:pt modelId="{A3B08283-F5BB-489D-8AC2-6F347382D773}" type="sibTrans" cxnId="{EFEF057B-E0E3-40C4-AEAE-E3C129C80F72}">
      <dgm:prSet/>
      <dgm:spPr/>
      <dgm:t>
        <a:bodyPr/>
        <a:lstStyle/>
        <a:p>
          <a:endParaRPr lang="en-US"/>
        </a:p>
      </dgm:t>
    </dgm:pt>
    <dgm:pt modelId="{DF523999-B078-48A0-B75D-54F6E9A125C8}">
      <dgm:prSet custT="1"/>
      <dgm:spPr/>
      <dgm:t>
        <a:bodyPr/>
        <a:lstStyle/>
        <a:p>
          <a:r>
            <a:rPr lang="en-US" sz="1400"/>
            <a:t>Extracted </a:t>
          </a:r>
          <a:r>
            <a:rPr lang="en-US" sz="1400" b="1"/>
            <a:t>hour</a:t>
          </a:r>
          <a:r>
            <a:rPr lang="en-US" sz="1400"/>
            <a:t> from duration field for hourly distribution.</a:t>
          </a:r>
        </a:p>
      </dgm:t>
    </dgm:pt>
    <dgm:pt modelId="{6E99C64B-8B7C-457F-AE65-B9EEFDE7EB82}" type="parTrans" cxnId="{8B191439-39D9-4354-942B-CE31EABC93B8}">
      <dgm:prSet/>
      <dgm:spPr/>
      <dgm:t>
        <a:bodyPr/>
        <a:lstStyle/>
        <a:p>
          <a:endParaRPr lang="en-US"/>
        </a:p>
      </dgm:t>
    </dgm:pt>
    <dgm:pt modelId="{3EF595B2-53C7-4041-A796-A5D418369152}" type="sibTrans" cxnId="{8B191439-39D9-4354-942B-CE31EABC93B8}">
      <dgm:prSet/>
      <dgm:spPr/>
      <dgm:t>
        <a:bodyPr/>
        <a:lstStyle/>
        <a:p>
          <a:endParaRPr lang="en-US"/>
        </a:p>
      </dgm:t>
    </dgm:pt>
    <dgm:pt modelId="{08D3E9D4-5C96-48DB-8C5C-BDEE557B97FE}">
      <dgm:prSet custT="1"/>
      <dgm:spPr/>
      <dgm:t>
        <a:bodyPr/>
        <a:lstStyle/>
        <a:p>
          <a:r>
            <a:rPr lang="en-US" sz="1400"/>
            <a:t>Created custom </a:t>
          </a:r>
          <a:r>
            <a:rPr lang="en-US" sz="1400" b="1"/>
            <a:t>time bins</a:t>
          </a:r>
          <a:r>
            <a:rPr lang="en-US" sz="1400"/>
            <a:t>: Morning, Afternoon, Evening, Night using SWITCH() in DAX.</a:t>
          </a:r>
        </a:p>
      </dgm:t>
    </dgm:pt>
    <dgm:pt modelId="{EE8A31D2-7CA0-4ABD-995B-FE3303E620B3}" type="parTrans" cxnId="{95BED843-8774-4EBF-94C9-B8DC1807F50A}">
      <dgm:prSet/>
      <dgm:spPr/>
      <dgm:t>
        <a:bodyPr/>
        <a:lstStyle/>
        <a:p>
          <a:endParaRPr lang="en-US"/>
        </a:p>
      </dgm:t>
    </dgm:pt>
    <dgm:pt modelId="{70178FA4-E035-417B-89E7-68859CB434D1}" type="sibTrans" cxnId="{95BED843-8774-4EBF-94C9-B8DC1807F50A}">
      <dgm:prSet/>
      <dgm:spPr/>
      <dgm:t>
        <a:bodyPr/>
        <a:lstStyle/>
        <a:p>
          <a:endParaRPr lang="en-US"/>
        </a:p>
      </dgm:t>
    </dgm:pt>
    <dgm:pt modelId="{D68AD103-E183-4AA0-B23A-9A80015DAFF6}">
      <dgm:prSet custT="1"/>
      <dgm:spPr/>
      <dgm:t>
        <a:bodyPr/>
        <a:lstStyle/>
        <a:p>
          <a:r>
            <a:rPr lang="en-US" sz="1400" b="1"/>
            <a:t>Revenue &amp; Demand Insights:</a:t>
          </a:r>
          <a:endParaRPr lang="en-US" sz="1400"/>
        </a:p>
      </dgm:t>
    </dgm:pt>
    <dgm:pt modelId="{E9D648EC-F35F-469A-8A4D-BF8F87988D1E}" type="parTrans" cxnId="{5BF9DB8A-7619-4C49-8FB3-D283C79D791D}">
      <dgm:prSet/>
      <dgm:spPr/>
      <dgm:t>
        <a:bodyPr/>
        <a:lstStyle/>
        <a:p>
          <a:endParaRPr lang="en-US"/>
        </a:p>
      </dgm:t>
    </dgm:pt>
    <dgm:pt modelId="{FF868F0B-174D-495F-9ABA-408535220E88}" type="sibTrans" cxnId="{5BF9DB8A-7619-4C49-8FB3-D283C79D791D}">
      <dgm:prSet/>
      <dgm:spPr/>
      <dgm:t>
        <a:bodyPr/>
        <a:lstStyle/>
        <a:p>
          <a:endParaRPr lang="en-US"/>
        </a:p>
      </dgm:t>
    </dgm:pt>
    <dgm:pt modelId="{5C0C2DE8-CBC2-4E0B-80D1-08A601A94E6D}">
      <dgm:prSet custT="1"/>
      <dgm:spPr/>
      <dgm:t>
        <a:bodyPr/>
        <a:lstStyle/>
        <a:p>
          <a:r>
            <a:rPr lang="en-US" sz="1400"/>
            <a:t>Aggregated trip counts and fare values by hourly slots.</a:t>
          </a:r>
        </a:p>
      </dgm:t>
    </dgm:pt>
    <dgm:pt modelId="{6149AC79-FFD9-4877-8076-CF57BF488711}" type="parTrans" cxnId="{DB0E4FBC-D970-4F6D-990B-EFD4287509CD}">
      <dgm:prSet/>
      <dgm:spPr/>
      <dgm:t>
        <a:bodyPr/>
        <a:lstStyle/>
        <a:p>
          <a:endParaRPr lang="en-US"/>
        </a:p>
      </dgm:t>
    </dgm:pt>
    <dgm:pt modelId="{9E825171-8676-468C-BE9A-2943F581794E}" type="sibTrans" cxnId="{DB0E4FBC-D970-4F6D-990B-EFD4287509CD}">
      <dgm:prSet/>
      <dgm:spPr/>
      <dgm:t>
        <a:bodyPr/>
        <a:lstStyle/>
        <a:p>
          <a:endParaRPr lang="en-US"/>
        </a:p>
      </dgm:t>
    </dgm:pt>
    <dgm:pt modelId="{91538E3E-096C-4625-87C8-861CB8842151}">
      <dgm:prSet custT="1"/>
      <dgm:spPr/>
      <dgm:t>
        <a:bodyPr/>
        <a:lstStyle/>
        <a:p>
          <a:r>
            <a:rPr lang="en-US" sz="1400"/>
            <a:t>Used </a:t>
          </a:r>
          <a:r>
            <a:rPr lang="en-US" sz="1400" b="1"/>
            <a:t>clustered column</a:t>
          </a:r>
          <a:r>
            <a:rPr lang="en-US" sz="1400"/>
            <a:t> and </a:t>
          </a:r>
          <a:r>
            <a:rPr lang="en-US" sz="1400" b="1"/>
            <a:t>pie charts</a:t>
          </a:r>
          <a:r>
            <a:rPr lang="en-US" sz="1400"/>
            <a:t> to analyze peak demand and revenue slots.</a:t>
          </a:r>
        </a:p>
      </dgm:t>
    </dgm:pt>
    <dgm:pt modelId="{F82E33D8-F55D-401B-916C-ABCFEF289794}" type="parTrans" cxnId="{965C6753-2BE8-449E-B214-A55F2EFCE321}">
      <dgm:prSet/>
      <dgm:spPr/>
      <dgm:t>
        <a:bodyPr/>
        <a:lstStyle/>
        <a:p>
          <a:endParaRPr lang="en-US"/>
        </a:p>
      </dgm:t>
    </dgm:pt>
    <dgm:pt modelId="{B10D7A40-13A4-453E-9C89-4B7BD8F37F8A}" type="sibTrans" cxnId="{965C6753-2BE8-449E-B214-A55F2EFCE321}">
      <dgm:prSet/>
      <dgm:spPr/>
      <dgm:t>
        <a:bodyPr/>
        <a:lstStyle/>
        <a:p>
          <a:endParaRPr lang="en-US"/>
        </a:p>
      </dgm:t>
    </dgm:pt>
    <dgm:pt modelId="{3FD7DBCD-3F58-42EA-8F2D-DF8E81539C65}">
      <dgm:prSet custT="1"/>
      <dgm:spPr/>
      <dgm:t>
        <a:bodyPr/>
        <a:lstStyle/>
        <a:p>
          <a:r>
            <a:rPr lang="en-US" sz="1400" b="1"/>
            <a:t>Zone-Level Insights:</a:t>
          </a:r>
          <a:endParaRPr lang="en-US" sz="1400"/>
        </a:p>
      </dgm:t>
    </dgm:pt>
    <dgm:pt modelId="{C634842A-2020-448C-8BED-20C6527EE738}" type="parTrans" cxnId="{EFDD6F8B-3D6C-48D4-A8E4-AFB20A4F1459}">
      <dgm:prSet/>
      <dgm:spPr/>
      <dgm:t>
        <a:bodyPr/>
        <a:lstStyle/>
        <a:p>
          <a:endParaRPr lang="en-US"/>
        </a:p>
      </dgm:t>
    </dgm:pt>
    <dgm:pt modelId="{FBE824EC-0478-48BC-A6BA-A2460A1AEA57}" type="sibTrans" cxnId="{EFDD6F8B-3D6C-48D4-A8E4-AFB20A4F1459}">
      <dgm:prSet/>
      <dgm:spPr/>
      <dgm:t>
        <a:bodyPr/>
        <a:lstStyle/>
        <a:p>
          <a:endParaRPr lang="en-US"/>
        </a:p>
      </dgm:t>
    </dgm:pt>
    <dgm:pt modelId="{60210990-3289-4B88-9848-F5B5390FDE00}">
      <dgm:prSet custT="1"/>
      <dgm:spPr/>
      <dgm:t>
        <a:bodyPr/>
        <a:lstStyle/>
        <a:p>
          <a:r>
            <a:rPr lang="en-US" sz="1400"/>
            <a:t>Linked loc_from with Assembly table to map zones.</a:t>
          </a:r>
        </a:p>
      </dgm:t>
    </dgm:pt>
    <dgm:pt modelId="{25EB838B-B977-4EEF-BF92-88BAC90AB5B7}" type="parTrans" cxnId="{72D85A44-FAA8-482C-8406-74346DC48F5F}">
      <dgm:prSet/>
      <dgm:spPr/>
      <dgm:t>
        <a:bodyPr/>
        <a:lstStyle/>
        <a:p>
          <a:endParaRPr lang="en-US"/>
        </a:p>
      </dgm:t>
    </dgm:pt>
    <dgm:pt modelId="{15100BC4-3D2C-4E36-B92E-831EA0B40CCF}" type="sibTrans" cxnId="{72D85A44-FAA8-482C-8406-74346DC48F5F}">
      <dgm:prSet/>
      <dgm:spPr/>
      <dgm:t>
        <a:bodyPr/>
        <a:lstStyle/>
        <a:p>
          <a:endParaRPr lang="en-US"/>
        </a:p>
      </dgm:t>
    </dgm:pt>
    <dgm:pt modelId="{DC18110E-39B6-48C2-A8AD-99B17799F05B}">
      <dgm:prSet custT="1"/>
      <dgm:spPr/>
      <dgm:t>
        <a:bodyPr/>
        <a:lstStyle/>
        <a:p>
          <a:r>
            <a:rPr lang="en-US" sz="1400"/>
            <a:t>Identified high-performing zones for ride count and revenue using visualizations.</a:t>
          </a:r>
        </a:p>
      </dgm:t>
    </dgm:pt>
    <dgm:pt modelId="{F8DEF5F9-7517-4858-92BA-A517F8C4D74C}" type="parTrans" cxnId="{357358FB-DA11-4CE9-B59F-F4332662E212}">
      <dgm:prSet/>
      <dgm:spPr/>
      <dgm:t>
        <a:bodyPr/>
        <a:lstStyle/>
        <a:p>
          <a:endParaRPr lang="en-US"/>
        </a:p>
      </dgm:t>
    </dgm:pt>
    <dgm:pt modelId="{C7E4673C-14B5-4649-B6D1-ADB85057363E}" type="sibTrans" cxnId="{357358FB-DA11-4CE9-B59F-F4332662E212}">
      <dgm:prSet/>
      <dgm:spPr/>
      <dgm:t>
        <a:bodyPr/>
        <a:lstStyle/>
        <a:p>
          <a:endParaRPr lang="en-US"/>
        </a:p>
      </dgm:t>
    </dgm:pt>
    <dgm:pt modelId="{C579B766-0922-4D02-9CCC-6D6CEC4A3B1A}">
      <dgm:prSet custT="1"/>
      <dgm:spPr/>
      <dgm:t>
        <a:bodyPr/>
        <a:lstStyle/>
        <a:p>
          <a:r>
            <a:rPr lang="en-US" sz="1400" b="1"/>
            <a:t>Ride Completion Analysis:</a:t>
          </a:r>
          <a:endParaRPr lang="en-US" sz="1400"/>
        </a:p>
      </dgm:t>
    </dgm:pt>
    <dgm:pt modelId="{B0124790-36F9-4B80-9B29-8381F6F10B88}" type="parTrans" cxnId="{A719BBC5-C8E8-4ECB-8900-01AF1E2F46AA}">
      <dgm:prSet/>
      <dgm:spPr/>
      <dgm:t>
        <a:bodyPr/>
        <a:lstStyle/>
        <a:p>
          <a:endParaRPr lang="en-US"/>
        </a:p>
      </dgm:t>
    </dgm:pt>
    <dgm:pt modelId="{D55B6FF7-BBBE-49EE-BF64-5DFCE7C2759F}" type="sibTrans" cxnId="{A719BBC5-C8E8-4ECB-8900-01AF1E2F46AA}">
      <dgm:prSet/>
      <dgm:spPr/>
      <dgm:t>
        <a:bodyPr/>
        <a:lstStyle/>
        <a:p>
          <a:endParaRPr lang="en-US"/>
        </a:p>
      </dgm:t>
    </dgm:pt>
    <dgm:pt modelId="{B620CDDB-4B5A-4AAA-A420-7E95CFA8E9F0}">
      <dgm:prSet custT="1"/>
      <dgm:spPr/>
      <dgm:t>
        <a:bodyPr/>
        <a:lstStyle/>
        <a:p>
          <a:r>
            <a:rPr lang="en-US" sz="1400"/>
            <a:t>Created Ride Status column using nested SWITCH() for cancellation and success status.</a:t>
          </a:r>
        </a:p>
      </dgm:t>
    </dgm:pt>
    <dgm:pt modelId="{D3A21E6A-8F66-45A0-8ADA-374D68C3B805}" type="parTrans" cxnId="{B699320E-7B15-49EB-A280-4BCB9AC29F87}">
      <dgm:prSet/>
      <dgm:spPr/>
      <dgm:t>
        <a:bodyPr/>
        <a:lstStyle/>
        <a:p>
          <a:endParaRPr lang="en-US"/>
        </a:p>
      </dgm:t>
    </dgm:pt>
    <dgm:pt modelId="{12E360E8-B3D9-4F4D-81B2-5D789250893C}" type="sibTrans" cxnId="{B699320E-7B15-49EB-A280-4BCB9AC29F87}">
      <dgm:prSet/>
      <dgm:spPr/>
      <dgm:t>
        <a:bodyPr/>
        <a:lstStyle/>
        <a:p>
          <a:endParaRPr lang="en-US"/>
        </a:p>
      </dgm:t>
    </dgm:pt>
    <dgm:pt modelId="{86CA9C1F-931C-4215-9C03-38C6DE4863E0}">
      <dgm:prSet custT="1"/>
      <dgm:spPr/>
      <dgm:t>
        <a:bodyPr/>
        <a:lstStyle/>
        <a:p>
          <a:r>
            <a:rPr lang="en-US" sz="1400"/>
            <a:t>Calculated % of successful and cancelled rides using </a:t>
          </a:r>
          <a:r>
            <a:rPr lang="en-US" sz="1400" b="1"/>
            <a:t>pie chart</a:t>
          </a:r>
          <a:r>
            <a:rPr lang="en-US" sz="1400"/>
            <a:t> visualization.</a:t>
          </a:r>
        </a:p>
      </dgm:t>
    </dgm:pt>
    <dgm:pt modelId="{7E58C13A-5375-49DD-A189-3F8C9B5E7EC4}" type="parTrans" cxnId="{AF8C7930-E377-4788-B10D-681EDE521254}">
      <dgm:prSet/>
      <dgm:spPr/>
      <dgm:t>
        <a:bodyPr/>
        <a:lstStyle/>
        <a:p>
          <a:endParaRPr lang="en-US"/>
        </a:p>
      </dgm:t>
    </dgm:pt>
    <dgm:pt modelId="{5F2CF5FF-BAE7-4BBC-B623-8189B1774603}" type="sibTrans" cxnId="{AF8C7930-E377-4788-B10D-681EDE521254}">
      <dgm:prSet/>
      <dgm:spPr/>
      <dgm:t>
        <a:bodyPr/>
        <a:lstStyle/>
        <a:p>
          <a:endParaRPr lang="en-US"/>
        </a:p>
      </dgm:t>
    </dgm:pt>
    <dgm:pt modelId="{CC38E905-E0D2-46F7-A2CF-1FFE3F162415}">
      <dgm:prSet custT="1"/>
      <dgm:spPr/>
      <dgm:t>
        <a:bodyPr/>
        <a:lstStyle/>
        <a:p>
          <a:r>
            <a:rPr lang="en-US" sz="1400" b="1"/>
            <a:t>Conversion Funnel Analysis:</a:t>
          </a:r>
          <a:endParaRPr lang="en-US" sz="1400"/>
        </a:p>
      </dgm:t>
    </dgm:pt>
    <dgm:pt modelId="{2C3925D5-1CF4-4979-AE0D-4827A777AA8E}" type="parTrans" cxnId="{0BFD10D2-2F17-42B2-BE41-7545EF423331}">
      <dgm:prSet/>
      <dgm:spPr/>
      <dgm:t>
        <a:bodyPr/>
        <a:lstStyle/>
        <a:p>
          <a:endParaRPr lang="en-US"/>
        </a:p>
      </dgm:t>
    </dgm:pt>
    <dgm:pt modelId="{0E949FEF-1F6A-4811-AAA4-F2041FCF0635}" type="sibTrans" cxnId="{0BFD10D2-2F17-42B2-BE41-7545EF423331}">
      <dgm:prSet/>
      <dgm:spPr/>
      <dgm:t>
        <a:bodyPr/>
        <a:lstStyle/>
        <a:p>
          <a:endParaRPr lang="en-US"/>
        </a:p>
      </dgm:t>
    </dgm:pt>
    <dgm:pt modelId="{1EC29E10-5828-4065-8045-DCF220C803DB}">
      <dgm:prSet custT="1"/>
      <dgm:spPr/>
      <dgm:t>
        <a:bodyPr/>
        <a:lstStyle/>
        <a:p>
          <a:r>
            <a:rPr lang="en-US" sz="1400"/>
            <a:t>Created SearchedAndCompleted flag to track quote → completion.</a:t>
          </a:r>
        </a:p>
      </dgm:t>
    </dgm:pt>
    <dgm:pt modelId="{6EB44754-8689-4B85-98A6-79D78D9FC232}" type="parTrans" cxnId="{D9FB5B9A-D24A-4DAB-A694-980B65EB955C}">
      <dgm:prSet/>
      <dgm:spPr/>
      <dgm:t>
        <a:bodyPr/>
        <a:lstStyle/>
        <a:p>
          <a:endParaRPr lang="en-US"/>
        </a:p>
      </dgm:t>
    </dgm:pt>
    <dgm:pt modelId="{5D9C9112-FB27-4225-8D99-93EB706FE059}" type="sibTrans" cxnId="{D9FB5B9A-D24A-4DAB-A694-980B65EB955C}">
      <dgm:prSet/>
      <dgm:spPr/>
      <dgm:t>
        <a:bodyPr/>
        <a:lstStyle/>
        <a:p>
          <a:endParaRPr lang="en-US"/>
        </a:p>
      </dgm:t>
    </dgm:pt>
    <dgm:pt modelId="{8F9981B7-6E28-4110-AD18-8C6C339B0182}">
      <dgm:prSet custT="1"/>
      <dgm:spPr/>
      <dgm:t>
        <a:bodyPr/>
        <a:lstStyle/>
        <a:p>
          <a:r>
            <a:rPr lang="en-US" sz="1400"/>
            <a:t>Calculated percentage of successful trips after quote search using DIVIDE() in DAX.</a:t>
          </a:r>
        </a:p>
      </dgm:t>
    </dgm:pt>
    <dgm:pt modelId="{0CAF1579-5584-43BC-82C3-5960222BDC1D}" type="parTrans" cxnId="{F34C7906-468B-48F9-BDC0-90114060061E}">
      <dgm:prSet/>
      <dgm:spPr/>
      <dgm:t>
        <a:bodyPr/>
        <a:lstStyle/>
        <a:p>
          <a:endParaRPr lang="en-US"/>
        </a:p>
      </dgm:t>
    </dgm:pt>
    <dgm:pt modelId="{D7E9219E-DF33-4D7F-A045-5F3D9FD01B91}" type="sibTrans" cxnId="{F34C7906-468B-48F9-BDC0-90114060061E}">
      <dgm:prSet/>
      <dgm:spPr/>
      <dgm:t>
        <a:bodyPr/>
        <a:lstStyle/>
        <a:p>
          <a:endParaRPr lang="en-US"/>
        </a:p>
      </dgm:t>
    </dgm:pt>
    <dgm:pt modelId="{F106DBD1-84B7-48F3-BECB-F963A919AEC2}">
      <dgm:prSet custT="1"/>
      <dgm:spPr/>
      <dgm:t>
        <a:bodyPr/>
        <a:lstStyle/>
        <a:p>
          <a:r>
            <a:rPr lang="en-US" sz="1400" b="1"/>
            <a:t>Tools &amp; Techniques:</a:t>
          </a:r>
          <a:endParaRPr lang="en-US" sz="1400"/>
        </a:p>
      </dgm:t>
    </dgm:pt>
    <dgm:pt modelId="{B701A933-0A20-46D9-9F59-1E71DA9202BB}" type="parTrans" cxnId="{13684B28-4529-4AB6-A880-8D4B673AEBD7}">
      <dgm:prSet/>
      <dgm:spPr/>
      <dgm:t>
        <a:bodyPr/>
        <a:lstStyle/>
        <a:p>
          <a:endParaRPr lang="en-US"/>
        </a:p>
      </dgm:t>
    </dgm:pt>
    <dgm:pt modelId="{52802AFA-08AE-49F5-B78F-51F27844B864}" type="sibTrans" cxnId="{13684B28-4529-4AB6-A880-8D4B673AEBD7}">
      <dgm:prSet/>
      <dgm:spPr/>
      <dgm:t>
        <a:bodyPr/>
        <a:lstStyle/>
        <a:p>
          <a:endParaRPr lang="en-US"/>
        </a:p>
      </dgm:t>
    </dgm:pt>
    <dgm:pt modelId="{D24BB26B-221F-442E-A59E-CBEE2BF9EB10}">
      <dgm:prSet custT="1"/>
      <dgm:spPr/>
      <dgm:t>
        <a:bodyPr/>
        <a:lstStyle/>
        <a:p>
          <a:r>
            <a:rPr lang="en-US" sz="1400"/>
            <a:t>Power BI for data modeling and visualization.</a:t>
          </a:r>
        </a:p>
      </dgm:t>
    </dgm:pt>
    <dgm:pt modelId="{35046C3D-64C1-4F81-9A44-30506D948C1C}" type="parTrans" cxnId="{8AAD2CAF-877F-49A6-8E16-545B22424F40}">
      <dgm:prSet/>
      <dgm:spPr/>
      <dgm:t>
        <a:bodyPr/>
        <a:lstStyle/>
        <a:p>
          <a:endParaRPr lang="en-US"/>
        </a:p>
      </dgm:t>
    </dgm:pt>
    <dgm:pt modelId="{CA8655D3-0041-459B-90D6-E67214AE5607}" type="sibTrans" cxnId="{8AAD2CAF-877F-49A6-8E16-545B22424F40}">
      <dgm:prSet/>
      <dgm:spPr/>
      <dgm:t>
        <a:bodyPr/>
        <a:lstStyle/>
        <a:p>
          <a:endParaRPr lang="en-US"/>
        </a:p>
      </dgm:t>
    </dgm:pt>
    <dgm:pt modelId="{796B9907-554B-4D93-85B9-D81F0D1E857C}">
      <dgm:prSet custT="1"/>
      <dgm:spPr/>
      <dgm:t>
        <a:bodyPr/>
        <a:lstStyle/>
        <a:p>
          <a:r>
            <a:rPr lang="en-US" sz="1400"/>
            <a:t>DAX for calculated columns and custom measures.</a:t>
          </a:r>
        </a:p>
      </dgm:t>
    </dgm:pt>
    <dgm:pt modelId="{89497025-AC11-46AB-897C-BE92E8634DBA}" type="parTrans" cxnId="{493D3DFB-078E-40E2-9590-41380F0A7DE3}">
      <dgm:prSet/>
      <dgm:spPr/>
      <dgm:t>
        <a:bodyPr/>
        <a:lstStyle/>
        <a:p>
          <a:endParaRPr lang="en-US"/>
        </a:p>
      </dgm:t>
    </dgm:pt>
    <dgm:pt modelId="{D71E4440-FA41-4C25-A86B-03DBFED3AE42}" type="sibTrans" cxnId="{493D3DFB-078E-40E2-9590-41380F0A7DE3}">
      <dgm:prSet/>
      <dgm:spPr/>
      <dgm:t>
        <a:bodyPr/>
        <a:lstStyle/>
        <a:p>
          <a:endParaRPr lang="en-US"/>
        </a:p>
      </dgm:t>
    </dgm:pt>
    <dgm:pt modelId="{191119F5-A2CB-42FA-B5BA-0C346D98051E}">
      <dgm:prSet custT="1"/>
      <dgm:spPr/>
      <dgm:t>
        <a:bodyPr/>
        <a:lstStyle/>
        <a:p>
          <a:r>
            <a:rPr lang="en-US" sz="1400" dirty="0"/>
            <a:t>Relationships built across Trips, </a:t>
          </a:r>
          <a:r>
            <a:rPr lang="en-US" sz="1400" dirty="0" err="1"/>
            <a:t>Trip_Details</a:t>
          </a:r>
          <a:r>
            <a:rPr lang="en-US" sz="1400" dirty="0"/>
            <a:t>, and Assembly tables.</a:t>
          </a:r>
        </a:p>
      </dgm:t>
    </dgm:pt>
    <dgm:pt modelId="{E83900B9-5CF9-4ACD-85B4-D360B893E1EC}" type="parTrans" cxnId="{A293BA9B-2FE8-411F-A83D-FB0E23B2B84B}">
      <dgm:prSet/>
      <dgm:spPr/>
      <dgm:t>
        <a:bodyPr/>
        <a:lstStyle/>
        <a:p>
          <a:endParaRPr lang="en-US"/>
        </a:p>
      </dgm:t>
    </dgm:pt>
    <dgm:pt modelId="{E00A10E9-A80D-494B-A81A-75AB34B4799E}" type="sibTrans" cxnId="{A293BA9B-2FE8-411F-A83D-FB0E23B2B84B}">
      <dgm:prSet/>
      <dgm:spPr/>
      <dgm:t>
        <a:bodyPr/>
        <a:lstStyle/>
        <a:p>
          <a:endParaRPr lang="en-US"/>
        </a:p>
      </dgm:t>
    </dgm:pt>
    <dgm:pt modelId="{8AA50149-C2C9-4328-82A4-236190F401F8}" type="pres">
      <dgm:prSet presAssocID="{514B84EC-D8B5-4465-9661-D55B131B666C}" presName="diagram" presStyleCnt="0">
        <dgm:presLayoutVars>
          <dgm:dir/>
          <dgm:resizeHandles val="exact"/>
        </dgm:presLayoutVars>
      </dgm:prSet>
      <dgm:spPr/>
    </dgm:pt>
    <dgm:pt modelId="{BC6913B3-7447-45E5-9259-004857E3B03E}" type="pres">
      <dgm:prSet presAssocID="{F4918C1E-8E3E-4056-8C43-CC6F6E3243DE}" presName="node" presStyleLbl="node1" presStyleIdx="0" presStyleCnt="24">
        <dgm:presLayoutVars>
          <dgm:bulletEnabled val="1"/>
        </dgm:presLayoutVars>
      </dgm:prSet>
      <dgm:spPr/>
    </dgm:pt>
    <dgm:pt modelId="{95EC007F-F53E-4161-AEC6-D3C9C6079876}" type="pres">
      <dgm:prSet presAssocID="{09F68A2F-2FC5-4B57-9511-B67B02B57A53}" presName="sibTrans" presStyleCnt="0"/>
      <dgm:spPr/>
    </dgm:pt>
    <dgm:pt modelId="{A2E589A1-2F12-404F-9F2A-B3042305D429}" type="pres">
      <dgm:prSet presAssocID="{121F5708-6463-4338-988B-9E46347A27FE}" presName="node" presStyleLbl="node1" presStyleIdx="1" presStyleCnt="24">
        <dgm:presLayoutVars>
          <dgm:bulletEnabled val="1"/>
        </dgm:presLayoutVars>
      </dgm:prSet>
      <dgm:spPr/>
    </dgm:pt>
    <dgm:pt modelId="{C2F4680C-1EB6-4519-BDCC-D30ED04C478C}" type="pres">
      <dgm:prSet presAssocID="{E0780719-B765-4E48-8432-57385E4C1762}" presName="sibTrans" presStyleCnt="0"/>
      <dgm:spPr/>
    </dgm:pt>
    <dgm:pt modelId="{F7A3AEF9-540A-4BAD-83A8-413E006B9734}" type="pres">
      <dgm:prSet presAssocID="{E3AEABCC-43FC-4587-8165-6C3053BAAD20}" presName="node" presStyleLbl="node1" presStyleIdx="2" presStyleCnt="24">
        <dgm:presLayoutVars>
          <dgm:bulletEnabled val="1"/>
        </dgm:presLayoutVars>
      </dgm:prSet>
      <dgm:spPr/>
    </dgm:pt>
    <dgm:pt modelId="{42282DC5-E1C4-4CB3-9D2C-3C1B9E24CC4E}" type="pres">
      <dgm:prSet presAssocID="{392381AB-E7AB-48A8-ADDF-B955998B464C}" presName="sibTrans" presStyleCnt="0"/>
      <dgm:spPr/>
    </dgm:pt>
    <dgm:pt modelId="{ECFF0DF5-12F2-4B91-B9BD-D6360DE88508}" type="pres">
      <dgm:prSet presAssocID="{B8583EC2-2B6D-4403-807B-554C8D0B89C0}" presName="node" presStyleLbl="node1" presStyleIdx="3" presStyleCnt="24">
        <dgm:presLayoutVars>
          <dgm:bulletEnabled val="1"/>
        </dgm:presLayoutVars>
      </dgm:prSet>
      <dgm:spPr/>
    </dgm:pt>
    <dgm:pt modelId="{B854A308-3964-4165-B27F-B6AC050821C8}" type="pres">
      <dgm:prSet presAssocID="{81E39231-BD42-4C20-B364-307BB7208D6A}" presName="sibTrans" presStyleCnt="0"/>
      <dgm:spPr/>
    </dgm:pt>
    <dgm:pt modelId="{592CBE44-A248-4F27-8EF7-07464AAC8262}" type="pres">
      <dgm:prSet presAssocID="{3E54917C-3359-44C6-A4B0-115C31E17EF4}" presName="node" presStyleLbl="node1" presStyleIdx="4" presStyleCnt="24">
        <dgm:presLayoutVars>
          <dgm:bulletEnabled val="1"/>
        </dgm:presLayoutVars>
      </dgm:prSet>
      <dgm:spPr/>
    </dgm:pt>
    <dgm:pt modelId="{FD5E5F88-01ED-46D9-8AFA-FFD4FE79F17A}" type="pres">
      <dgm:prSet presAssocID="{C55ABF7E-1CFB-4B9F-B31B-F939A3EC54C2}" presName="sibTrans" presStyleCnt="0"/>
      <dgm:spPr/>
    </dgm:pt>
    <dgm:pt modelId="{E36D7738-B7EB-4FDB-9CEB-49CE7158C67C}" type="pres">
      <dgm:prSet presAssocID="{7934417C-91DF-433D-823A-61E2475057EB}" presName="node" presStyleLbl="node1" presStyleIdx="5" presStyleCnt="24">
        <dgm:presLayoutVars>
          <dgm:bulletEnabled val="1"/>
        </dgm:presLayoutVars>
      </dgm:prSet>
      <dgm:spPr/>
    </dgm:pt>
    <dgm:pt modelId="{CBF6E327-EB17-42F6-8E84-2A24B7EBF177}" type="pres">
      <dgm:prSet presAssocID="{A3B08283-F5BB-489D-8AC2-6F347382D773}" presName="sibTrans" presStyleCnt="0"/>
      <dgm:spPr/>
    </dgm:pt>
    <dgm:pt modelId="{EE65542C-1878-4F47-8DA3-15AE69DFFBD7}" type="pres">
      <dgm:prSet presAssocID="{DF523999-B078-48A0-B75D-54F6E9A125C8}" presName="node" presStyleLbl="node1" presStyleIdx="6" presStyleCnt="24">
        <dgm:presLayoutVars>
          <dgm:bulletEnabled val="1"/>
        </dgm:presLayoutVars>
      </dgm:prSet>
      <dgm:spPr/>
    </dgm:pt>
    <dgm:pt modelId="{29121873-346A-481E-A638-3E6AB1793DF8}" type="pres">
      <dgm:prSet presAssocID="{3EF595B2-53C7-4041-A796-A5D418369152}" presName="sibTrans" presStyleCnt="0"/>
      <dgm:spPr/>
    </dgm:pt>
    <dgm:pt modelId="{C50392DA-D733-46AE-84CE-CD4AB6EAEC3D}" type="pres">
      <dgm:prSet presAssocID="{08D3E9D4-5C96-48DB-8C5C-BDEE557B97FE}" presName="node" presStyleLbl="node1" presStyleIdx="7" presStyleCnt="24">
        <dgm:presLayoutVars>
          <dgm:bulletEnabled val="1"/>
        </dgm:presLayoutVars>
      </dgm:prSet>
      <dgm:spPr/>
    </dgm:pt>
    <dgm:pt modelId="{F24F8737-E76D-4A8F-9D24-DE9B7D55F07E}" type="pres">
      <dgm:prSet presAssocID="{70178FA4-E035-417B-89E7-68859CB434D1}" presName="sibTrans" presStyleCnt="0"/>
      <dgm:spPr/>
    </dgm:pt>
    <dgm:pt modelId="{37DB0EC0-ACAC-478D-ACCA-2139CFA3708F}" type="pres">
      <dgm:prSet presAssocID="{D68AD103-E183-4AA0-B23A-9A80015DAFF6}" presName="node" presStyleLbl="node1" presStyleIdx="8" presStyleCnt="24">
        <dgm:presLayoutVars>
          <dgm:bulletEnabled val="1"/>
        </dgm:presLayoutVars>
      </dgm:prSet>
      <dgm:spPr/>
    </dgm:pt>
    <dgm:pt modelId="{B558AB04-5296-4D3A-84BF-8EB6BC67B5A9}" type="pres">
      <dgm:prSet presAssocID="{FF868F0B-174D-495F-9ABA-408535220E88}" presName="sibTrans" presStyleCnt="0"/>
      <dgm:spPr/>
    </dgm:pt>
    <dgm:pt modelId="{D94755CA-9F1A-406F-95E1-F352F3AB4771}" type="pres">
      <dgm:prSet presAssocID="{5C0C2DE8-CBC2-4E0B-80D1-08A601A94E6D}" presName="node" presStyleLbl="node1" presStyleIdx="9" presStyleCnt="24">
        <dgm:presLayoutVars>
          <dgm:bulletEnabled val="1"/>
        </dgm:presLayoutVars>
      </dgm:prSet>
      <dgm:spPr/>
    </dgm:pt>
    <dgm:pt modelId="{9320654D-16B3-4E46-A8C6-DBA7682B0C6C}" type="pres">
      <dgm:prSet presAssocID="{9E825171-8676-468C-BE9A-2943F581794E}" presName="sibTrans" presStyleCnt="0"/>
      <dgm:spPr/>
    </dgm:pt>
    <dgm:pt modelId="{83612808-69AF-47DF-92AE-332000BC8D0B}" type="pres">
      <dgm:prSet presAssocID="{91538E3E-096C-4625-87C8-861CB8842151}" presName="node" presStyleLbl="node1" presStyleIdx="10" presStyleCnt="24">
        <dgm:presLayoutVars>
          <dgm:bulletEnabled val="1"/>
        </dgm:presLayoutVars>
      </dgm:prSet>
      <dgm:spPr/>
    </dgm:pt>
    <dgm:pt modelId="{93F5E06E-CE8B-4937-A045-64369365C7CF}" type="pres">
      <dgm:prSet presAssocID="{B10D7A40-13A4-453E-9C89-4B7BD8F37F8A}" presName="sibTrans" presStyleCnt="0"/>
      <dgm:spPr/>
    </dgm:pt>
    <dgm:pt modelId="{E0924800-6E9F-473D-8A21-60BFEA9EA56D}" type="pres">
      <dgm:prSet presAssocID="{3FD7DBCD-3F58-42EA-8F2D-DF8E81539C65}" presName="node" presStyleLbl="node1" presStyleIdx="11" presStyleCnt="24">
        <dgm:presLayoutVars>
          <dgm:bulletEnabled val="1"/>
        </dgm:presLayoutVars>
      </dgm:prSet>
      <dgm:spPr/>
    </dgm:pt>
    <dgm:pt modelId="{DCDEA02F-A309-4787-A7B0-887F08F01747}" type="pres">
      <dgm:prSet presAssocID="{FBE824EC-0478-48BC-A6BA-A2460A1AEA57}" presName="sibTrans" presStyleCnt="0"/>
      <dgm:spPr/>
    </dgm:pt>
    <dgm:pt modelId="{190DAF93-CEF4-4008-8632-23EA19FFC5FA}" type="pres">
      <dgm:prSet presAssocID="{60210990-3289-4B88-9848-F5B5390FDE00}" presName="node" presStyleLbl="node1" presStyleIdx="12" presStyleCnt="24">
        <dgm:presLayoutVars>
          <dgm:bulletEnabled val="1"/>
        </dgm:presLayoutVars>
      </dgm:prSet>
      <dgm:spPr/>
    </dgm:pt>
    <dgm:pt modelId="{528B5DA1-55C5-4D3A-8146-A82706332ABB}" type="pres">
      <dgm:prSet presAssocID="{15100BC4-3D2C-4E36-B92E-831EA0B40CCF}" presName="sibTrans" presStyleCnt="0"/>
      <dgm:spPr/>
    </dgm:pt>
    <dgm:pt modelId="{15B7DE07-117C-4EB5-8387-29C632462630}" type="pres">
      <dgm:prSet presAssocID="{DC18110E-39B6-48C2-A8AD-99B17799F05B}" presName="node" presStyleLbl="node1" presStyleIdx="13" presStyleCnt="24">
        <dgm:presLayoutVars>
          <dgm:bulletEnabled val="1"/>
        </dgm:presLayoutVars>
      </dgm:prSet>
      <dgm:spPr/>
    </dgm:pt>
    <dgm:pt modelId="{3ABD0CF6-E39D-4ECB-BE2A-8B6092DDBD22}" type="pres">
      <dgm:prSet presAssocID="{C7E4673C-14B5-4649-B6D1-ADB85057363E}" presName="sibTrans" presStyleCnt="0"/>
      <dgm:spPr/>
    </dgm:pt>
    <dgm:pt modelId="{74522273-7605-496A-AA98-4264A0EFC5C6}" type="pres">
      <dgm:prSet presAssocID="{C579B766-0922-4D02-9CCC-6D6CEC4A3B1A}" presName="node" presStyleLbl="node1" presStyleIdx="14" presStyleCnt="24">
        <dgm:presLayoutVars>
          <dgm:bulletEnabled val="1"/>
        </dgm:presLayoutVars>
      </dgm:prSet>
      <dgm:spPr/>
    </dgm:pt>
    <dgm:pt modelId="{CF6ED671-31AA-4385-83EA-5135967AA5CF}" type="pres">
      <dgm:prSet presAssocID="{D55B6FF7-BBBE-49EE-BF64-5DFCE7C2759F}" presName="sibTrans" presStyleCnt="0"/>
      <dgm:spPr/>
    </dgm:pt>
    <dgm:pt modelId="{0F4A9EAD-4377-4A21-A99C-C9B3D8F9D1D5}" type="pres">
      <dgm:prSet presAssocID="{B620CDDB-4B5A-4AAA-A420-7E95CFA8E9F0}" presName="node" presStyleLbl="node1" presStyleIdx="15" presStyleCnt="24">
        <dgm:presLayoutVars>
          <dgm:bulletEnabled val="1"/>
        </dgm:presLayoutVars>
      </dgm:prSet>
      <dgm:spPr/>
    </dgm:pt>
    <dgm:pt modelId="{C5A85F37-3939-46B5-AECD-9ABECD82AE7C}" type="pres">
      <dgm:prSet presAssocID="{12E360E8-B3D9-4F4D-81B2-5D789250893C}" presName="sibTrans" presStyleCnt="0"/>
      <dgm:spPr/>
    </dgm:pt>
    <dgm:pt modelId="{7AABB4FA-BA45-4169-AFA0-C93A6888D85F}" type="pres">
      <dgm:prSet presAssocID="{86CA9C1F-931C-4215-9C03-38C6DE4863E0}" presName="node" presStyleLbl="node1" presStyleIdx="16" presStyleCnt="24">
        <dgm:presLayoutVars>
          <dgm:bulletEnabled val="1"/>
        </dgm:presLayoutVars>
      </dgm:prSet>
      <dgm:spPr/>
    </dgm:pt>
    <dgm:pt modelId="{266ECC28-977E-4082-BABE-0C4861555CF7}" type="pres">
      <dgm:prSet presAssocID="{5F2CF5FF-BAE7-4BBC-B623-8189B1774603}" presName="sibTrans" presStyleCnt="0"/>
      <dgm:spPr/>
    </dgm:pt>
    <dgm:pt modelId="{DD1E5450-624C-42B1-9F41-5767B1566FD9}" type="pres">
      <dgm:prSet presAssocID="{CC38E905-E0D2-46F7-A2CF-1FFE3F162415}" presName="node" presStyleLbl="node1" presStyleIdx="17" presStyleCnt="24">
        <dgm:presLayoutVars>
          <dgm:bulletEnabled val="1"/>
        </dgm:presLayoutVars>
      </dgm:prSet>
      <dgm:spPr/>
    </dgm:pt>
    <dgm:pt modelId="{FC106D90-CFCE-4BDB-8C5C-27D656634364}" type="pres">
      <dgm:prSet presAssocID="{0E949FEF-1F6A-4811-AAA4-F2041FCF0635}" presName="sibTrans" presStyleCnt="0"/>
      <dgm:spPr/>
    </dgm:pt>
    <dgm:pt modelId="{67321F31-7577-4E7E-98BD-1A20EF024090}" type="pres">
      <dgm:prSet presAssocID="{1EC29E10-5828-4065-8045-DCF220C803DB}" presName="node" presStyleLbl="node1" presStyleIdx="18" presStyleCnt="24">
        <dgm:presLayoutVars>
          <dgm:bulletEnabled val="1"/>
        </dgm:presLayoutVars>
      </dgm:prSet>
      <dgm:spPr/>
    </dgm:pt>
    <dgm:pt modelId="{C9FAE8E8-4F96-45D9-AF5A-356FDBE34817}" type="pres">
      <dgm:prSet presAssocID="{5D9C9112-FB27-4225-8D99-93EB706FE059}" presName="sibTrans" presStyleCnt="0"/>
      <dgm:spPr/>
    </dgm:pt>
    <dgm:pt modelId="{2B58030D-B199-40A7-AAA9-F876BC3B25C1}" type="pres">
      <dgm:prSet presAssocID="{8F9981B7-6E28-4110-AD18-8C6C339B0182}" presName="node" presStyleLbl="node1" presStyleIdx="19" presStyleCnt="24">
        <dgm:presLayoutVars>
          <dgm:bulletEnabled val="1"/>
        </dgm:presLayoutVars>
      </dgm:prSet>
      <dgm:spPr/>
    </dgm:pt>
    <dgm:pt modelId="{85BEE7CD-8606-43EB-BCF4-B6C3CB763FE3}" type="pres">
      <dgm:prSet presAssocID="{D7E9219E-DF33-4D7F-A045-5F3D9FD01B91}" presName="sibTrans" presStyleCnt="0"/>
      <dgm:spPr/>
    </dgm:pt>
    <dgm:pt modelId="{437C7A1B-4779-4341-A0CA-E851D6CA52D9}" type="pres">
      <dgm:prSet presAssocID="{F106DBD1-84B7-48F3-BECB-F963A919AEC2}" presName="node" presStyleLbl="node1" presStyleIdx="20" presStyleCnt="24">
        <dgm:presLayoutVars>
          <dgm:bulletEnabled val="1"/>
        </dgm:presLayoutVars>
      </dgm:prSet>
      <dgm:spPr/>
    </dgm:pt>
    <dgm:pt modelId="{1026274C-C35E-4381-8D56-5405E3B97552}" type="pres">
      <dgm:prSet presAssocID="{52802AFA-08AE-49F5-B78F-51F27844B864}" presName="sibTrans" presStyleCnt="0"/>
      <dgm:spPr/>
    </dgm:pt>
    <dgm:pt modelId="{F4C992AE-AAFB-4747-B0A1-B803F2113DAB}" type="pres">
      <dgm:prSet presAssocID="{D24BB26B-221F-442E-A59E-CBEE2BF9EB10}" presName="node" presStyleLbl="node1" presStyleIdx="21" presStyleCnt="24">
        <dgm:presLayoutVars>
          <dgm:bulletEnabled val="1"/>
        </dgm:presLayoutVars>
      </dgm:prSet>
      <dgm:spPr/>
    </dgm:pt>
    <dgm:pt modelId="{3EFEDEE5-7336-4C79-870F-F1F116663B8D}" type="pres">
      <dgm:prSet presAssocID="{CA8655D3-0041-459B-90D6-E67214AE5607}" presName="sibTrans" presStyleCnt="0"/>
      <dgm:spPr/>
    </dgm:pt>
    <dgm:pt modelId="{B35901E2-35D6-426B-BD21-AC1D9067B50B}" type="pres">
      <dgm:prSet presAssocID="{796B9907-554B-4D93-85B9-D81F0D1E857C}" presName="node" presStyleLbl="node1" presStyleIdx="22" presStyleCnt="24">
        <dgm:presLayoutVars>
          <dgm:bulletEnabled val="1"/>
        </dgm:presLayoutVars>
      </dgm:prSet>
      <dgm:spPr/>
    </dgm:pt>
    <dgm:pt modelId="{4F26F7F9-B296-4606-870D-E093E903B802}" type="pres">
      <dgm:prSet presAssocID="{D71E4440-FA41-4C25-A86B-03DBFED3AE42}" presName="sibTrans" presStyleCnt="0"/>
      <dgm:spPr/>
    </dgm:pt>
    <dgm:pt modelId="{B2ECE112-2046-4655-8D6A-44CB86F89ABB}" type="pres">
      <dgm:prSet presAssocID="{191119F5-A2CB-42FA-B5BA-0C346D98051E}" presName="node" presStyleLbl="node1" presStyleIdx="23" presStyleCnt="24">
        <dgm:presLayoutVars>
          <dgm:bulletEnabled val="1"/>
        </dgm:presLayoutVars>
      </dgm:prSet>
      <dgm:spPr/>
    </dgm:pt>
  </dgm:ptLst>
  <dgm:cxnLst>
    <dgm:cxn modelId="{F34C7906-468B-48F9-BDC0-90114060061E}" srcId="{514B84EC-D8B5-4465-9661-D55B131B666C}" destId="{8F9981B7-6E28-4110-AD18-8C6C339B0182}" srcOrd="19" destOrd="0" parTransId="{0CAF1579-5584-43BC-82C3-5960222BDC1D}" sibTransId="{D7E9219E-DF33-4D7F-A045-5F3D9FD01B91}"/>
    <dgm:cxn modelId="{B269400A-6248-4E12-812C-B6B8902EC472}" type="presOf" srcId="{3E54917C-3359-44C6-A4B0-115C31E17EF4}" destId="{592CBE44-A248-4F27-8EF7-07464AAC8262}" srcOrd="0" destOrd="0" presId="urn:microsoft.com/office/officeart/2005/8/layout/default"/>
    <dgm:cxn modelId="{B699320E-7B15-49EB-A280-4BCB9AC29F87}" srcId="{514B84EC-D8B5-4465-9661-D55B131B666C}" destId="{B620CDDB-4B5A-4AAA-A420-7E95CFA8E9F0}" srcOrd="15" destOrd="0" parTransId="{D3A21E6A-8F66-45A0-8ADA-374D68C3B805}" sibTransId="{12E360E8-B3D9-4F4D-81B2-5D789250893C}"/>
    <dgm:cxn modelId="{7C0F4A21-1ACB-4DDE-AF2F-E5113B233200}" type="presOf" srcId="{60210990-3289-4B88-9848-F5B5390FDE00}" destId="{190DAF93-CEF4-4008-8632-23EA19FFC5FA}" srcOrd="0" destOrd="0" presId="urn:microsoft.com/office/officeart/2005/8/layout/default"/>
    <dgm:cxn modelId="{E298BB23-4E5A-41A8-8AE0-36CAC30EC364}" srcId="{514B84EC-D8B5-4465-9661-D55B131B666C}" destId="{121F5708-6463-4338-988B-9E46347A27FE}" srcOrd="1" destOrd="0" parTransId="{80E045FA-5129-44CF-8CCE-8E05804A7B91}" sibTransId="{E0780719-B765-4E48-8432-57385E4C1762}"/>
    <dgm:cxn modelId="{13684B28-4529-4AB6-A880-8D4B673AEBD7}" srcId="{514B84EC-D8B5-4465-9661-D55B131B666C}" destId="{F106DBD1-84B7-48F3-BECB-F963A919AEC2}" srcOrd="20" destOrd="0" parTransId="{B701A933-0A20-46D9-9F59-1E71DA9202BB}" sibTransId="{52802AFA-08AE-49F5-B78F-51F27844B864}"/>
    <dgm:cxn modelId="{87903F29-B624-4862-8CE3-8A9F02F67EA2}" srcId="{514B84EC-D8B5-4465-9661-D55B131B666C}" destId="{F4918C1E-8E3E-4056-8C43-CC6F6E3243DE}" srcOrd="0" destOrd="0" parTransId="{D98F72B4-187E-42F2-AF29-1FCC4A03CD05}" sibTransId="{09F68A2F-2FC5-4B57-9511-B67B02B57A53}"/>
    <dgm:cxn modelId="{AF8C7930-E377-4788-B10D-681EDE521254}" srcId="{514B84EC-D8B5-4465-9661-D55B131B666C}" destId="{86CA9C1F-931C-4215-9C03-38C6DE4863E0}" srcOrd="16" destOrd="0" parTransId="{7E58C13A-5375-49DD-A189-3F8C9B5E7EC4}" sibTransId="{5F2CF5FF-BAE7-4BBC-B623-8189B1774603}"/>
    <dgm:cxn modelId="{8B191439-39D9-4354-942B-CE31EABC93B8}" srcId="{514B84EC-D8B5-4465-9661-D55B131B666C}" destId="{DF523999-B078-48A0-B75D-54F6E9A125C8}" srcOrd="6" destOrd="0" parTransId="{6E99C64B-8B7C-457F-AE65-B9EEFDE7EB82}" sibTransId="{3EF595B2-53C7-4041-A796-A5D418369152}"/>
    <dgm:cxn modelId="{BC8FDF5F-EC46-46DD-8431-C83788A4E030}" srcId="{514B84EC-D8B5-4465-9661-D55B131B666C}" destId="{3E54917C-3359-44C6-A4B0-115C31E17EF4}" srcOrd="4" destOrd="0" parTransId="{9952FB61-1AC8-4CE3-9EEB-ADBEAF348FC2}" sibTransId="{C55ABF7E-1CFB-4B9F-B31B-F939A3EC54C2}"/>
    <dgm:cxn modelId="{447E3460-838E-4555-98A3-D7A520CD3958}" type="presOf" srcId="{86CA9C1F-931C-4215-9C03-38C6DE4863E0}" destId="{7AABB4FA-BA45-4169-AFA0-C93A6888D85F}" srcOrd="0" destOrd="0" presId="urn:microsoft.com/office/officeart/2005/8/layout/default"/>
    <dgm:cxn modelId="{A1852762-42A2-4428-9F98-BB8F7CC936E5}" type="presOf" srcId="{08D3E9D4-5C96-48DB-8C5C-BDEE557B97FE}" destId="{C50392DA-D733-46AE-84CE-CD4AB6EAEC3D}" srcOrd="0" destOrd="0" presId="urn:microsoft.com/office/officeart/2005/8/layout/default"/>
    <dgm:cxn modelId="{B852BA62-8595-4A08-973F-2588E8574635}" type="presOf" srcId="{1EC29E10-5828-4065-8045-DCF220C803DB}" destId="{67321F31-7577-4E7E-98BD-1A20EF024090}" srcOrd="0" destOrd="0" presId="urn:microsoft.com/office/officeart/2005/8/layout/default"/>
    <dgm:cxn modelId="{95BED843-8774-4EBF-94C9-B8DC1807F50A}" srcId="{514B84EC-D8B5-4465-9661-D55B131B666C}" destId="{08D3E9D4-5C96-48DB-8C5C-BDEE557B97FE}" srcOrd="7" destOrd="0" parTransId="{EE8A31D2-7CA0-4ABD-995B-FE3303E620B3}" sibTransId="{70178FA4-E035-417B-89E7-68859CB434D1}"/>
    <dgm:cxn modelId="{72D85A44-FAA8-482C-8406-74346DC48F5F}" srcId="{514B84EC-D8B5-4465-9661-D55B131B666C}" destId="{60210990-3289-4B88-9848-F5B5390FDE00}" srcOrd="12" destOrd="0" parTransId="{25EB838B-B977-4EEF-BF92-88BAC90AB5B7}" sibTransId="{15100BC4-3D2C-4E36-B92E-831EA0B40CCF}"/>
    <dgm:cxn modelId="{965C6753-2BE8-449E-B214-A55F2EFCE321}" srcId="{514B84EC-D8B5-4465-9661-D55B131B666C}" destId="{91538E3E-096C-4625-87C8-861CB8842151}" srcOrd="10" destOrd="0" parTransId="{F82E33D8-F55D-401B-916C-ABCFEF289794}" sibTransId="{B10D7A40-13A4-453E-9C89-4B7BD8F37F8A}"/>
    <dgm:cxn modelId="{462E1075-1C47-4DFF-BFD7-C0FF0A1DBCB9}" type="presOf" srcId="{8F9981B7-6E28-4110-AD18-8C6C339B0182}" destId="{2B58030D-B199-40A7-AAA9-F876BC3B25C1}" srcOrd="0" destOrd="0" presId="urn:microsoft.com/office/officeart/2005/8/layout/default"/>
    <dgm:cxn modelId="{FF266B58-DF07-4F0A-9C8B-A810B37C0D3C}" type="presOf" srcId="{F106DBD1-84B7-48F3-BECB-F963A919AEC2}" destId="{437C7A1B-4779-4341-A0CA-E851D6CA52D9}" srcOrd="0" destOrd="0" presId="urn:microsoft.com/office/officeart/2005/8/layout/default"/>
    <dgm:cxn modelId="{EFEF057B-E0E3-40C4-AEAE-E3C129C80F72}" srcId="{514B84EC-D8B5-4465-9661-D55B131B666C}" destId="{7934417C-91DF-433D-823A-61E2475057EB}" srcOrd="5" destOrd="0" parTransId="{70785804-A677-413F-B4C0-E174B86AF5E6}" sibTransId="{A3B08283-F5BB-489D-8AC2-6F347382D773}"/>
    <dgm:cxn modelId="{F3BDD485-7974-4B6B-9B73-FC5C7F8D7218}" srcId="{514B84EC-D8B5-4465-9661-D55B131B666C}" destId="{B8583EC2-2B6D-4403-807B-554C8D0B89C0}" srcOrd="3" destOrd="0" parTransId="{D222F1D4-1879-4DD5-9ABE-AC75A0F963E2}" sibTransId="{81E39231-BD42-4C20-B364-307BB7208D6A}"/>
    <dgm:cxn modelId="{5BF9DB8A-7619-4C49-8FB3-D283C79D791D}" srcId="{514B84EC-D8B5-4465-9661-D55B131B666C}" destId="{D68AD103-E183-4AA0-B23A-9A80015DAFF6}" srcOrd="8" destOrd="0" parTransId="{E9D648EC-F35F-469A-8A4D-BF8F87988D1E}" sibTransId="{FF868F0B-174D-495F-9ABA-408535220E88}"/>
    <dgm:cxn modelId="{EFDD6F8B-3D6C-48D4-A8E4-AFB20A4F1459}" srcId="{514B84EC-D8B5-4465-9661-D55B131B666C}" destId="{3FD7DBCD-3F58-42EA-8F2D-DF8E81539C65}" srcOrd="11" destOrd="0" parTransId="{C634842A-2020-448C-8BED-20C6527EE738}" sibTransId="{FBE824EC-0478-48BC-A6BA-A2460A1AEA57}"/>
    <dgm:cxn modelId="{DA0C2D8C-BD71-4F96-ACCC-D1F4D853BB92}" type="presOf" srcId="{191119F5-A2CB-42FA-B5BA-0C346D98051E}" destId="{B2ECE112-2046-4655-8D6A-44CB86F89ABB}" srcOrd="0" destOrd="0" presId="urn:microsoft.com/office/officeart/2005/8/layout/default"/>
    <dgm:cxn modelId="{00819A94-D11F-4F4A-8374-E5FB4DFC851C}" type="presOf" srcId="{CC38E905-E0D2-46F7-A2CF-1FFE3F162415}" destId="{DD1E5450-624C-42B1-9F41-5767B1566FD9}" srcOrd="0" destOrd="0" presId="urn:microsoft.com/office/officeart/2005/8/layout/default"/>
    <dgm:cxn modelId="{2D6BEE97-69C2-45E4-BA50-5FB7E1B42C9D}" type="presOf" srcId="{D68AD103-E183-4AA0-B23A-9A80015DAFF6}" destId="{37DB0EC0-ACAC-478D-ACCA-2139CFA3708F}" srcOrd="0" destOrd="0" presId="urn:microsoft.com/office/officeart/2005/8/layout/default"/>
    <dgm:cxn modelId="{D9FB5B9A-D24A-4DAB-A694-980B65EB955C}" srcId="{514B84EC-D8B5-4465-9661-D55B131B666C}" destId="{1EC29E10-5828-4065-8045-DCF220C803DB}" srcOrd="18" destOrd="0" parTransId="{6EB44754-8689-4B85-98A6-79D78D9FC232}" sibTransId="{5D9C9112-FB27-4225-8D99-93EB706FE059}"/>
    <dgm:cxn modelId="{22B1949B-DB48-4A2C-8244-9F16F02F46F1}" type="presOf" srcId="{B620CDDB-4B5A-4AAA-A420-7E95CFA8E9F0}" destId="{0F4A9EAD-4377-4A21-A99C-C9B3D8F9D1D5}" srcOrd="0" destOrd="0" presId="urn:microsoft.com/office/officeart/2005/8/layout/default"/>
    <dgm:cxn modelId="{A293BA9B-2FE8-411F-A83D-FB0E23B2B84B}" srcId="{514B84EC-D8B5-4465-9661-D55B131B666C}" destId="{191119F5-A2CB-42FA-B5BA-0C346D98051E}" srcOrd="23" destOrd="0" parTransId="{E83900B9-5CF9-4ACD-85B4-D360B893E1EC}" sibTransId="{E00A10E9-A80D-494B-A81A-75AB34B4799E}"/>
    <dgm:cxn modelId="{8AAD2CAF-877F-49A6-8E16-545B22424F40}" srcId="{514B84EC-D8B5-4465-9661-D55B131B666C}" destId="{D24BB26B-221F-442E-A59E-CBEE2BF9EB10}" srcOrd="21" destOrd="0" parTransId="{35046C3D-64C1-4F81-9A44-30506D948C1C}" sibTransId="{CA8655D3-0041-459B-90D6-E67214AE5607}"/>
    <dgm:cxn modelId="{84F854B2-055A-4643-A347-76363C0A2A0D}" type="presOf" srcId="{F4918C1E-8E3E-4056-8C43-CC6F6E3243DE}" destId="{BC6913B3-7447-45E5-9259-004857E3B03E}" srcOrd="0" destOrd="0" presId="urn:microsoft.com/office/officeart/2005/8/layout/default"/>
    <dgm:cxn modelId="{55F6DCB5-5BDB-4DF5-B786-C35408995048}" type="presOf" srcId="{7934417C-91DF-433D-823A-61E2475057EB}" destId="{E36D7738-B7EB-4FDB-9CEB-49CE7158C67C}" srcOrd="0" destOrd="0" presId="urn:microsoft.com/office/officeart/2005/8/layout/default"/>
    <dgm:cxn modelId="{A30938B7-B395-4057-8174-B4392474B7C8}" type="presOf" srcId="{796B9907-554B-4D93-85B9-D81F0D1E857C}" destId="{B35901E2-35D6-426B-BD21-AC1D9067B50B}" srcOrd="0" destOrd="0" presId="urn:microsoft.com/office/officeart/2005/8/layout/default"/>
    <dgm:cxn modelId="{C3A3DDB8-02BF-447B-9505-F3D8595F9DAE}" type="presOf" srcId="{514B84EC-D8B5-4465-9661-D55B131B666C}" destId="{8AA50149-C2C9-4328-82A4-236190F401F8}" srcOrd="0" destOrd="0" presId="urn:microsoft.com/office/officeart/2005/8/layout/default"/>
    <dgm:cxn modelId="{DB0E4FBC-D970-4F6D-990B-EFD4287509CD}" srcId="{514B84EC-D8B5-4465-9661-D55B131B666C}" destId="{5C0C2DE8-CBC2-4E0B-80D1-08A601A94E6D}" srcOrd="9" destOrd="0" parTransId="{6149AC79-FFD9-4877-8076-CF57BF488711}" sibTransId="{9E825171-8676-468C-BE9A-2943F581794E}"/>
    <dgm:cxn modelId="{3A390CC0-1603-4727-872C-935D876FFB84}" type="presOf" srcId="{91538E3E-096C-4625-87C8-861CB8842151}" destId="{83612808-69AF-47DF-92AE-332000BC8D0B}" srcOrd="0" destOrd="0" presId="urn:microsoft.com/office/officeart/2005/8/layout/default"/>
    <dgm:cxn modelId="{A719BBC5-C8E8-4ECB-8900-01AF1E2F46AA}" srcId="{514B84EC-D8B5-4465-9661-D55B131B666C}" destId="{C579B766-0922-4D02-9CCC-6D6CEC4A3B1A}" srcOrd="14" destOrd="0" parTransId="{B0124790-36F9-4B80-9B29-8381F6F10B88}" sibTransId="{D55B6FF7-BBBE-49EE-BF64-5DFCE7C2759F}"/>
    <dgm:cxn modelId="{D767FAC7-E989-4E9D-BA34-915192A6B88A}" type="presOf" srcId="{DF523999-B078-48A0-B75D-54F6E9A125C8}" destId="{EE65542C-1878-4F47-8DA3-15AE69DFFBD7}" srcOrd="0" destOrd="0" presId="urn:microsoft.com/office/officeart/2005/8/layout/default"/>
    <dgm:cxn modelId="{0BFD10D2-2F17-42B2-BE41-7545EF423331}" srcId="{514B84EC-D8B5-4465-9661-D55B131B666C}" destId="{CC38E905-E0D2-46F7-A2CF-1FFE3F162415}" srcOrd="17" destOrd="0" parTransId="{2C3925D5-1CF4-4979-AE0D-4827A777AA8E}" sibTransId="{0E949FEF-1F6A-4811-AAA4-F2041FCF0635}"/>
    <dgm:cxn modelId="{FBF77ED8-0D2E-4780-857F-7A4DC99978A3}" srcId="{514B84EC-D8B5-4465-9661-D55B131B666C}" destId="{E3AEABCC-43FC-4587-8165-6C3053BAAD20}" srcOrd="2" destOrd="0" parTransId="{231F2563-799B-42A3-A74E-989920BB620C}" sibTransId="{392381AB-E7AB-48A8-ADDF-B955998B464C}"/>
    <dgm:cxn modelId="{6D4DC8D9-B1BF-4466-9532-F222208E6FE3}" type="presOf" srcId="{D24BB26B-221F-442E-A59E-CBEE2BF9EB10}" destId="{F4C992AE-AAFB-4747-B0A1-B803F2113DAB}" srcOrd="0" destOrd="0" presId="urn:microsoft.com/office/officeart/2005/8/layout/default"/>
    <dgm:cxn modelId="{6E73A3DF-1EE9-457F-82E7-9A731E038D97}" type="presOf" srcId="{DC18110E-39B6-48C2-A8AD-99B17799F05B}" destId="{15B7DE07-117C-4EB5-8387-29C632462630}" srcOrd="0" destOrd="0" presId="urn:microsoft.com/office/officeart/2005/8/layout/default"/>
    <dgm:cxn modelId="{52F43EE2-AD39-4052-8BCA-4E2BD041B494}" type="presOf" srcId="{121F5708-6463-4338-988B-9E46347A27FE}" destId="{A2E589A1-2F12-404F-9F2A-B3042305D429}" srcOrd="0" destOrd="0" presId="urn:microsoft.com/office/officeart/2005/8/layout/default"/>
    <dgm:cxn modelId="{5EA050E7-241B-48EF-932F-7A81ED5A8A38}" type="presOf" srcId="{3FD7DBCD-3F58-42EA-8F2D-DF8E81539C65}" destId="{E0924800-6E9F-473D-8A21-60BFEA9EA56D}" srcOrd="0" destOrd="0" presId="urn:microsoft.com/office/officeart/2005/8/layout/default"/>
    <dgm:cxn modelId="{3C987EEA-5F95-4080-83C6-C045A04F5646}" type="presOf" srcId="{B8583EC2-2B6D-4403-807B-554C8D0B89C0}" destId="{ECFF0DF5-12F2-4B91-B9BD-D6360DE88508}" srcOrd="0" destOrd="0" presId="urn:microsoft.com/office/officeart/2005/8/layout/default"/>
    <dgm:cxn modelId="{D5031EEB-4185-4B6A-8F58-49D09CE981CF}" type="presOf" srcId="{C579B766-0922-4D02-9CCC-6D6CEC4A3B1A}" destId="{74522273-7605-496A-AA98-4264A0EFC5C6}" srcOrd="0" destOrd="0" presId="urn:microsoft.com/office/officeart/2005/8/layout/default"/>
    <dgm:cxn modelId="{1976F5F4-7532-4193-93BA-1BB2B34D724A}" type="presOf" srcId="{E3AEABCC-43FC-4587-8165-6C3053BAAD20}" destId="{F7A3AEF9-540A-4BAD-83A8-413E006B9734}" srcOrd="0" destOrd="0" presId="urn:microsoft.com/office/officeart/2005/8/layout/default"/>
    <dgm:cxn modelId="{493D3DFB-078E-40E2-9590-41380F0A7DE3}" srcId="{514B84EC-D8B5-4465-9661-D55B131B666C}" destId="{796B9907-554B-4D93-85B9-D81F0D1E857C}" srcOrd="22" destOrd="0" parTransId="{89497025-AC11-46AB-897C-BE92E8634DBA}" sibTransId="{D71E4440-FA41-4C25-A86B-03DBFED3AE42}"/>
    <dgm:cxn modelId="{357358FB-DA11-4CE9-B59F-F4332662E212}" srcId="{514B84EC-D8B5-4465-9661-D55B131B666C}" destId="{DC18110E-39B6-48C2-A8AD-99B17799F05B}" srcOrd="13" destOrd="0" parTransId="{F8DEF5F9-7517-4858-92BA-A517F8C4D74C}" sibTransId="{C7E4673C-14B5-4649-B6D1-ADB85057363E}"/>
    <dgm:cxn modelId="{B5BDFDFD-1020-47F1-ADF6-0166003000E3}" type="presOf" srcId="{5C0C2DE8-CBC2-4E0B-80D1-08A601A94E6D}" destId="{D94755CA-9F1A-406F-95E1-F352F3AB4771}" srcOrd="0" destOrd="0" presId="urn:microsoft.com/office/officeart/2005/8/layout/default"/>
    <dgm:cxn modelId="{D4491A66-045D-48D9-BD50-93FD5969E19B}" type="presParOf" srcId="{8AA50149-C2C9-4328-82A4-236190F401F8}" destId="{BC6913B3-7447-45E5-9259-004857E3B03E}" srcOrd="0" destOrd="0" presId="urn:microsoft.com/office/officeart/2005/8/layout/default"/>
    <dgm:cxn modelId="{A718A70E-7E1E-432F-85B4-9F74078EB8C5}" type="presParOf" srcId="{8AA50149-C2C9-4328-82A4-236190F401F8}" destId="{95EC007F-F53E-4161-AEC6-D3C9C6079876}" srcOrd="1" destOrd="0" presId="urn:microsoft.com/office/officeart/2005/8/layout/default"/>
    <dgm:cxn modelId="{EBF12F7F-15FF-4952-8E81-75EAD8CC0770}" type="presParOf" srcId="{8AA50149-C2C9-4328-82A4-236190F401F8}" destId="{A2E589A1-2F12-404F-9F2A-B3042305D429}" srcOrd="2" destOrd="0" presId="urn:microsoft.com/office/officeart/2005/8/layout/default"/>
    <dgm:cxn modelId="{4C6FFA39-DA81-44D4-B20F-3CDB5A6517E0}" type="presParOf" srcId="{8AA50149-C2C9-4328-82A4-236190F401F8}" destId="{C2F4680C-1EB6-4519-BDCC-D30ED04C478C}" srcOrd="3" destOrd="0" presId="urn:microsoft.com/office/officeart/2005/8/layout/default"/>
    <dgm:cxn modelId="{281D1967-AC26-44CA-B8E5-38DE3C032050}" type="presParOf" srcId="{8AA50149-C2C9-4328-82A4-236190F401F8}" destId="{F7A3AEF9-540A-4BAD-83A8-413E006B9734}" srcOrd="4" destOrd="0" presId="urn:microsoft.com/office/officeart/2005/8/layout/default"/>
    <dgm:cxn modelId="{0FE40670-172F-45D2-8CB1-7A7C8EBA727E}" type="presParOf" srcId="{8AA50149-C2C9-4328-82A4-236190F401F8}" destId="{42282DC5-E1C4-4CB3-9D2C-3C1B9E24CC4E}" srcOrd="5" destOrd="0" presId="urn:microsoft.com/office/officeart/2005/8/layout/default"/>
    <dgm:cxn modelId="{44C6522A-7CCE-43F8-ADFE-5B99A0F43AA7}" type="presParOf" srcId="{8AA50149-C2C9-4328-82A4-236190F401F8}" destId="{ECFF0DF5-12F2-4B91-B9BD-D6360DE88508}" srcOrd="6" destOrd="0" presId="urn:microsoft.com/office/officeart/2005/8/layout/default"/>
    <dgm:cxn modelId="{A67D501B-01B9-43A3-9A1D-4D28963EDC92}" type="presParOf" srcId="{8AA50149-C2C9-4328-82A4-236190F401F8}" destId="{B854A308-3964-4165-B27F-B6AC050821C8}" srcOrd="7" destOrd="0" presId="urn:microsoft.com/office/officeart/2005/8/layout/default"/>
    <dgm:cxn modelId="{251D974B-890E-4071-8FED-964A0355D1C0}" type="presParOf" srcId="{8AA50149-C2C9-4328-82A4-236190F401F8}" destId="{592CBE44-A248-4F27-8EF7-07464AAC8262}" srcOrd="8" destOrd="0" presId="urn:microsoft.com/office/officeart/2005/8/layout/default"/>
    <dgm:cxn modelId="{4B97FE94-41A5-48CD-AEF0-00E9877ADE85}" type="presParOf" srcId="{8AA50149-C2C9-4328-82A4-236190F401F8}" destId="{FD5E5F88-01ED-46D9-8AFA-FFD4FE79F17A}" srcOrd="9" destOrd="0" presId="urn:microsoft.com/office/officeart/2005/8/layout/default"/>
    <dgm:cxn modelId="{69DF4D31-E04F-40FE-BA21-9963E142398B}" type="presParOf" srcId="{8AA50149-C2C9-4328-82A4-236190F401F8}" destId="{E36D7738-B7EB-4FDB-9CEB-49CE7158C67C}" srcOrd="10" destOrd="0" presId="urn:microsoft.com/office/officeart/2005/8/layout/default"/>
    <dgm:cxn modelId="{050F878D-8CBE-4670-A739-59CFAE182C5B}" type="presParOf" srcId="{8AA50149-C2C9-4328-82A4-236190F401F8}" destId="{CBF6E327-EB17-42F6-8E84-2A24B7EBF177}" srcOrd="11" destOrd="0" presId="urn:microsoft.com/office/officeart/2005/8/layout/default"/>
    <dgm:cxn modelId="{1FEA0D6E-2D94-4CAD-9C4B-DBCC18ED3FDB}" type="presParOf" srcId="{8AA50149-C2C9-4328-82A4-236190F401F8}" destId="{EE65542C-1878-4F47-8DA3-15AE69DFFBD7}" srcOrd="12" destOrd="0" presId="urn:microsoft.com/office/officeart/2005/8/layout/default"/>
    <dgm:cxn modelId="{6A380140-E0DF-471C-B0A9-4F9E764A7162}" type="presParOf" srcId="{8AA50149-C2C9-4328-82A4-236190F401F8}" destId="{29121873-346A-481E-A638-3E6AB1793DF8}" srcOrd="13" destOrd="0" presId="urn:microsoft.com/office/officeart/2005/8/layout/default"/>
    <dgm:cxn modelId="{11F2B94B-A89C-40DB-8D75-4BB38415399E}" type="presParOf" srcId="{8AA50149-C2C9-4328-82A4-236190F401F8}" destId="{C50392DA-D733-46AE-84CE-CD4AB6EAEC3D}" srcOrd="14" destOrd="0" presId="urn:microsoft.com/office/officeart/2005/8/layout/default"/>
    <dgm:cxn modelId="{53A03725-F64B-45E0-8C09-7D013B53B7BD}" type="presParOf" srcId="{8AA50149-C2C9-4328-82A4-236190F401F8}" destId="{F24F8737-E76D-4A8F-9D24-DE9B7D55F07E}" srcOrd="15" destOrd="0" presId="urn:microsoft.com/office/officeart/2005/8/layout/default"/>
    <dgm:cxn modelId="{32ED7FA8-1DDE-436F-9276-ACA0A87BC4A6}" type="presParOf" srcId="{8AA50149-C2C9-4328-82A4-236190F401F8}" destId="{37DB0EC0-ACAC-478D-ACCA-2139CFA3708F}" srcOrd="16" destOrd="0" presId="urn:microsoft.com/office/officeart/2005/8/layout/default"/>
    <dgm:cxn modelId="{B4A59E72-A145-40F6-AA18-18AA3A368BEF}" type="presParOf" srcId="{8AA50149-C2C9-4328-82A4-236190F401F8}" destId="{B558AB04-5296-4D3A-84BF-8EB6BC67B5A9}" srcOrd="17" destOrd="0" presId="urn:microsoft.com/office/officeart/2005/8/layout/default"/>
    <dgm:cxn modelId="{A967BF84-0417-447D-95E6-C2346C437648}" type="presParOf" srcId="{8AA50149-C2C9-4328-82A4-236190F401F8}" destId="{D94755CA-9F1A-406F-95E1-F352F3AB4771}" srcOrd="18" destOrd="0" presId="urn:microsoft.com/office/officeart/2005/8/layout/default"/>
    <dgm:cxn modelId="{5E3E45C7-3C3D-4319-BAE2-0538CE04D8EA}" type="presParOf" srcId="{8AA50149-C2C9-4328-82A4-236190F401F8}" destId="{9320654D-16B3-4E46-A8C6-DBA7682B0C6C}" srcOrd="19" destOrd="0" presId="urn:microsoft.com/office/officeart/2005/8/layout/default"/>
    <dgm:cxn modelId="{3B1E43C9-2EE6-4BC8-9FB7-CAF1BA52D327}" type="presParOf" srcId="{8AA50149-C2C9-4328-82A4-236190F401F8}" destId="{83612808-69AF-47DF-92AE-332000BC8D0B}" srcOrd="20" destOrd="0" presId="urn:microsoft.com/office/officeart/2005/8/layout/default"/>
    <dgm:cxn modelId="{65BA9A22-BDB7-4CAC-81A1-41587752E7E6}" type="presParOf" srcId="{8AA50149-C2C9-4328-82A4-236190F401F8}" destId="{93F5E06E-CE8B-4937-A045-64369365C7CF}" srcOrd="21" destOrd="0" presId="urn:microsoft.com/office/officeart/2005/8/layout/default"/>
    <dgm:cxn modelId="{6D07F69C-D2D4-4CE4-A095-82B36D197CDA}" type="presParOf" srcId="{8AA50149-C2C9-4328-82A4-236190F401F8}" destId="{E0924800-6E9F-473D-8A21-60BFEA9EA56D}" srcOrd="22" destOrd="0" presId="urn:microsoft.com/office/officeart/2005/8/layout/default"/>
    <dgm:cxn modelId="{449F90BE-C0F9-4432-B87A-E927366C6403}" type="presParOf" srcId="{8AA50149-C2C9-4328-82A4-236190F401F8}" destId="{DCDEA02F-A309-4787-A7B0-887F08F01747}" srcOrd="23" destOrd="0" presId="urn:microsoft.com/office/officeart/2005/8/layout/default"/>
    <dgm:cxn modelId="{A928C119-5FAF-44D8-B8C5-4C93B2B48A2D}" type="presParOf" srcId="{8AA50149-C2C9-4328-82A4-236190F401F8}" destId="{190DAF93-CEF4-4008-8632-23EA19FFC5FA}" srcOrd="24" destOrd="0" presId="urn:microsoft.com/office/officeart/2005/8/layout/default"/>
    <dgm:cxn modelId="{EA04C3CE-B755-4437-8619-204D6208F59B}" type="presParOf" srcId="{8AA50149-C2C9-4328-82A4-236190F401F8}" destId="{528B5DA1-55C5-4D3A-8146-A82706332ABB}" srcOrd="25" destOrd="0" presId="urn:microsoft.com/office/officeart/2005/8/layout/default"/>
    <dgm:cxn modelId="{505CB4EE-8F55-4606-B9AE-B123E73753F4}" type="presParOf" srcId="{8AA50149-C2C9-4328-82A4-236190F401F8}" destId="{15B7DE07-117C-4EB5-8387-29C632462630}" srcOrd="26" destOrd="0" presId="urn:microsoft.com/office/officeart/2005/8/layout/default"/>
    <dgm:cxn modelId="{DF34AA3A-B342-4850-A6E1-40F4D916EF7D}" type="presParOf" srcId="{8AA50149-C2C9-4328-82A4-236190F401F8}" destId="{3ABD0CF6-E39D-4ECB-BE2A-8B6092DDBD22}" srcOrd="27" destOrd="0" presId="urn:microsoft.com/office/officeart/2005/8/layout/default"/>
    <dgm:cxn modelId="{8D6F7AAE-B10E-4CE1-9F2D-0D3F3277AD54}" type="presParOf" srcId="{8AA50149-C2C9-4328-82A4-236190F401F8}" destId="{74522273-7605-496A-AA98-4264A0EFC5C6}" srcOrd="28" destOrd="0" presId="urn:microsoft.com/office/officeart/2005/8/layout/default"/>
    <dgm:cxn modelId="{3AA067E9-992F-4804-8B40-01ADE8FD2282}" type="presParOf" srcId="{8AA50149-C2C9-4328-82A4-236190F401F8}" destId="{CF6ED671-31AA-4385-83EA-5135967AA5CF}" srcOrd="29" destOrd="0" presId="urn:microsoft.com/office/officeart/2005/8/layout/default"/>
    <dgm:cxn modelId="{F6452F07-596B-4F30-B683-D232B9682FFE}" type="presParOf" srcId="{8AA50149-C2C9-4328-82A4-236190F401F8}" destId="{0F4A9EAD-4377-4A21-A99C-C9B3D8F9D1D5}" srcOrd="30" destOrd="0" presId="urn:microsoft.com/office/officeart/2005/8/layout/default"/>
    <dgm:cxn modelId="{B01A48F8-CE7B-486D-8FCA-C1B949B70C6E}" type="presParOf" srcId="{8AA50149-C2C9-4328-82A4-236190F401F8}" destId="{C5A85F37-3939-46B5-AECD-9ABECD82AE7C}" srcOrd="31" destOrd="0" presId="urn:microsoft.com/office/officeart/2005/8/layout/default"/>
    <dgm:cxn modelId="{14EEACE6-703D-4C50-9611-4BECDC7A812D}" type="presParOf" srcId="{8AA50149-C2C9-4328-82A4-236190F401F8}" destId="{7AABB4FA-BA45-4169-AFA0-C93A6888D85F}" srcOrd="32" destOrd="0" presId="urn:microsoft.com/office/officeart/2005/8/layout/default"/>
    <dgm:cxn modelId="{1D5EBEF5-5DA7-4B49-8E82-2323F276F3AF}" type="presParOf" srcId="{8AA50149-C2C9-4328-82A4-236190F401F8}" destId="{266ECC28-977E-4082-BABE-0C4861555CF7}" srcOrd="33" destOrd="0" presId="urn:microsoft.com/office/officeart/2005/8/layout/default"/>
    <dgm:cxn modelId="{E2BA92A8-1A9F-429B-B9F9-8A1EF8A0B23A}" type="presParOf" srcId="{8AA50149-C2C9-4328-82A4-236190F401F8}" destId="{DD1E5450-624C-42B1-9F41-5767B1566FD9}" srcOrd="34" destOrd="0" presId="urn:microsoft.com/office/officeart/2005/8/layout/default"/>
    <dgm:cxn modelId="{81055411-F72F-4C75-BC4B-C354937991AA}" type="presParOf" srcId="{8AA50149-C2C9-4328-82A4-236190F401F8}" destId="{FC106D90-CFCE-4BDB-8C5C-27D656634364}" srcOrd="35" destOrd="0" presId="urn:microsoft.com/office/officeart/2005/8/layout/default"/>
    <dgm:cxn modelId="{EE46DB49-E62B-44E6-966B-0281F9F5058E}" type="presParOf" srcId="{8AA50149-C2C9-4328-82A4-236190F401F8}" destId="{67321F31-7577-4E7E-98BD-1A20EF024090}" srcOrd="36" destOrd="0" presId="urn:microsoft.com/office/officeart/2005/8/layout/default"/>
    <dgm:cxn modelId="{4FB68F56-A8B8-48D9-ACB9-B17F505477E4}" type="presParOf" srcId="{8AA50149-C2C9-4328-82A4-236190F401F8}" destId="{C9FAE8E8-4F96-45D9-AF5A-356FDBE34817}" srcOrd="37" destOrd="0" presId="urn:microsoft.com/office/officeart/2005/8/layout/default"/>
    <dgm:cxn modelId="{DEAB8161-A66C-46AC-9063-3F1F01D1FC3C}" type="presParOf" srcId="{8AA50149-C2C9-4328-82A4-236190F401F8}" destId="{2B58030D-B199-40A7-AAA9-F876BC3B25C1}" srcOrd="38" destOrd="0" presId="urn:microsoft.com/office/officeart/2005/8/layout/default"/>
    <dgm:cxn modelId="{72B67099-2E2D-414B-8385-C0B689323DFA}" type="presParOf" srcId="{8AA50149-C2C9-4328-82A4-236190F401F8}" destId="{85BEE7CD-8606-43EB-BCF4-B6C3CB763FE3}" srcOrd="39" destOrd="0" presId="urn:microsoft.com/office/officeart/2005/8/layout/default"/>
    <dgm:cxn modelId="{9EAFD3A4-C858-4C40-A7D3-0A69EF475EFC}" type="presParOf" srcId="{8AA50149-C2C9-4328-82A4-236190F401F8}" destId="{437C7A1B-4779-4341-A0CA-E851D6CA52D9}" srcOrd="40" destOrd="0" presId="urn:microsoft.com/office/officeart/2005/8/layout/default"/>
    <dgm:cxn modelId="{9CF40A91-CD0A-414C-8508-564815F99240}" type="presParOf" srcId="{8AA50149-C2C9-4328-82A4-236190F401F8}" destId="{1026274C-C35E-4381-8D56-5405E3B97552}" srcOrd="41" destOrd="0" presId="urn:microsoft.com/office/officeart/2005/8/layout/default"/>
    <dgm:cxn modelId="{4BAAFB8F-BFE4-4385-A093-4C11CDE2C378}" type="presParOf" srcId="{8AA50149-C2C9-4328-82A4-236190F401F8}" destId="{F4C992AE-AAFB-4747-B0A1-B803F2113DAB}" srcOrd="42" destOrd="0" presId="urn:microsoft.com/office/officeart/2005/8/layout/default"/>
    <dgm:cxn modelId="{BEAEE1C4-E3B3-4A8F-8216-7C1754B5BBE3}" type="presParOf" srcId="{8AA50149-C2C9-4328-82A4-236190F401F8}" destId="{3EFEDEE5-7336-4C79-870F-F1F116663B8D}" srcOrd="43" destOrd="0" presId="urn:microsoft.com/office/officeart/2005/8/layout/default"/>
    <dgm:cxn modelId="{C2B074C8-C3F3-47C8-B1A3-80699454620A}" type="presParOf" srcId="{8AA50149-C2C9-4328-82A4-236190F401F8}" destId="{B35901E2-35D6-426B-BD21-AC1D9067B50B}" srcOrd="44" destOrd="0" presId="urn:microsoft.com/office/officeart/2005/8/layout/default"/>
    <dgm:cxn modelId="{DA5E6A55-7FE4-4D4C-9778-65648EDAFE46}" type="presParOf" srcId="{8AA50149-C2C9-4328-82A4-236190F401F8}" destId="{4F26F7F9-B296-4606-870D-E093E903B802}" srcOrd="45" destOrd="0" presId="urn:microsoft.com/office/officeart/2005/8/layout/default"/>
    <dgm:cxn modelId="{D1725F2E-79F9-42D5-AD5C-6C63F0CA70B8}" type="presParOf" srcId="{8AA50149-C2C9-4328-82A4-236190F401F8}" destId="{B2ECE112-2046-4655-8D6A-44CB86F89ABB}" srcOrd="4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36D4CD-8222-4950-B8D5-FA128EF01255}" type="doc">
      <dgm:prSet loTypeId="urn:microsoft.com/office/officeart/2008/layout/LinedList" loCatId="list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E0B10C3C-BE38-4C40-98D3-015A0B8358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Assembly Table: </a:t>
          </a:r>
          <a:r>
            <a:rPr lang="en-US" sz="2400" dirty="0"/>
            <a:t>Contains geographical area data in Bengaluru divided into assemblies</a:t>
          </a:r>
        </a:p>
      </dgm:t>
    </dgm:pt>
    <dgm:pt modelId="{D54EB769-F046-40BE-99E7-3E73A77F3E7F}" type="parTrans" cxnId="{0F84FFDF-17F8-4130-95EC-7CF06361D2F6}">
      <dgm:prSet/>
      <dgm:spPr/>
      <dgm:t>
        <a:bodyPr/>
        <a:lstStyle/>
        <a:p>
          <a:endParaRPr lang="en-US"/>
        </a:p>
      </dgm:t>
    </dgm:pt>
    <dgm:pt modelId="{E63AEB4B-EA7D-4C51-802A-452DE28546E0}" type="sibTrans" cxnId="{0F84FFDF-17F8-4130-95EC-7CF06361D2F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94C0514-0BA9-481C-8EE3-29C862467FC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Duration Table: </a:t>
          </a:r>
          <a:r>
            <a:rPr lang="en-US" sz="2400" dirty="0"/>
            <a:t>Tracks hourly time slots to </a:t>
          </a:r>
          <a:r>
            <a:rPr lang="en-US" sz="2400" dirty="0" err="1"/>
            <a:t>analyse</a:t>
          </a:r>
          <a:r>
            <a:rPr lang="en-US" sz="2400" dirty="0"/>
            <a:t> temporal ride patterns</a:t>
          </a:r>
        </a:p>
      </dgm:t>
    </dgm:pt>
    <dgm:pt modelId="{71AAB1FA-580C-4638-9968-480AD135315F}" type="parTrans" cxnId="{7ABF3931-0CD7-440F-A92E-5AFC74116D41}">
      <dgm:prSet/>
      <dgm:spPr/>
      <dgm:t>
        <a:bodyPr/>
        <a:lstStyle/>
        <a:p>
          <a:endParaRPr lang="en-US"/>
        </a:p>
      </dgm:t>
    </dgm:pt>
    <dgm:pt modelId="{4CB7BE54-9B65-4215-853C-8CB083DA50DF}" type="sibTrans" cxnId="{7ABF3931-0CD7-440F-A92E-5AFC74116D4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FE7B4AF-BA29-49D9-BE50-0E3D856B43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Payment Table: </a:t>
          </a:r>
          <a:r>
            <a:rPr lang="en-US" sz="2400" dirty="0"/>
            <a:t>Documents transaction methods to study customer preferences</a:t>
          </a:r>
        </a:p>
      </dgm:t>
    </dgm:pt>
    <dgm:pt modelId="{9AA99689-490D-4642-99AE-260D2D27898F}" type="parTrans" cxnId="{B93F9580-BD58-4B16-8152-901BCBAA1E1D}">
      <dgm:prSet/>
      <dgm:spPr/>
      <dgm:t>
        <a:bodyPr/>
        <a:lstStyle/>
        <a:p>
          <a:endParaRPr lang="en-US"/>
        </a:p>
      </dgm:t>
    </dgm:pt>
    <dgm:pt modelId="{4088D339-8794-4063-B4AD-5304483025AE}" type="sibTrans" cxnId="{B93F9580-BD58-4B16-8152-901BCBAA1E1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5AE31EC-C9D5-43A1-8E8E-18FE21C06E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Trip Details Table: </a:t>
          </a:r>
          <a:r>
            <a:rPr lang="en-US" sz="2400" dirty="0"/>
            <a:t>Monitors trip interactions</a:t>
          </a:r>
        </a:p>
      </dgm:t>
    </dgm:pt>
    <dgm:pt modelId="{B5C413DF-2C10-4535-AF9A-6D09BF076EA3}" type="parTrans" cxnId="{880E5EB8-0D48-4164-96DD-323A20B0D858}">
      <dgm:prSet/>
      <dgm:spPr/>
      <dgm:t>
        <a:bodyPr/>
        <a:lstStyle/>
        <a:p>
          <a:endParaRPr lang="en-US"/>
        </a:p>
      </dgm:t>
    </dgm:pt>
    <dgm:pt modelId="{BA6C7407-B1D4-4165-9888-F972BF69B31B}" type="sibTrans" cxnId="{880E5EB8-0D48-4164-96DD-323A20B0D8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50F39E0-6C3F-4580-89B1-D89A4F43BB7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Trips Table: </a:t>
          </a:r>
          <a:r>
            <a:rPr lang="en-US" sz="2400" dirty="0"/>
            <a:t>Records completed journey details</a:t>
          </a:r>
        </a:p>
      </dgm:t>
    </dgm:pt>
    <dgm:pt modelId="{D201E409-5796-4CE3-8AEE-32AD112E7FB1}" type="parTrans" cxnId="{312AFB64-7D48-4231-A3B0-51E0E75CE45F}">
      <dgm:prSet/>
      <dgm:spPr/>
      <dgm:t>
        <a:bodyPr/>
        <a:lstStyle/>
        <a:p>
          <a:endParaRPr lang="en-US"/>
        </a:p>
      </dgm:t>
    </dgm:pt>
    <dgm:pt modelId="{376D615D-BF71-4401-9FFF-BD12F325F72E}" type="sibTrans" cxnId="{312AFB64-7D48-4231-A3B0-51E0E75CE45F}">
      <dgm:prSet/>
      <dgm:spPr/>
      <dgm:t>
        <a:bodyPr/>
        <a:lstStyle/>
        <a:p>
          <a:endParaRPr lang="en-US"/>
        </a:p>
      </dgm:t>
    </dgm:pt>
    <dgm:pt modelId="{BE82FD1A-39F5-4E7F-8A53-5DAAAC2F76F0}" type="pres">
      <dgm:prSet presAssocID="{9236D4CD-8222-4950-B8D5-FA128EF01255}" presName="vert0" presStyleCnt="0">
        <dgm:presLayoutVars>
          <dgm:dir/>
          <dgm:animOne val="branch"/>
          <dgm:animLvl val="lvl"/>
        </dgm:presLayoutVars>
      </dgm:prSet>
      <dgm:spPr/>
    </dgm:pt>
    <dgm:pt modelId="{F7E1ECC0-E06C-47F5-9861-A71B869DC424}" type="pres">
      <dgm:prSet presAssocID="{E0B10C3C-BE38-4C40-98D3-015A0B835826}" presName="thickLine" presStyleLbl="alignNode1" presStyleIdx="0" presStyleCnt="5"/>
      <dgm:spPr/>
    </dgm:pt>
    <dgm:pt modelId="{E5E10E00-BBD1-4E03-973B-E7FAFCC2E58A}" type="pres">
      <dgm:prSet presAssocID="{E0B10C3C-BE38-4C40-98D3-015A0B835826}" presName="horz1" presStyleCnt="0"/>
      <dgm:spPr/>
    </dgm:pt>
    <dgm:pt modelId="{160F5E73-5FC4-474E-B022-363251D7B7AD}" type="pres">
      <dgm:prSet presAssocID="{E0B10C3C-BE38-4C40-98D3-015A0B835826}" presName="tx1" presStyleLbl="revTx" presStyleIdx="0" presStyleCnt="5"/>
      <dgm:spPr/>
    </dgm:pt>
    <dgm:pt modelId="{51D4CF73-A775-4F3A-B363-079A90865FCF}" type="pres">
      <dgm:prSet presAssocID="{E0B10C3C-BE38-4C40-98D3-015A0B835826}" presName="vert1" presStyleCnt="0"/>
      <dgm:spPr/>
    </dgm:pt>
    <dgm:pt modelId="{8D05533C-DC14-49F0-8712-A3E56C7F556C}" type="pres">
      <dgm:prSet presAssocID="{F94C0514-0BA9-481C-8EE3-29C862467FC5}" presName="thickLine" presStyleLbl="alignNode1" presStyleIdx="1" presStyleCnt="5"/>
      <dgm:spPr/>
    </dgm:pt>
    <dgm:pt modelId="{919944F3-0E72-4FDB-9509-55EB39833839}" type="pres">
      <dgm:prSet presAssocID="{F94C0514-0BA9-481C-8EE3-29C862467FC5}" presName="horz1" presStyleCnt="0"/>
      <dgm:spPr/>
    </dgm:pt>
    <dgm:pt modelId="{34077563-2F8C-49A8-9626-E41E064B6CF2}" type="pres">
      <dgm:prSet presAssocID="{F94C0514-0BA9-481C-8EE3-29C862467FC5}" presName="tx1" presStyleLbl="revTx" presStyleIdx="1" presStyleCnt="5"/>
      <dgm:spPr/>
    </dgm:pt>
    <dgm:pt modelId="{E89D7533-8D80-4004-916A-6F8E4628A355}" type="pres">
      <dgm:prSet presAssocID="{F94C0514-0BA9-481C-8EE3-29C862467FC5}" presName="vert1" presStyleCnt="0"/>
      <dgm:spPr/>
    </dgm:pt>
    <dgm:pt modelId="{88092892-64BC-44A6-8A7B-3CDF4F5448DB}" type="pres">
      <dgm:prSet presAssocID="{AFE7B4AF-BA29-49D9-BE50-0E3D856B43F6}" presName="thickLine" presStyleLbl="alignNode1" presStyleIdx="2" presStyleCnt="5"/>
      <dgm:spPr/>
    </dgm:pt>
    <dgm:pt modelId="{E74865CF-993A-4311-B4D2-186E4C456DF5}" type="pres">
      <dgm:prSet presAssocID="{AFE7B4AF-BA29-49D9-BE50-0E3D856B43F6}" presName="horz1" presStyleCnt="0"/>
      <dgm:spPr/>
    </dgm:pt>
    <dgm:pt modelId="{A29BA1BA-86AA-42F0-A7C9-CB8309A23C19}" type="pres">
      <dgm:prSet presAssocID="{AFE7B4AF-BA29-49D9-BE50-0E3D856B43F6}" presName="tx1" presStyleLbl="revTx" presStyleIdx="2" presStyleCnt="5"/>
      <dgm:spPr/>
    </dgm:pt>
    <dgm:pt modelId="{F756F4B5-4493-4962-A89F-800C5934DF7C}" type="pres">
      <dgm:prSet presAssocID="{AFE7B4AF-BA29-49D9-BE50-0E3D856B43F6}" presName="vert1" presStyleCnt="0"/>
      <dgm:spPr/>
    </dgm:pt>
    <dgm:pt modelId="{2C4C9011-E996-4E81-9369-7B00F24DD1CF}" type="pres">
      <dgm:prSet presAssocID="{45AE31EC-C9D5-43A1-8E8E-18FE21C06E59}" presName="thickLine" presStyleLbl="alignNode1" presStyleIdx="3" presStyleCnt="5"/>
      <dgm:spPr/>
    </dgm:pt>
    <dgm:pt modelId="{AA27875D-671F-4FF5-A132-C86E704B3193}" type="pres">
      <dgm:prSet presAssocID="{45AE31EC-C9D5-43A1-8E8E-18FE21C06E59}" presName="horz1" presStyleCnt="0"/>
      <dgm:spPr/>
    </dgm:pt>
    <dgm:pt modelId="{64B6B598-1472-462D-92EF-B0C7860B6BDB}" type="pres">
      <dgm:prSet presAssocID="{45AE31EC-C9D5-43A1-8E8E-18FE21C06E59}" presName="tx1" presStyleLbl="revTx" presStyleIdx="3" presStyleCnt="5"/>
      <dgm:spPr/>
    </dgm:pt>
    <dgm:pt modelId="{216D698A-9A5E-4571-8B77-6E8473CA05FA}" type="pres">
      <dgm:prSet presAssocID="{45AE31EC-C9D5-43A1-8E8E-18FE21C06E59}" presName="vert1" presStyleCnt="0"/>
      <dgm:spPr/>
    </dgm:pt>
    <dgm:pt modelId="{B6F8217D-A1D9-4569-92BA-6D17C595D744}" type="pres">
      <dgm:prSet presAssocID="{450F39E0-6C3F-4580-89B1-D89A4F43BB70}" presName="thickLine" presStyleLbl="alignNode1" presStyleIdx="4" presStyleCnt="5"/>
      <dgm:spPr/>
    </dgm:pt>
    <dgm:pt modelId="{9AC65498-245D-4C2C-808E-1B36F9DCDCCC}" type="pres">
      <dgm:prSet presAssocID="{450F39E0-6C3F-4580-89B1-D89A4F43BB70}" presName="horz1" presStyleCnt="0"/>
      <dgm:spPr/>
    </dgm:pt>
    <dgm:pt modelId="{F0B4F3CF-8130-4E4A-82DC-A92D96F2864C}" type="pres">
      <dgm:prSet presAssocID="{450F39E0-6C3F-4580-89B1-D89A4F43BB70}" presName="tx1" presStyleLbl="revTx" presStyleIdx="4" presStyleCnt="5"/>
      <dgm:spPr/>
    </dgm:pt>
    <dgm:pt modelId="{39CBF7CA-D554-41ED-A003-00D8B7C507C9}" type="pres">
      <dgm:prSet presAssocID="{450F39E0-6C3F-4580-89B1-D89A4F43BB70}" presName="vert1" presStyleCnt="0"/>
      <dgm:spPr/>
    </dgm:pt>
  </dgm:ptLst>
  <dgm:cxnLst>
    <dgm:cxn modelId="{7ABF3931-0CD7-440F-A92E-5AFC74116D41}" srcId="{9236D4CD-8222-4950-B8D5-FA128EF01255}" destId="{F94C0514-0BA9-481C-8EE3-29C862467FC5}" srcOrd="1" destOrd="0" parTransId="{71AAB1FA-580C-4638-9968-480AD135315F}" sibTransId="{4CB7BE54-9B65-4215-853C-8CB083DA50DF}"/>
    <dgm:cxn modelId="{1078C83D-EBFD-4BDC-9D21-7AFC98EC4996}" type="presOf" srcId="{AFE7B4AF-BA29-49D9-BE50-0E3D856B43F6}" destId="{A29BA1BA-86AA-42F0-A7C9-CB8309A23C19}" srcOrd="0" destOrd="0" presId="urn:microsoft.com/office/officeart/2008/layout/LinedList"/>
    <dgm:cxn modelId="{179AC05B-3413-4E4A-A900-F39709D98E29}" type="presOf" srcId="{E0B10C3C-BE38-4C40-98D3-015A0B835826}" destId="{160F5E73-5FC4-474E-B022-363251D7B7AD}" srcOrd="0" destOrd="0" presId="urn:microsoft.com/office/officeart/2008/layout/LinedList"/>
    <dgm:cxn modelId="{312AFB64-7D48-4231-A3B0-51E0E75CE45F}" srcId="{9236D4CD-8222-4950-B8D5-FA128EF01255}" destId="{450F39E0-6C3F-4580-89B1-D89A4F43BB70}" srcOrd="4" destOrd="0" parTransId="{D201E409-5796-4CE3-8AEE-32AD112E7FB1}" sibTransId="{376D615D-BF71-4401-9FFF-BD12F325F72E}"/>
    <dgm:cxn modelId="{1E99F86E-99D1-47CB-94C0-4376F14EB61C}" type="presOf" srcId="{9236D4CD-8222-4950-B8D5-FA128EF01255}" destId="{BE82FD1A-39F5-4E7F-8A53-5DAAAC2F76F0}" srcOrd="0" destOrd="0" presId="urn:microsoft.com/office/officeart/2008/layout/LinedList"/>
    <dgm:cxn modelId="{B93F9580-BD58-4B16-8152-901BCBAA1E1D}" srcId="{9236D4CD-8222-4950-B8D5-FA128EF01255}" destId="{AFE7B4AF-BA29-49D9-BE50-0E3D856B43F6}" srcOrd="2" destOrd="0" parTransId="{9AA99689-490D-4642-99AE-260D2D27898F}" sibTransId="{4088D339-8794-4063-B4AD-5304483025AE}"/>
    <dgm:cxn modelId="{A8ABE09C-4A9E-462A-9BC0-6514E271E73A}" type="presOf" srcId="{450F39E0-6C3F-4580-89B1-D89A4F43BB70}" destId="{F0B4F3CF-8130-4E4A-82DC-A92D96F2864C}" srcOrd="0" destOrd="0" presId="urn:microsoft.com/office/officeart/2008/layout/LinedList"/>
    <dgm:cxn modelId="{65B62EAB-7779-468B-A6EC-A626F852735D}" type="presOf" srcId="{F94C0514-0BA9-481C-8EE3-29C862467FC5}" destId="{34077563-2F8C-49A8-9626-E41E064B6CF2}" srcOrd="0" destOrd="0" presId="urn:microsoft.com/office/officeart/2008/layout/LinedList"/>
    <dgm:cxn modelId="{880E5EB8-0D48-4164-96DD-323A20B0D858}" srcId="{9236D4CD-8222-4950-B8D5-FA128EF01255}" destId="{45AE31EC-C9D5-43A1-8E8E-18FE21C06E59}" srcOrd="3" destOrd="0" parTransId="{B5C413DF-2C10-4535-AF9A-6D09BF076EA3}" sibTransId="{BA6C7407-B1D4-4165-9888-F972BF69B31B}"/>
    <dgm:cxn modelId="{5F6A1EC0-2633-44EC-8EC3-383C4E7CB95F}" type="presOf" srcId="{45AE31EC-C9D5-43A1-8E8E-18FE21C06E59}" destId="{64B6B598-1472-462D-92EF-B0C7860B6BDB}" srcOrd="0" destOrd="0" presId="urn:microsoft.com/office/officeart/2008/layout/LinedList"/>
    <dgm:cxn modelId="{0F84FFDF-17F8-4130-95EC-7CF06361D2F6}" srcId="{9236D4CD-8222-4950-B8D5-FA128EF01255}" destId="{E0B10C3C-BE38-4C40-98D3-015A0B835826}" srcOrd="0" destOrd="0" parTransId="{D54EB769-F046-40BE-99E7-3E73A77F3E7F}" sibTransId="{E63AEB4B-EA7D-4C51-802A-452DE28546E0}"/>
    <dgm:cxn modelId="{D6AEB4C3-8BBD-4A89-B0C1-EDDFD270F800}" type="presParOf" srcId="{BE82FD1A-39F5-4E7F-8A53-5DAAAC2F76F0}" destId="{F7E1ECC0-E06C-47F5-9861-A71B869DC424}" srcOrd="0" destOrd="0" presId="urn:microsoft.com/office/officeart/2008/layout/LinedList"/>
    <dgm:cxn modelId="{3C028AD4-0899-4B01-859B-B103E8F96800}" type="presParOf" srcId="{BE82FD1A-39F5-4E7F-8A53-5DAAAC2F76F0}" destId="{E5E10E00-BBD1-4E03-973B-E7FAFCC2E58A}" srcOrd="1" destOrd="0" presId="urn:microsoft.com/office/officeart/2008/layout/LinedList"/>
    <dgm:cxn modelId="{DA79083E-370E-42C6-850C-EF5D71D08C54}" type="presParOf" srcId="{E5E10E00-BBD1-4E03-973B-E7FAFCC2E58A}" destId="{160F5E73-5FC4-474E-B022-363251D7B7AD}" srcOrd="0" destOrd="0" presId="urn:microsoft.com/office/officeart/2008/layout/LinedList"/>
    <dgm:cxn modelId="{A22F67F4-10CF-4C18-BAF0-80FE54DEA6A9}" type="presParOf" srcId="{E5E10E00-BBD1-4E03-973B-E7FAFCC2E58A}" destId="{51D4CF73-A775-4F3A-B363-079A90865FCF}" srcOrd="1" destOrd="0" presId="urn:microsoft.com/office/officeart/2008/layout/LinedList"/>
    <dgm:cxn modelId="{9FD33178-0DE4-4406-81EF-75D3ADEB8F49}" type="presParOf" srcId="{BE82FD1A-39F5-4E7F-8A53-5DAAAC2F76F0}" destId="{8D05533C-DC14-49F0-8712-A3E56C7F556C}" srcOrd="2" destOrd="0" presId="urn:microsoft.com/office/officeart/2008/layout/LinedList"/>
    <dgm:cxn modelId="{0562C375-E425-404A-9FB0-B52BF55ABD43}" type="presParOf" srcId="{BE82FD1A-39F5-4E7F-8A53-5DAAAC2F76F0}" destId="{919944F3-0E72-4FDB-9509-55EB39833839}" srcOrd="3" destOrd="0" presId="urn:microsoft.com/office/officeart/2008/layout/LinedList"/>
    <dgm:cxn modelId="{24A81E50-697D-4662-9DA8-93DF1763EDF4}" type="presParOf" srcId="{919944F3-0E72-4FDB-9509-55EB39833839}" destId="{34077563-2F8C-49A8-9626-E41E064B6CF2}" srcOrd="0" destOrd="0" presId="urn:microsoft.com/office/officeart/2008/layout/LinedList"/>
    <dgm:cxn modelId="{C640930E-528E-4B24-969A-5B86D62AB83B}" type="presParOf" srcId="{919944F3-0E72-4FDB-9509-55EB39833839}" destId="{E89D7533-8D80-4004-916A-6F8E4628A355}" srcOrd="1" destOrd="0" presId="urn:microsoft.com/office/officeart/2008/layout/LinedList"/>
    <dgm:cxn modelId="{3AAB431B-ED0B-4E6E-8C24-40901EC97E11}" type="presParOf" srcId="{BE82FD1A-39F5-4E7F-8A53-5DAAAC2F76F0}" destId="{88092892-64BC-44A6-8A7B-3CDF4F5448DB}" srcOrd="4" destOrd="0" presId="urn:microsoft.com/office/officeart/2008/layout/LinedList"/>
    <dgm:cxn modelId="{6690261C-F475-4534-B9AF-686B302C6427}" type="presParOf" srcId="{BE82FD1A-39F5-4E7F-8A53-5DAAAC2F76F0}" destId="{E74865CF-993A-4311-B4D2-186E4C456DF5}" srcOrd="5" destOrd="0" presId="urn:microsoft.com/office/officeart/2008/layout/LinedList"/>
    <dgm:cxn modelId="{DBB7E4AD-4CDD-4F59-93C5-41F28960DFEC}" type="presParOf" srcId="{E74865CF-993A-4311-B4D2-186E4C456DF5}" destId="{A29BA1BA-86AA-42F0-A7C9-CB8309A23C19}" srcOrd="0" destOrd="0" presId="urn:microsoft.com/office/officeart/2008/layout/LinedList"/>
    <dgm:cxn modelId="{73C72F4A-FD71-44DB-9241-E71855C8A25C}" type="presParOf" srcId="{E74865CF-993A-4311-B4D2-186E4C456DF5}" destId="{F756F4B5-4493-4962-A89F-800C5934DF7C}" srcOrd="1" destOrd="0" presId="urn:microsoft.com/office/officeart/2008/layout/LinedList"/>
    <dgm:cxn modelId="{14E247A5-591A-4DF2-9B33-33ADC37C2BA5}" type="presParOf" srcId="{BE82FD1A-39F5-4E7F-8A53-5DAAAC2F76F0}" destId="{2C4C9011-E996-4E81-9369-7B00F24DD1CF}" srcOrd="6" destOrd="0" presId="urn:microsoft.com/office/officeart/2008/layout/LinedList"/>
    <dgm:cxn modelId="{8135E88B-D497-47F2-9FB9-D4F4CC1AFE3F}" type="presParOf" srcId="{BE82FD1A-39F5-4E7F-8A53-5DAAAC2F76F0}" destId="{AA27875D-671F-4FF5-A132-C86E704B3193}" srcOrd="7" destOrd="0" presId="urn:microsoft.com/office/officeart/2008/layout/LinedList"/>
    <dgm:cxn modelId="{2AF04B8F-6DAB-484C-9141-E45476A15623}" type="presParOf" srcId="{AA27875D-671F-4FF5-A132-C86E704B3193}" destId="{64B6B598-1472-462D-92EF-B0C7860B6BDB}" srcOrd="0" destOrd="0" presId="urn:microsoft.com/office/officeart/2008/layout/LinedList"/>
    <dgm:cxn modelId="{1B63B1C6-11C5-4421-96FA-A563350310A8}" type="presParOf" srcId="{AA27875D-671F-4FF5-A132-C86E704B3193}" destId="{216D698A-9A5E-4571-8B77-6E8473CA05FA}" srcOrd="1" destOrd="0" presId="urn:microsoft.com/office/officeart/2008/layout/LinedList"/>
    <dgm:cxn modelId="{C5982AFD-22B8-48AB-8339-556ADCC97BF3}" type="presParOf" srcId="{BE82FD1A-39F5-4E7F-8A53-5DAAAC2F76F0}" destId="{B6F8217D-A1D9-4569-92BA-6D17C595D744}" srcOrd="8" destOrd="0" presId="urn:microsoft.com/office/officeart/2008/layout/LinedList"/>
    <dgm:cxn modelId="{1A68C21D-000C-486D-BF8B-637C7E3A2C12}" type="presParOf" srcId="{BE82FD1A-39F5-4E7F-8A53-5DAAAC2F76F0}" destId="{9AC65498-245D-4C2C-808E-1B36F9DCDCCC}" srcOrd="9" destOrd="0" presId="urn:microsoft.com/office/officeart/2008/layout/LinedList"/>
    <dgm:cxn modelId="{3302218E-32E6-4FA1-ACD2-3740D40F51E9}" type="presParOf" srcId="{9AC65498-245D-4C2C-808E-1B36F9DCDCCC}" destId="{F0B4F3CF-8130-4E4A-82DC-A92D96F2864C}" srcOrd="0" destOrd="0" presId="urn:microsoft.com/office/officeart/2008/layout/LinedList"/>
    <dgm:cxn modelId="{8B6AD113-0D6E-4491-89E8-A939E3DA0619}" type="presParOf" srcId="{9AC65498-245D-4C2C-808E-1B36F9DCDCCC}" destId="{39CBF7CA-D554-41ED-A003-00D8B7C507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D226E2-36CC-4A3C-87C9-56ECA296EEB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EE5511F-ECD0-4E19-A2CD-C4E3158AF698}">
      <dgm:prSet/>
      <dgm:spPr/>
      <dgm:t>
        <a:bodyPr/>
        <a:lstStyle/>
        <a:p>
          <a:r>
            <a:rPr lang="en-US" b="1" dirty="0"/>
            <a:t>Numerical Variables: </a:t>
          </a:r>
          <a:r>
            <a:rPr lang="en-US" dirty="0"/>
            <a:t>Fare and Distance</a:t>
          </a:r>
        </a:p>
      </dgm:t>
    </dgm:pt>
    <dgm:pt modelId="{0A87BD12-EDF1-4609-AF58-C2DA09525995}" type="parTrans" cxnId="{305D4CAA-6C27-48B6-A390-58AA38015B6A}">
      <dgm:prSet/>
      <dgm:spPr/>
      <dgm:t>
        <a:bodyPr/>
        <a:lstStyle/>
        <a:p>
          <a:endParaRPr lang="en-US"/>
        </a:p>
      </dgm:t>
    </dgm:pt>
    <dgm:pt modelId="{A14DA71C-FE3A-4758-9025-73F9F283CE28}" type="sibTrans" cxnId="{305D4CAA-6C27-48B6-A390-58AA38015B6A}">
      <dgm:prSet/>
      <dgm:spPr/>
      <dgm:t>
        <a:bodyPr/>
        <a:lstStyle/>
        <a:p>
          <a:endParaRPr lang="en-US"/>
        </a:p>
      </dgm:t>
    </dgm:pt>
    <dgm:pt modelId="{FA997914-291C-4114-9A28-245BBF1DE209}">
      <dgm:prSet/>
      <dgm:spPr/>
      <dgm:t>
        <a:bodyPr/>
        <a:lstStyle/>
        <a:p>
          <a:r>
            <a:rPr lang="en-US" b="1" dirty="0"/>
            <a:t>Categorical Variables:</a:t>
          </a:r>
          <a:r>
            <a:rPr lang="en-US" dirty="0"/>
            <a:t> All other variables</a:t>
          </a:r>
        </a:p>
      </dgm:t>
    </dgm:pt>
    <dgm:pt modelId="{0473A734-7A06-4A46-9BC1-CA8805AABBC0}" type="parTrans" cxnId="{8D7E6244-3BFA-40C5-B8CF-020A880D6FB7}">
      <dgm:prSet/>
      <dgm:spPr/>
      <dgm:t>
        <a:bodyPr/>
        <a:lstStyle/>
        <a:p>
          <a:endParaRPr lang="en-US"/>
        </a:p>
      </dgm:t>
    </dgm:pt>
    <dgm:pt modelId="{99B68B91-B5A8-438B-B6B1-8E16FF22FD15}" type="sibTrans" cxnId="{8D7E6244-3BFA-40C5-B8CF-020A880D6FB7}">
      <dgm:prSet/>
      <dgm:spPr/>
      <dgm:t>
        <a:bodyPr/>
        <a:lstStyle/>
        <a:p>
          <a:endParaRPr lang="en-US"/>
        </a:p>
      </dgm:t>
    </dgm:pt>
    <dgm:pt modelId="{6FB0B0CD-8544-4F3E-B26C-3827FB785C88}" type="pres">
      <dgm:prSet presAssocID="{E2D226E2-36CC-4A3C-87C9-56ECA296EEB7}" presName="outerComposite" presStyleCnt="0">
        <dgm:presLayoutVars>
          <dgm:chMax val="5"/>
          <dgm:dir/>
          <dgm:resizeHandles val="exact"/>
        </dgm:presLayoutVars>
      </dgm:prSet>
      <dgm:spPr/>
    </dgm:pt>
    <dgm:pt modelId="{00E5F4A7-3715-46DE-82F5-3329900DC3BB}" type="pres">
      <dgm:prSet presAssocID="{E2D226E2-36CC-4A3C-87C9-56ECA296EEB7}" presName="dummyMaxCanvas" presStyleCnt="0">
        <dgm:presLayoutVars/>
      </dgm:prSet>
      <dgm:spPr/>
    </dgm:pt>
    <dgm:pt modelId="{C309C113-38E2-4822-AB4E-CB9C874174C7}" type="pres">
      <dgm:prSet presAssocID="{E2D226E2-36CC-4A3C-87C9-56ECA296EEB7}" presName="TwoNodes_1" presStyleLbl="node1" presStyleIdx="0" presStyleCnt="2">
        <dgm:presLayoutVars>
          <dgm:bulletEnabled val="1"/>
        </dgm:presLayoutVars>
      </dgm:prSet>
      <dgm:spPr/>
    </dgm:pt>
    <dgm:pt modelId="{A1055242-70EE-4469-BF9D-C29B60ABFA10}" type="pres">
      <dgm:prSet presAssocID="{E2D226E2-36CC-4A3C-87C9-56ECA296EEB7}" presName="TwoNodes_2" presStyleLbl="node1" presStyleIdx="1" presStyleCnt="2">
        <dgm:presLayoutVars>
          <dgm:bulletEnabled val="1"/>
        </dgm:presLayoutVars>
      </dgm:prSet>
      <dgm:spPr/>
    </dgm:pt>
    <dgm:pt modelId="{FC536BB1-EC39-4951-80C0-95820532368D}" type="pres">
      <dgm:prSet presAssocID="{E2D226E2-36CC-4A3C-87C9-56ECA296EEB7}" presName="TwoConn_1-2" presStyleLbl="fgAccFollowNode1" presStyleIdx="0" presStyleCnt="1">
        <dgm:presLayoutVars>
          <dgm:bulletEnabled val="1"/>
        </dgm:presLayoutVars>
      </dgm:prSet>
      <dgm:spPr/>
    </dgm:pt>
    <dgm:pt modelId="{9BDCB6F1-7637-4044-85AD-B0D638EC384E}" type="pres">
      <dgm:prSet presAssocID="{E2D226E2-36CC-4A3C-87C9-56ECA296EEB7}" presName="TwoNodes_1_text" presStyleLbl="node1" presStyleIdx="1" presStyleCnt="2">
        <dgm:presLayoutVars>
          <dgm:bulletEnabled val="1"/>
        </dgm:presLayoutVars>
      </dgm:prSet>
      <dgm:spPr/>
    </dgm:pt>
    <dgm:pt modelId="{431FA208-6EE6-46D5-97D0-BB77013CD365}" type="pres">
      <dgm:prSet presAssocID="{E2D226E2-36CC-4A3C-87C9-56ECA296EEB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D23AB80F-12FE-40B4-89E9-0250915E4133}" type="presOf" srcId="{E2D226E2-36CC-4A3C-87C9-56ECA296EEB7}" destId="{6FB0B0CD-8544-4F3E-B26C-3827FB785C88}" srcOrd="0" destOrd="0" presId="urn:microsoft.com/office/officeart/2005/8/layout/vProcess5"/>
    <dgm:cxn modelId="{07DD763B-F133-48AF-A04F-A2F4FD31A2D7}" type="presOf" srcId="{FA997914-291C-4114-9A28-245BBF1DE209}" destId="{431FA208-6EE6-46D5-97D0-BB77013CD365}" srcOrd="1" destOrd="0" presId="urn:microsoft.com/office/officeart/2005/8/layout/vProcess5"/>
    <dgm:cxn modelId="{8D7E6244-3BFA-40C5-B8CF-020A880D6FB7}" srcId="{E2D226E2-36CC-4A3C-87C9-56ECA296EEB7}" destId="{FA997914-291C-4114-9A28-245BBF1DE209}" srcOrd="1" destOrd="0" parTransId="{0473A734-7A06-4A46-9BC1-CA8805AABBC0}" sibTransId="{99B68B91-B5A8-438B-B6B1-8E16FF22FD15}"/>
    <dgm:cxn modelId="{02464E94-5FD3-4A8C-AB82-6602A47FB117}" type="presOf" srcId="{CEE5511F-ECD0-4E19-A2CD-C4E3158AF698}" destId="{9BDCB6F1-7637-4044-85AD-B0D638EC384E}" srcOrd="1" destOrd="0" presId="urn:microsoft.com/office/officeart/2005/8/layout/vProcess5"/>
    <dgm:cxn modelId="{7ADBE398-1338-47DD-BFE1-9D8BE791DB15}" type="presOf" srcId="{FA997914-291C-4114-9A28-245BBF1DE209}" destId="{A1055242-70EE-4469-BF9D-C29B60ABFA10}" srcOrd="0" destOrd="0" presId="urn:microsoft.com/office/officeart/2005/8/layout/vProcess5"/>
    <dgm:cxn modelId="{305D4CAA-6C27-48B6-A390-58AA38015B6A}" srcId="{E2D226E2-36CC-4A3C-87C9-56ECA296EEB7}" destId="{CEE5511F-ECD0-4E19-A2CD-C4E3158AF698}" srcOrd="0" destOrd="0" parTransId="{0A87BD12-EDF1-4609-AF58-C2DA09525995}" sibTransId="{A14DA71C-FE3A-4758-9025-73F9F283CE28}"/>
    <dgm:cxn modelId="{649A20D0-9CFE-485B-B341-73FF133478C8}" type="presOf" srcId="{CEE5511F-ECD0-4E19-A2CD-C4E3158AF698}" destId="{C309C113-38E2-4822-AB4E-CB9C874174C7}" srcOrd="0" destOrd="0" presId="urn:microsoft.com/office/officeart/2005/8/layout/vProcess5"/>
    <dgm:cxn modelId="{EB67D9FF-A146-4751-8E28-B767D8F14FCE}" type="presOf" srcId="{A14DA71C-FE3A-4758-9025-73F9F283CE28}" destId="{FC536BB1-EC39-4951-80C0-95820532368D}" srcOrd="0" destOrd="0" presId="urn:microsoft.com/office/officeart/2005/8/layout/vProcess5"/>
    <dgm:cxn modelId="{80D6A9F3-EBA9-4106-BEA3-CDC73B14A072}" type="presParOf" srcId="{6FB0B0CD-8544-4F3E-B26C-3827FB785C88}" destId="{00E5F4A7-3715-46DE-82F5-3329900DC3BB}" srcOrd="0" destOrd="0" presId="urn:microsoft.com/office/officeart/2005/8/layout/vProcess5"/>
    <dgm:cxn modelId="{30AF1D80-ACC4-4247-8782-4CB4860BBC9B}" type="presParOf" srcId="{6FB0B0CD-8544-4F3E-B26C-3827FB785C88}" destId="{C309C113-38E2-4822-AB4E-CB9C874174C7}" srcOrd="1" destOrd="0" presId="urn:microsoft.com/office/officeart/2005/8/layout/vProcess5"/>
    <dgm:cxn modelId="{3BDBF3F9-D158-429C-A4B0-CA53D6BF12D2}" type="presParOf" srcId="{6FB0B0CD-8544-4F3E-B26C-3827FB785C88}" destId="{A1055242-70EE-4469-BF9D-C29B60ABFA10}" srcOrd="2" destOrd="0" presId="urn:microsoft.com/office/officeart/2005/8/layout/vProcess5"/>
    <dgm:cxn modelId="{F486E8AA-0C96-4DCC-9BE1-E7C2F2A4286C}" type="presParOf" srcId="{6FB0B0CD-8544-4F3E-B26C-3827FB785C88}" destId="{FC536BB1-EC39-4951-80C0-95820532368D}" srcOrd="3" destOrd="0" presId="urn:microsoft.com/office/officeart/2005/8/layout/vProcess5"/>
    <dgm:cxn modelId="{C81A5BB5-EB54-42F8-894E-C4C46283E033}" type="presParOf" srcId="{6FB0B0CD-8544-4F3E-B26C-3827FB785C88}" destId="{9BDCB6F1-7637-4044-85AD-B0D638EC384E}" srcOrd="4" destOrd="0" presId="urn:microsoft.com/office/officeart/2005/8/layout/vProcess5"/>
    <dgm:cxn modelId="{C073428C-EB1B-405E-B0A9-49DC35200B53}" type="presParOf" srcId="{6FB0B0CD-8544-4F3E-B26C-3827FB785C88}" destId="{431FA208-6EE6-46D5-97D0-BB77013CD36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F0EA74-7DCA-40F3-88B3-E0FB8E1058E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615A5F-4D22-4EFC-8498-5D7FACE3DDE4}">
      <dgm:prSet/>
      <dgm:spPr/>
      <dgm:t>
        <a:bodyPr/>
        <a:lstStyle/>
        <a:p>
          <a:r>
            <a:rPr lang="en-US" b="1" dirty="0"/>
            <a:t>Insight:</a:t>
          </a:r>
          <a:r>
            <a:rPr lang="en-US" dirty="0"/>
            <a:t> Peak demand observed between </a:t>
          </a:r>
          <a:r>
            <a:rPr lang="en-US" b="1" dirty="0"/>
            <a:t>12 AM – 6 AM</a:t>
          </a:r>
          <a:r>
            <a:rPr lang="en-US" dirty="0"/>
            <a:t>, with the </a:t>
          </a:r>
          <a:r>
            <a:rPr lang="en-US" b="1" dirty="0"/>
            <a:t>highest at 12–1 AM</a:t>
          </a:r>
          <a:endParaRPr lang="en-US" dirty="0"/>
        </a:p>
      </dgm:t>
    </dgm:pt>
    <dgm:pt modelId="{29E55870-2D35-4D28-8F89-A33679487F55}" type="parTrans" cxnId="{85462A94-E9AA-4B51-86DE-69FE9B8DD12A}">
      <dgm:prSet/>
      <dgm:spPr/>
      <dgm:t>
        <a:bodyPr/>
        <a:lstStyle/>
        <a:p>
          <a:endParaRPr lang="en-US"/>
        </a:p>
      </dgm:t>
    </dgm:pt>
    <dgm:pt modelId="{219D333A-8CB7-4772-9483-A86832673EA3}" type="sibTrans" cxnId="{85462A94-E9AA-4B51-86DE-69FE9B8DD12A}">
      <dgm:prSet/>
      <dgm:spPr/>
      <dgm:t>
        <a:bodyPr/>
        <a:lstStyle/>
        <a:p>
          <a:endParaRPr lang="en-US"/>
        </a:p>
      </dgm:t>
    </dgm:pt>
    <dgm:pt modelId="{734CAD8B-29EA-4F2C-8D74-E52733A86DF0}">
      <dgm:prSet/>
      <dgm:spPr/>
      <dgm:t>
        <a:bodyPr/>
        <a:lstStyle/>
        <a:p>
          <a:r>
            <a:rPr lang="en-US" b="1"/>
            <a:t>Trend:</a:t>
          </a:r>
          <a:r>
            <a:rPr lang="en-US"/>
            <a:t> Demand declines during the day</a:t>
          </a:r>
        </a:p>
      </dgm:t>
    </dgm:pt>
    <dgm:pt modelId="{F78EE4C3-6DA6-4083-BF8E-E5701086ED1A}" type="parTrans" cxnId="{541B8392-985D-4EA3-9245-4DC5F8601EF3}">
      <dgm:prSet/>
      <dgm:spPr/>
      <dgm:t>
        <a:bodyPr/>
        <a:lstStyle/>
        <a:p>
          <a:endParaRPr lang="en-US"/>
        </a:p>
      </dgm:t>
    </dgm:pt>
    <dgm:pt modelId="{56AEC87B-D396-420E-A7FD-3A019C494ADB}" type="sibTrans" cxnId="{541B8392-985D-4EA3-9245-4DC5F8601EF3}">
      <dgm:prSet/>
      <dgm:spPr/>
      <dgm:t>
        <a:bodyPr/>
        <a:lstStyle/>
        <a:p>
          <a:endParaRPr lang="en-US"/>
        </a:p>
      </dgm:t>
    </dgm:pt>
    <dgm:pt modelId="{139567C2-D657-42F7-AB8E-CD1C43F048C9}">
      <dgm:prSet/>
      <dgm:spPr/>
      <dgm:t>
        <a:bodyPr/>
        <a:lstStyle/>
        <a:p>
          <a:r>
            <a:rPr lang="en-US" b="1"/>
            <a:t>Possible Reasons:</a:t>
          </a:r>
          <a:endParaRPr lang="en-US"/>
        </a:p>
      </dgm:t>
    </dgm:pt>
    <dgm:pt modelId="{3822FA75-1841-47BE-8738-A5CC5F1B7D9F}" type="parTrans" cxnId="{D70AE37D-3AC9-4E46-A3AA-F66F0CB9ABCC}">
      <dgm:prSet/>
      <dgm:spPr/>
      <dgm:t>
        <a:bodyPr/>
        <a:lstStyle/>
        <a:p>
          <a:endParaRPr lang="en-US"/>
        </a:p>
      </dgm:t>
    </dgm:pt>
    <dgm:pt modelId="{F75DC0AE-2F75-432D-A08F-52E0C3387863}" type="sibTrans" cxnId="{D70AE37D-3AC9-4E46-A3AA-F66F0CB9ABCC}">
      <dgm:prSet/>
      <dgm:spPr/>
      <dgm:t>
        <a:bodyPr/>
        <a:lstStyle/>
        <a:p>
          <a:endParaRPr lang="en-US"/>
        </a:p>
      </dgm:t>
    </dgm:pt>
    <dgm:pt modelId="{F7B619D4-95F5-4A5C-B1DD-4DCA3802233C}">
      <dgm:prSet/>
      <dgm:spPr/>
      <dgm:t>
        <a:bodyPr/>
        <a:lstStyle/>
        <a:p>
          <a:r>
            <a:rPr lang="en-US"/>
            <a:t>Limited public transport at night</a:t>
          </a:r>
        </a:p>
      </dgm:t>
    </dgm:pt>
    <dgm:pt modelId="{2557C5B5-4AA8-465F-9616-24D7479774AF}" type="parTrans" cxnId="{9313CED8-74BA-4DF6-A2DA-6905D39F06FD}">
      <dgm:prSet/>
      <dgm:spPr/>
      <dgm:t>
        <a:bodyPr/>
        <a:lstStyle/>
        <a:p>
          <a:endParaRPr lang="en-US"/>
        </a:p>
      </dgm:t>
    </dgm:pt>
    <dgm:pt modelId="{FF8AC39C-B4A7-46C1-BBB7-AC34A21ADFD5}" type="sibTrans" cxnId="{9313CED8-74BA-4DF6-A2DA-6905D39F06FD}">
      <dgm:prSet/>
      <dgm:spPr/>
      <dgm:t>
        <a:bodyPr/>
        <a:lstStyle/>
        <a:p>
          <a:endParaRPr lang="en-US"/>
        </a:p>
      </dgm:t>
    </dgm:pt>
    <dgm:pt modelId="{C4012B25-2B15-4EB6-B998-D9895BC0ED2D}">
      <dgm:prSet/>
      <dgm:spPr/>
      <dgm:t>
        <a:bodyPr/>
        <a:lstStyle/>
        <a:p>
          <a:r>
            <a:rPr lang="en-US"/>
            <a:t>Night-shift commutes</a:t>
          </a:r>
        </a:p>
      </dgm:t>
    </dgm:pt>
    <dgm:pt modelId="{FB316061-F420-42DC-86E1-C2B09F4B8784}" type="parTrans" cxnId="{5998F0A8-40EE-4349-812F-16BCB718564E}">
      <dgm:prSet/>
      <dgm:spPr/>
      <dgm:t>
        <a:bodyPr/>
        <a:lstStyle/>
        <a:p>
          <a:endParaRPr lang="en-US"/>
        </a:p>
      </dgm:t>
    </dgm:pt>
    <dgm:pt modelId="{31F39007-81CD-480C-B734-1B12B8E70DCE}" type="sibTrans" cxnId="{5998F0A8-40EE-4349-812F-16BCB718564E}">
      <dgm:prSet/>
      <dgm:spPr/>
      <dgm:t>
        <a:bodyPr/>
        <a:lstStyle/>
        <a:p>
          <a:endParaRPr lang="en-US"/>
        </a:p>
      </dgm:t>
    </dgm:pt>
    <dgm:pt modelId="{57B5EE9A-8A35-4B33-B393-7A2C4CD4F70D}">
      <dgm:prSet/>
      <dgm:spPr/>
      <dgm:t>
        <a:bodyPr/>
        <a:lstStyle/>
        <a:p>
          <a:r>
            <a:rPr lang="en-US" i="1"/>
            <a:t>Visual: Line/Bar Chart showing trips by hour</a:t>
          </a:r>
          <a:endParaRPr lang="en-US"/>
        </a:p>
      </dgm:t>
    </dgm:pt>
    <dgm:pt modelId="{F4DCCC47-9921-4E3D-B4F4-628C050E1268}" type="parTrans" cxnId="{EC51E13E-38D4-46DB-AEAB-45DB7A4E9316}">
      <dgm:prSet/>
      <dgm:spPr/>
      <dgm:t>
        <a:bodyPr/>
        <a:lstStyle/>
        <a:p>
          <a:endParaRPr lang="en-US"/>
        </a:p>
      </dgm:t>
    </dgm:pt>
    <dgm:pt modelId="{C88FA268-1B42-4DA2-A547-074533A95D2A}" type="sibTrans" cxnId="{EC51E13E-38D4-46DB-AEAB-45DB7A4E9316}">
      <dgm:prSet/>
      <dgm:spPr/>
      <dgm:t>
        <a:bodyPr/>
        <a:lstStyle/>
        <a:p>
          <a:endParaRPr lang="en-US"/>
        </a:p>
      </dgm:t>
    </dgm:pt>
    <dgm:pt modelId="{DB4D047F-8C7A-4AD0-8DAC-1FBA267EA7AF}" type="pres">
      <dgm:prSet presAssocID="{99F0EA74-7DCA-40F3-88B3-E0FB8E1058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B28FA9-3C23-4F0D-B2BD-CF6D89E2107A}" type="pres">
      <dgm:prSet presAssocID="{FA615A5F-4D22-4EFC-8498-5D7FACE3DDE4}" presName="hierRoot1" presStyleCnt="0"/>
      <dgm:spPr/>
    </dgm:pt>
    <dgm:pt modelId="{73E275B5-48F6-4394-91E8-6EE2C857F535}" type="pres">
      <dgm:prSet presAssocID="{FA615A5F-4D22-4EFC-8498-5D7FACE3DDE4}" presName="composite" presStyleCnt="0"/>
      <dgm:spPr/>
    </dgm:pt>
    <dgm:pt modelId="{140B191B-D481-42A8-9BA9-8F08C19A9F8D}" type="pres">
      <dgm:prSet presAssocID="{FA615A5F-4D22-4EFC-8498-5D7FACE3DDE4}" presName="background" presStyleLbl="node0" presStyleIdx="0" presStyleCnt="3"/>
      <dgm:spPr/>
    </dgm:pt>
    <dgm:pt modelId="{999FB8D9-6DBA-4B66-84BE-36B67BA93CA1}" type="pres">
      <dgm:prSet presAssocID="{FA615A5F-4D22-4EFC-8498-5D7FACE3DDE4}" presName="text" presStyleLbl="fgAcc0" presStyleIdx="0" presStyleCnt="3">
        <dgm:presLayoutVars>
          <dgm:chPref val="3"/>
        </dgm:presLayoutVars>
      </dgm:prSet>
      <dgm:spPr/>
    </dgm:pt>
    <dgm:pt modelId="{8CF4938C-88B3-46DC-8083-348FCB7B1E97}" type="pres">
      <dgm:prSet presAssocID="{FA615A5F-4D22-4EFC-8498-5D7FACE3DDE4}" presName="hierChild2" presStyleCnt="0"/>
      <dgm:spPr/>
    </dgm:pt>
    <dgm:pt modelId="{386F45E5-F05C-413C-99C2-7FD1DD374FF0}" type="pres">
      <dgm:prSet presAssocID="{734CAD8B-29EA-4F2C-8D74-E52733A86DF0}" presName="hierRoot1" presStyleCnt="0"/>
      <dgm:spPr/>
    </dgm:pt>
    <dgm:pt modelId="{D4B648FF-F30A-44A2-BC3D-A7520BE45DFE}" type="pres">
      <dgm:prSet presAssocID="{734CAD8B-29EA-4F2C-8D74-E52733A86DF0}" presName="composite" presStyleCnt="0"/>
      <dgm:spPr/>
    </dgm:pt>
    <dgm:pt modelId="{D37899E9-DFDA-46B5-A43D-CF0360D202BF}" type="pres">
      <dgm:prSet presAssocID="{734CAD8B-29EA-4F2C-8D74-E52733A86DF0}" presName="background" presStyleLbl="node0" presStyleIdx="1" presStyleCnt="3"/>
      <dgm:spPr/>
    </dgm:pt>
    <dgm:pt modelId="{D369AD01-F7FA-414C-9A7B-E086465C3B74}" type="pres">
      <dgm:prSet presAssocID="{734CAD8B-29EA-4F2C-8D74-E52733A86DF0}" presName="text" presStyleLbl="fgAcc0" presStyleIdx="1" presStyleCnt="3">
        <dgm:presLayoutVars>
          <dgm:chPref val="3"/>
        </dgm:presLayoutVars>
      </dgm:prSet>
      <dgm:spPr/>
    </dgm:pt>
    <dgm:pt modelId="{E0743962-0B44-452E-AC2F-03C41C925443}" type="pres">
      <dgm:prSet presAssocID="{734CAD8B-29EA-4F2C-8D74-E52733A86DF0}" presName="hierChild2" presStyleCnt="0"/>
      <dgm:spPr/>
    </dgm:pt>
    <dgm:pt modelId="{535D9E0E-152B-4175-B973-C634B5B7E537}" type="pres">
      <dgm:prSet presAssocID="{139567C2-D657-42F7-AB8E-CD1C43F048C9}" presName="hierRoot1" presStyleCnt="0"/>
      <dgm:spPr/>
    </dgm:pt>
    <dgm:pt modelId="{0C24753F-D549-466E-A300-CE34732B4862}" type="pres">
      <dgm:prSet presAssocID="{139567C2-D657-42F7-AB8E-CD1C43F048C9}" presName="composite" presStyleCnt="0"/>
      <dgm:spPr/>
    </dgm:pt>
    <dgm:pt modelId="{899E6F7F-B1BB-40E1-AB04-3064AAC79047}" type="pres">
      <dgm:prSet presAssocID="{139567C2-D657-42F7-AB8E-CD1C43F048C9}" presName="background" presStyleLbl="node0" presStyleIdx="2" presStyleCnt="3"/>
      <dgm:spPr/>
    </dgm:pt>
    <dgm:pt modelId="{9544AC86-EFCC-42BE-916E-D0FFB342798D}" type="pres">
      <dgm:prSet presAssocID="{139567C2-D657-42F7-AB8E-CD1C43F048C9}" presName="text" presStyleLbl="fgAcc0" presStyleIdx="2" presStyleCnt="3">
        <dgm:presLayoutVars>
          <dgm:chPref val="3"/>
        </dgm:presLayoutVars>
      </dgm:prSet>
      <dgm:spPr/>
    </dgm:pt>
    <dgm:pt modelId="{29CF5939-5116-470D-9DC6-AC2CC58202A2}" type="pres">
      <dgm:prSet presAssocID="{139567C2-D657-42F7-AB8E-CD1C43F048C9}" presName="hierChild2" presStyleCnt="0"/>
      <dgm:spPr/>
    </dgm:pt>
    <dgm:pt modelId="{D20D3CE5-1092-4052-B167-FD7FE5587DA8}" type="pres">
      <dgm:prSet presAssocID="{2557C5B5-4AA8-465F-9616-24D7479774AF}" presName="Name10" presStyleLbl="parChTrans1D2" presStyleIdx="0" presStyleCnt="3"/>
      <dgm:spPr/>
    </dgm:pt>
    <dgm:pt modelId="{379AE332-A1C2-4E31-B2FE-44E1A5C89674}" type="pres">
      <dgm:prSet presAssocID="{F7B619D4-95F5-4A5C-B1DD-4DCA3802233C}" presName="hierRoot2" presStyleCnt="0"/>
      <dgm:spPr/>
    </dgm:pt>
    <dgm:pt modelId="{2981FF09-BFC4-4769-BBCE-9452C01A9E6A}" type="pres">
      <dgm:prSet presAssocID="{F7B619D4-95F5-4A5C-B1DD-4DCA3802233C}" presName="composite2" presStyleCnt="0"/>
      <dgm:spPr/>
    </dgm:pt>
    <dgm:pt modelId="{C7C20B89-C9B0-49EE-8159-831D4DA600FB}" type="pres">
      <dgm:prSet presAssocID="{F7B619D4-95F5-4A5C-B1DD-4DCA3802233C}" presName="background2" presStyleLbl="node2" presStyleIdx="0" presStyleCnt="3"/>
      <dgm:spPr/>
    </dgm:pt>
    <dgm:pt modelId="{334295AA-AD06-4A3D-8CD5-B3AC4D4528BC}" type="pres">
      <dgm:prSet presAssocID="{F7B619D4-95F5-4A5C-B1DD-4DCA3802233C}" presName="text2" presStyleLbl="fgAcc2" presStyleIdx="0" presStyleCnt="3">
        <dgm:presLayoutVars>
          <dgm:chPref val="3"/>
        </dgm:presLayoutVars>
      </dgm:prSet>
      <dgm:spPr/>
    </dgm:pt>
    <dgm:pt modelId="{EEB7030C-DE01-4E30-A66A-3A635356FAC4}" type="pres">
      <dgm:prSet presAssocID="{F7B619D4-95F5-4A5C-B1DD-4DCA3802233C}" presName="hierChild3" presStyleCnt="0"/>
      <dgm:spPr/>
    </dgm:pt>
    <dgm:pt modelId="{4A8182E3-18D5-403C-9AE8-C0B0E3D944F5}" type="pres">
      <dgm:prSet presAssocID="{FB316061-F420-42DC-86E1-C2B09F4B8784}" presName="Name10" presStyleLbl="parChTrans1D2" presStyleIdx="1" presStyleCnt="3"/>
      <dgm:spPr/>
    </dgm:pt>
    <dgm:pt modelId="{3118ABD0-CD1E-4177-9232-351D9A977CA1}" type="pres">
      <dgm:prSet presAssocID="{C4012B25-2B15-4EB6-B998-D9895BC0ED2D}" presName="hierRoot2" presStyleCnt="0"/>
      <dgm:spPr/>
    </dgm:pt>
    <dgm:pt modelId="{5D5BCE03-AA30-462D-AD25-D07B3AFF1B99}" type="pres">
      <dgm:prSet presAssocID="{C4012B25-2B15-4EB6-B998-D9895BC0ED2D}" presName="composite2" presStyleCnt="0"/>
      <dgm:spPr/>
    </dgm:pt>
    <dgm:pt modelId="{6034C8B1-A6FB-40A3-A10F-12438D6356C8}" type="pres">
      <dgm:prSet presAssocID="{C4012B25-2B15-4EB6-B998-D9895BC0ED2D}" presName="background2" presStyleLbl="node2" presStyleIdx="1" presStyleCnt="3"/>
      <dgm:spPr/>
    </dgm:pt>
    <dgm:pt modelId="{02F5913D-37A9-436A-87A6-FFE49820D846}" type="pres">
      <dgm:prSet presAssocID="{C4012B25-2B15-4EB6-B998-D9895BC0ED2D}" presName="text2" presStyleLbl="fgAcc2" presStyleIdx="1" presStyleCnt="3">
        <dgm:presLayoutVars>
          <dgm:chPref val="3"/>
        </dgm:presLayoutVars>
      </dgm:prSet>
      <dgm:spPr/>
    </dgm:pt>
    <dgm:pt modelId="{78471C8B-0E9D-403A-9ACB-780A3342F6C7}" type="pres">
      <dgm:prSet presAssocID="{C4012B25-2B15-4EB6-B998-D9895BC0ED2D}" presName="hierChild3" presStyleCnt="0"/>
      <dgm:spPr/>
    </dgm:pt>
    <dgm:pt modelId="{9812FEB0-4B9D-4679-8681-4E45B974DE84}" type="pres">
      <dgm:prSet presAssocID="{F4DCCC47-9921-4E3D-B4F4-628C050E1268}" presName="Name10" presStyleLbl="parChTrans1D2" presStyleIdx="2" presStyleCnt="3"/>
      <dgm:spPr/>
    </dgm:pt>
    <dgm:pt modelId="{F14EB239-B387-412C-A0A1-8116C28C5424}" type="pres">
      <dgm:prSet presAssocID="{57B5EE9A-8A35-4B33-B393-7A2C4CD4F70D}" presName="hierRoot2" presStyleCnt="0"/>
      <dgm:spPr/>
    </dgm:pt>
    <dgm:pt modelId="{8485BE38-3F6B-4C82-8ADD-A6072ECBD88C}" type="pres">
      <dgm:prSet presAssocID="{57B5EE9A-8A35-4B33-B393-7A2C4CD4F70D}" presName="composite2" presStyleCnt="0"/>
      <dgm:spPr/>
    </dgm:pt>
    <dgm:pt modelId="{D5F5192A-853F-41AC-B44B-938225CE1F24}" type="pres">
      <dgm:prSet presAssocID="{57B5EE9A-8A35-4B33-B393-7A2C4CD4F70D}" presName="background2" presStyleLbl="node2" presStyleIdx="2" presStyleCnt="3"/>
      <dgm:spPr/>
    </dgm:pt>
    <dgm:pt modelId="{CE4BA4EB-F6B3-4EAF-9FD3-B27643D0B546}" type="pres">
      <dgm:prSet presAssocID="{57B5EE9A-8A35-4B33-B393-7A2C4CD4F70D}" presName="text2" presStyleLbl="fgAcc2" presStyleIdx="2" presStyleCnt="3">
        <dgm:presLayoutVars>
          <dgm:chPref val="3"/>
        </dgm:presLayoutVars>
      </dgm:prSet>
      <dgm:spPr/>
    </dgm:pt>
    <dgm:pt modelId="{730F44A3-09E2-4046-9A14-EF7F82A0FE56}" type="pres">
      <dgm:prSet presAssocID="{57B5EE9A-8A35-4B33-B393-7A2C4CD4F70D}" presName="hierChild3" presStyleCnt="0"/>
      <dgm:spPr/>
    </dgm:pt>
  </dgm:ptLst>
  <dgm:cxnLst>
    <dgm:cxn modelId="{61EDEC02-4ACB-4490-8674-3155FD26865D}" type="presOf" srcId="{FB316061-F420-42DC-86E1-C2B09F4B8784}" destId="{4A8182E3-18D5-403C-9AE8-C0B0E3D944F5}" srcOrd="0" destOrd="0" presId="urn:microsoft.com/office/officeart/2005/8/layout/hierarchy1"/>
    <dgm:cxn modelId="{1550E214-B223-4109-BC04-76F4493365C7}" type="presOf" srcId="{2557C5B5-4AA8-465F-9616-24D7479774AF}" destId="{D20D3CE5-1092-4052-B167-FD7FE5587DA8}" srcOrd="0" destOrd="0" presId="urn:microsoft.com/office/officeart/2005/8/layout/hierarchy1"/>
    <dgm:cxn modelId="{EC51E13E-38D4-46DB-AEAB-45DB7A4E9316}" srcId="{139567C2-D657-42F7-AB8E-CD1C43F048C9}" destId="{57B5EE9A-8A35-4B33-B393-7A2C4CD4F70D}" srcOrd="2" destOrd="0" parTransId="{F4DCCC47-9921-4E3D-B4F4-628C050E1268}" sibTransId="{C88FA268-1B42-4DA2-A547-074533A95D2A}"/>
    <dgm:cxn modelId="{EEB71D44-53AE-4C4D-AB72-E7FD8249049C}" type="presOf" srcId="{FA615A5F-4D22-4EFC-8498-5D7FACE3DDE4}" destId="{999FB8D9-6DBA-4B66-84BE-36B67BA93CA1}" srcOrd="0" destOrd="0" presId="urn:microsoft.com/office/officeart/2005/8/layout/hierarchy1"/>
    <dgm:cxn modelId="{B1D8C668-4D2C-4BB5-A0F1-D5044421FA03}" type="presOf" srcId="{F4DCCC47-9921-4E3D-B4F4-628C050E1268}" destId="{9812FEB0-4B9D-4679-8681-4E45B974DE84}" srcOrd="0" destOrd="0" presId="urn:microsoft.com/office/officeart/2005/8/layout/hierarchy1"/>
    <dgm:cxn modelId="{51C9146E-6B21-44F1-8193-34C4E41A2AB6}" type="presOf" srcId="{57B5EE9A-8A35-4B33-B393-7A2C4CD4F70D}" destId="{CE4BA4EB-F6B3-4EAF-9FD3-B27643D0B546}" srcOrd="0" destOrd="0" presId="urn:microsoft.com/office/officeart/2005/8/layout/hierarchy1"/>
    <dgm:cxn modelId="{D70AE37D-3AC9-4E46-A3AA-F66F0CB9ABCC}" srcId="{99F0EA74-7DCA-40F3-88B3-E0FB8E1058E7}" destId="{139567C2-D657-42F7-AB8E-CD1C43F048C9}" srcOrd="2" destOrd="0" parTransId="{3822FA75-1841-47BE-8738-A5CC5F1B7D9F}" sibTransId="{F75DC0AE-2F75-432D-A08F-52E0C3387863}"/>
    <dgm:cxn modelId="{541B8392-985D-4EA3-9245-4DC5F8601EF3}" srcId="{99F0EA74-7DCA-40F3-88B3-E0FB8E1058E7}" destId="{734CAD8B-29EA-4F2C-8D74-E52733A86DF0}" srcOrd="1" destOrd="0" parTransId="{F78EE4C3-6DA6-4083-BF8E-E5701086ED1A}" sibTransId="{56AEC87B-D396-420E-A7FD-3A019C494ADB}"/>
    <dgm:cxn modelId="{85462A94-E9AA-4B51-86DE-69FE9B8DD12A}" srcId="{99F0EA74-7DCA-40F3-88B3-E0FB8E1058E7}" destId="{FA615A5F-4D22-4EFC-8498-5D7FACE3DDE4}" srcOrd="0" destOrd="0" parTransId="{29E55870-2D35-4D28-8F89-A33679487F55}" sibTransId="{219D333A-8CB7-4772-9483-A86832673EA3}"/>
    <dgm:cxn modelId="{44BE339B-615D-444E-BAA4-00FAF2C62448}" type="presOf" srcId="{C4012B25-2B15-4EB6-B998-D9895BC0ED2D}" destId="{02F5913D-37A9-436A-87A6-FFE49820D846}" srcOrd="0" destOrd="0" presId="urn:microsoft.com/office/officeart/2005/8/layout/hierarchy1"/>
    <dgm:cxn modelId="{5998F0A8-40EE-4349-812F-16BCB718564E}" srcId="{139567C2-D657-42F7-AB8E-CD1C43F048C9}" destId="{C4012B25-2B15-4EB6-B998-D9895BC0ED2D}" srcOrd="1" destOrd="0" parTransId="{FB316061-F420-42DC-86E1-C2B09F4B8784}" sibTransId="{31F39007-81CD-480C-B734-1B12B8E70DCE}"/>
    <dgm:cxn modelId="{EC09C5A9-3DFC-413E-A36D-E1171F6A1A4F}" type="presOf" srcId="{F7B619D4-95F5-4A5C-B1DD-4DCA3802233C}" destId="{334295AA-AD06-4A3D-8CD5-B3AC4D4528BC}" srcOrd="0" destOrd="0" presId="urn:microsoft.com/office/officeart/2005/8/layout/hierarchy1"/>
    <dgm:cxn modelId="{A0718CB4-F3C7-4E05-8332-E9159F862AAE}" type="presOf" srcId="{99F0EA74-7DCA-40F3-88B3-E0FB8E1058E7}" destId="{DB4D047F-8C7A-4AD0-8DAC-1FBA267EA7AF}" srcOrd="0" destOrd="0" presId="urn:microsoft.com/office/officeart/2005/8/layout/hierarchy1"/>
    <dgm:cxn modelId="{9313CED8-74BA-4DF6-A2DA-6905D39F06FD}" srcId="{139567C2-D657-42F7-AB8E-CD1C43F048C9}" destId="{F7B619D4-95F5-4A5C-B1DD-4DCA3802233C}" srcOrd="0" destOrd="0" parTransId="{2557C5B5-4AA8-465F-9616-24D7479774AF}" sibTransId="{FF8AC39C-B4A7-46C1-BBB7-AC34A21ADFD5}"/>
    <dgm:cxn modelId="{5118ABE1-15E6-49B2-A329-C2444C1C60AE}" type="presOf" srcId="{139567C2-D657-42F7-AB8E-CD1C43F048C9}" destId="{9544AC86-EFCC-42BE-916E-D0FFB342798D}" srcOrd="0" destOrd="0" presId="urn:microsoft.com/office/officeart/2005/8/layout/hierarchy1"/>
    <dgm:cxn modelId="{C778DEF2-08AA-4BD2-8450-8588760A8039}" type="presOf" srcId="{734CAD8B-29EA-4F2C-8D74-E52733A86DF0}" destId="{D369AD01-F7FA-414C-9A7B-E086465C3B74}" srcOrd="0" destOrd="0" presId="urn:microsoft.com/office/officeart/2005/8/layout/hierarchy1"/>
    <dgm:cxn modelId="{43BDA307-384B-4E5C-8FAC-54163B1A4EB7}" type="presParOf" srcId="{DB4D047F-8C7A-4AD0-8DAC-1FBA267EA7AF}" destId="{16B28FA9-3C23-4F0D-B2BD-CF6D89E2107A}" srcOrd="0" destOrd="0" presId="urn:microsoft.com/office/officeart/2005/8/layout/hierarchy1"/>
    <dgm:cxn modelId="{A4C2F691-AC14-4C9B-A5FF-3128FD71DC89}" type="presParOf" srcId="{16B28FA9-3C23-4F0D-B2BD-CF6D89E2107A}" destId="{73E275B5-48F6-4394-91E8-6EE2C857F535}" srcOrd="0" destOrd="0" presId="urn:microsoft.com/office/officeart/2005/8/layout/hierarchy1"/>
    <dgm:cxn modelId="{635CAF62-1F23-430E-8A8C-F488DA6327EB}" type="presParOf" srcId="{73E275B5-48F6-4394-91E8-6EE2C857F535}" destId="{140B191B-D481-42A8-9BA9-8F08C19A9F8D}" srcOrd="0" destOrd="0" presId="urn:microsoft.com/office/officeart/2005/8/layout/hierarchy1"/>
    <dgm:cxn modelId="{60D044A0-AD11-48DE-ADE2-EB87EB29D62E}" type="presParOf" srcId="{73E275B5-48F6-4394-91E8-6EE2C857F535}" destId="{999FB8D9-6DBA-4B66-84BE-36B67BA93CA1}" srcOrd="1" destOrd="0" presId="urn:microsoft.com/office/officeart/2005/8/layout/hierarchy1"/>
    <dgm:cxn modelId="{9A88A62A-CE78-46EB-A311-7C29C428454E}" type="presParOf" srcId="{16B28FA9-3C23-4F0D-B2BD-CF6D89E2107A}" destId="{8CF4938C-88B3-46DC-8083-348FCB7B1E97}" srcOrd="1" destOrd="0" presId="urn:microsoft.com/office/officeart/2005/8/layout/hierarchy1"/>
    <dgm:cxn modelId="{6AC85A7A-408D-4391-9775-725A454BDBF7}" type="presParOf" srcId="{DB4D047F-8C7A-4AD0-8DAC-1FBA267EA7AF}" destId="{386F45E5-F05C-413C-99C2-7FD1DD374FF0}" srcOrd="1" destOrd="0" presId="urn:microsoft.com/office/officeart/2005/8/layout/hierarchy1"/>
    <dgm:cxn modelId="{78FF665C-2769-4022-B517-E556A23DD507}" type="presParOf" srcId="{386F45E5-F05C-413C-99C2-7FD1DD374FF0}" destId="{D4B648FF-F30A-44A2-BC3D-A7520BE45DFE}" srcOrd="0" destOrd="0" presId="urn:microsoft.com/office/officeart/2005/8/layout/hierarchy1"/>
    <dgm:cxn modelId="{754111FB-375C-46FE-A546-2732B9E8754D}" type="presParOf" srcId="{D4B648FF-F30A-44A2-BC3D-A7520BE45DFE}" destId="{D37899E9-DFDA-46B5-A43D-CF0360D202BF}" srcOrd="0" destOrd="0" presId="urn:microsoft.com/office/officeart/2005/8/layout/hierarchy1"/>
    <dgm:cxn modelId="{53F6EE1D-D830-4C95-83DD-B5C3563274A6}" type="presParOf" srcId="{D4B648FF-F30A-44A2-BC3D-A7520BE45DFE}" destId="{D369AD01-F7FA-414C-9A7B-E086465C3B74}" srcOrd="1" destOrd="0" presId="urn:microsoft.com/office/officeart/2005/8/layout/hierarchy1"/>
    <dgm:cxn modelId="{243C24F5-5DD1-403B-8E80-0F626CB23238}" type="presParOf" srcId="{386F45E5-F05C-413C-99C2-7FD1DD374FF0}" destId="{E0743962-0B44-452E-AC2F-03C41C925443}" srcOrd="1" destOrd="0" presId="urn:microsoft.com/office/officeart/2005/8/layout/hierarchy1"/>
    <dgm:cxn modelId="{01F3507E-8061-45CC-86D6-5E6FCAF34865}" type="presParOf" srcId="{DB4D047F-8C7A-4AD0-8DAC-1FBA267EA7AF}" destId="{535D9E0E-152B-4175-B973-C634B5B7E537}" srcOrd="2" destOrd="0" presId="urn:microsoft.com/office/officeart/2005/8/layout/hierarchy1"/>
    <dgm:cxn modelId="{A70B7174-0505-4ACE-907A-D0EC87C8256A}" type="presParOf" srcId="{535D9E0E-152B-4175-B973-C634B5B7E537}" destId="{0C24753F-D549-466E-A300-CE34732B4862}" srcOrd="0" destOrd="0" presId="urn:microsoft.com/office/officeart/2005/8/layout/hierarchy1"/>
    <dgm:cxn modelId="{9B873D8E-3CCE-4097-880C-A6A5A6435F68}" type="presParOf" srcId="{0C24753F-D549-466E-A300-CE34732B4862}" destId="{899E6F7F-B1BB-40E1-AB04-3064AAC79047}" srcOrd="0" destOrd="0" presId="urn:microsoft.com/office/officeart/2005/8/layout/hierarchy1"/>
    <dgm:cxn modelId="{6E3091D7-FFB4-48C7-A191-0A5484D3D5C5}" type="presParOf" srcId="{0C24753F-D549-466E-A300-CE34732B4862}" destId="{9544AC86-EFCC-42BE-916E-D0FFB342798D}" srcOrd="1" destOrd="0" presId="urn:microsoft.com/office/officeart/2005/8/layout/hierarchy1"/>
    <dgm:cxn modelId="{EC7462C9-3C27-4184-8756-11928371EEB6}" type="presParOf" srcId="{535D9E0E-152B-4175-B973-C634B5B7E537}" destId="{29CF5939-5116-470D-9DC6-AC2CC58202A2}" srcOrd="1" destOrd="0" presId="urn:microsoft.com/office/officeart/2005/8/layout/hierarchy1"/>
    <dgm:cxn modelId="{6519442E-9F88-47AE-8CBB-6C4D27431FB1}" type="presParOf" srcId="{29CF5939-5116-470D-9DC6-AC2CC58202A2}" destId="{D20D3CE5-1092-4052-B167-FD7FE5587DA8}" srcOrd="0" destOrd="0" presId="urn:microsoft.com/office/officeart/2005/8/layout/hierarchy1"/>
    <dgm:cxn modelId="{B7BDAF49-8C71-41B0-9C47-BE75CE2F6BE6}" type="presParOf" srcId="{29CF5939-5116-470D-9DC6-AC2CC58202A2}" destId="{379AE332-A1C2-4E31-B2FE-44E1A5C89674}" srcOrd="1" destOrd="0" presId="urn:microsoft.com/office/officeart/2005/8/layout/hierarchy1"/>
    <dgm:cxn modelId="{87F6DCFC-516C-4951-BBB0-5C15437E1151}" type="presParOf" srcId="{379AE332-A1C2-4E31-B2FE-44E1A5C89674}" destId="{2981FF09-BFC4-4769-BBCE-9452C01A9E6A}" srcOrd="0" destOrd="0" presId="urn:microsoft.com/office/officeart/2005/8/layout/hierarchy1"/>
    <dgm:cxn modelId="{A9BC7B5A-90BD-442E-8C82-8094565EF725}" type="presParOf" srcId="{2981FF09-BFC4-4769-BBCE-9452C01A9E6A}" destId="{C7C20B89-C9B0-49EE-8159-831D4DA600FB}" srcOrd="0" destOrd="0" presId="urn:microsoft.com/office/officeart/2005/8/layout/hierarchy1"/>
    <dgm:cxn modelId="{BDEBDA8F-88A0-4AE1-B31F-6C39127D191C}" type="presParOf" srcId="{2981FF09-BFC4-4769-BBCE-9452C01A9E6A}" destId="{334295AA-AD06-4A3D-8CD5-B3AC4D4528BC}" srcOrd="1" destOrd="0" presId="urn:microsoft.com/office/officeart/2005/8/layout/hierarchy1"/>
    <dgm:cxn modelId="{A3D23B01-BE63-4DC3-8DE5-592858FF1318}" type="presParOf" srcId="{379AE332-A1C2-4E31-B2FE-44E1A5C89674}" destId="{EEB7030C-DE01-4E30-A66A-3A635356FAC4}" srcOrd="1" destOrd="0" presId="urn:microsoft.com/office/officeart/2005/8/layout/hierarchy1"/>
    <dgm:cxn modelId="{44544F17-6549-466E-B23B-E7DC7B4EB9B4}" type="presParOf" srcId="{29CF5939-5116-470D-9DC6-AC2CC58202A2}" destId="{4A8182E3-18D5-403C-9AE8-C0B0E3D944F5}" srcOrd="2" destOrd="0" presId="urn:microsoft.com/office/officeart/2005/8/layout/hierarchy1"/>
    <dgm:cxn modelId="{EEC98A5F-D97B-41FB-84F1-A440433A0761}" type="presParOf" srcId="{29CF5939-5116-470D-9DC6-AC2CC58202A2}" destId="{3118ABD0-CD1E-4177-9232-351D9A977CA1}" srcOrd="3" destOrd="0" presId="urn:microsoft.com/office/officeart/2005/8/layout/hierarchy1"/>
    <dgm:cxn modelId="{68125F5A-6843-40DA-B700-9EE54CB06716}" type="presParOf" srcId="{3118ABD0-CD1E-4177-9232-351D9A977CA1}" destId="{5D5BCE03-AA30-462D-AD25-D07B3AFF1B99}" srcOrd="0" destOrd="0" presId="urn:microsoft.com/office/officeart/2005/8/layout/hierarchy1"/>
    <dgm:cxn modelId="{ABE7AE7D-8623-483D-9E85-64FE542E2CFC}" type="presParOf" srcId="{5D5BCE03-AA30-462D-AD25-D07B3AFF1B99}" destId="{6034C8B1-A6FB-40A3-A10F-12438D6356C8}" srcOrd="0" destOrd="0" presId="urn:microsoft.com/office/officeart/2005/8/layout/hierarchy1"/>
    <dgm:cxn modelId="{113D1809-7C1D-4AC3-A5A0-0E455AA7B8E4}" type="presParOf" srcId="{5D5BCE03-AA30-462D-AD25-D07B3AFF1B99}" destId="{02F5913D-37A9-436A-87A6-FFE49820D846}" srcOrd="1" destOrd="0" presId="urn:microsoft.com/office/officeart/2005/8/layout/hierarchy1"/>
    <dgm:cxn modelId="{804DE954-718A-4191-86F2-34CF8972CE26}" type="presParOf" srcId="{3118ABD0-CD1E-4177-9232-351D9A977CA1}" destId="{78471C8B-0E9D-403A-9ACB-780A3342F6C7}" srcOrd="1" destOrd="0" presId="urn:microsoft.com/office/officeart/2005/8/layout/hierarchy1"/>
    <dgm:cxn modelId="{7828F8F1-1158-4D02-AD1D-21BB7665620A}" type="presParOf" srcId="{29CF5939-5116-470D-9DC6-AC2CC58202A2}" destId="{9812FEB0-4B9D-4679-8681-4E45B974DE84}" srcOrd="4" destOrd="0" presId="urn:microsoft.com/office/officeart/2005/8/layout/hierarchy1"/>
    <dgm:cxn modelId="{7D0CB0A5-DA68-4387-AE40-F2136A4A611A}" type="presParOf" srcId="{29CF5939-5116-470D-9DC6-AC2CC58202A2}" destId="{F14EB239-B387-412C-A0A1-8116C28C5424}" srcOrd="5" destOrd="0" presId="urn:microsoft.com/office/officeart/2005/8/layout/hierarchy1"/>
    <dgm:cxn modelId="{033C67D0-3F4C-480D-96BC-F55A39F05905}" type="presParOf" srcId="{F14EB239-B387-412C-A0A1-8116C28C5424}" destId="{8485BE38-3F6B-4C82-8ADD-A6072ECBD88C}" srcOrd="0" destOrd="0" presId="urn:microsoft.com/office/officeart/2005/8/layout/hierarchy1"/>
    <dgm:cxn modelId="{C38CA29B-2EEE-4AF4-8561-6056407F9C73}" type="presParOf" srcId="{8485BE38-3F6B-4C82-8ADD-A6072ECBD88C}" destId="{D5F5192A-853F-41AC-B44B-938225CE1F24}" srcOrd="0" destOrd="0" presId="urn:microsoft.com/office/officeart/2005/8/layout/hierarchy1"/>
    <dgm:cxn modelId="{095B5FC4-B7B8-4E3B-884C-A169FCC9968D}" type="presParOf" srcId="{8485BE38-3F6B-4C82-8ADD-A6072ECBD88C}" destId="{CE4BA4EB-F6B3-4EAF-9FD3-B27643D0B546}" srcOrd="1" destOrd="0" presId="urn:microsoft.com/office/officeart/2005/8/layout/hierarchy1"/>
    <dgm:cxn modelId="{AB9C8922-2776-48F7-83F0-D2AD4495C31F}" type="presParOf" srcId="{F14EB239-B387-412C-A0A1-8116C28C5424}" destId="{730F44A3-09E2-4046-9A14-EF7F82A0FE5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232857-B6A1-4842-9085-A90D657DF8F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8253EC-5C74-4DE5-BBD9-25EBB15CD41D}">
      <dgm:prSet/>
      <dgm:spPr/>
      <dgm:t>
        <a:bodyPr/>
        <a:lstStyle/>
        <a:p>
          <a:r>
            <a:rPr lang="en-US" b="1"/>
            <a:t>Key Takeaways:</a:t>
          </a:r>
          <a:endParaRPr lang="en-US"/>
        </a:p>
      </dgm:t>
    </dgm:pt>
    <dgm:pt modelId="{A0FEC695-4D61-4084-A6AA-8FC7665DDDE2}" type="parTrans" cxnId="{FD4D9128-7FEC-438D-94ED-AA5FAEE77F12}">
      <dgm:prSet/>
      <dgm:spPr/>
      <dgm:t>
        <a:bodyPr/>
        <a:lstStyle/>
        <a:p>
          <a:endParaRPr lang="en-US"/>
        </a:p>
      </dgm:t>
    </dgm:pt>
    <dgm:pt modelId="{3D5AAC4C-9813-42C8-B9B5-DC9D5ABDBF41}" type="sibTrans" cxnId="{FD4D9128-7FEC-438D-94ED-AA5FAEE77F12}">
      <dgm:prSet/>
      <dgm:spPr/>
      <dgm:t>
        <a:bodyPr/>
        <a:lstStyle/>
        <a:p>
          <a:endParaRPr lang="en-US"/>
        </a:p>
      </dgm:t>
    </dgm:pt>
    <dgm:pt modelId="{3386D0D6-E687-4ADB-B33B-3BC5C34B64F8}">
      <dgm:prSet/>
      <dgm:spPr/>
      <dgm:t>
        <a:bodyPr/>
        <a:lstStyle/>
        <a:p>
          <a:r>
            <a:rPr lang="en-US"/>
            <a:t>Night hours see highest ride demand and revenue</a:t>
          </a:r>
        </a:p>
      </dgm:t>
    </dgm:pt>
    <dgm:pt modelId="{02C3C27B-7390-41D0-8A9E-4BCF45047658}" type="parTrans" cxnId="{7AF01347-F531-4C92-BB96-64766A1A7855}">
      <dgm:prSet/>
      <dgm:spPr/>
      <dgm:t>
        <a:bodyPr/>
        <a:lstStyle/>
        <a:p>
          <a:endParaRPr lang="en-US"/>
        </a:p>
      </dgm:t>
    </dgm:pt>
    <dgm:pt modelId="{20AC6770-1ABC-411F-B127-E40E281F82E0}" type="sibTrans" cxnId="{7AF01347-F531-4C92-BB96-64766A1A7855}">
      <dgm:prSet/>
      <dgm:spPr/>
      <dgm:t>
        <a:bodyPr/>
        <a:lstStyle/>
        <a:p>
          <a:endParaRPr lang="en-US"/>
        </a:p>
      </dgm:t>
    </dgm:pt>
    <dgm:pt modelId="{D8E146BB-B0BB-4D00-AB36-F8B04BB92E67}">
      <dgm:prSet/>
      <dgm:spPr/>
      <dgm:t>
        <a:bodyPr/>
        <a:lstStyle/>
        <a:p>
          <a:r>
            <a:rPr lang="en-US"/>
            <a:t>Digital payment is dominant</a:t>
          </a:r>
        </a:p>
      </dgm:t>
    </dgm:pt>
    <dgm:pt modelId="{CDC566A3-739E-43D2-BC98-6860BC9CC2B5}" type="parTrans" cxnId="{F8C2651D-828F-4AD5-BA43-3C0A7CAF333F}">
      <dgm:prSet/>
      <dgm:spPr/>
      <dgm:t>
        <a:bodyPr/>
        <a:lstStyle/>
        <a:p>
          <a:endParaRPr lang="en-US"/>
        </a:p>
      </dgm:t>
    </dgm:pt>
    <dgm:pt modelId="{2AD9662A-9052-4C4D-B0F5-94BBD952A055}" type="sibTrans" cxnId="{F8C2651D-828F-4AD5-BA43-3C0A7CAF333F}">
      <dgm:prSet/>
      <dgm:spPr/>
      <dgm:t>
        <a:bodyPr/>
        <a:lstStyle/>
        <a:p>
          <a:endParaRPr lang="en-US"/>
        </a:p>
      </dgm:t>
    </dgm:pt>
    <dgm:pt modelId="{E974DFFB-948C-4BD3-B29C-135F1619BF4F}">
      <dgm:prSet/>
      <dgm:spPr/>
      <dgm:t>
        <a:bodyPr/>
        <a:lstStyle/>
        <a:p>
          <a:r>
            <a:rPr lang="en-US"/>
            <a:t>Some zones significantly outperform others</a:t>
          </a:r>
        </a:p>
      </dgm:t>
    </dgm:pt>
    <dgm:pt modelId="{6CBAF2F9-718D-47D4-8048-458A79DCE4E6}" type="parTrans" cxnId="{12CFBB41-544B-4F9A-8BA0-0FF37A298F62}">
      <dgm:prSet/>
      <dgm:spPr/>
      <dgm:t>
        <a:bodyPr/>
        <a:lstStyle/>
        <a:p>
          <a:endParaRPr lang="en-US"/>
        </a:p>
      </dgm:t>
    </dgm:pt>
    <dgm:pt modelId="{91A8A86B-5F45-422D-AE02-02C51F768999}" type="sibTrans" cxnId="{12CFBB41-544B-4F9A-8BA0-0FF37A298F62}">
      <dgm:prSet/>
      <dgm:spPr/>
      <dgm:t>
        <a:bodyPr/>
        <a:lstStyle/>
        <a:p>
          <a:endParaRPr lang="en-US"/>
        </a:p>
      </dgm:t>
    </dgm:pt>
    <dgm:pt modelId="{F345E89B-F22B-4B65-BEA3-F4FD5F0D83D9}">
      <dgm:prSet/>
      <dgm:spPr/>
      <dgm:t>
        <a:bodyPr/>
        <a:lstStyle/>
        <a:p>
          <a:r>
            <a:rPr lang="en-US"/>
            <a:t>Driver cancellations impact overall ride success</a:t>
          </a:r>
        </a:p>
      </dgm:t>
    </dgm:pt>
    <dgm:pt modelId="{FECAF55F-5B45-482B-89A8-8BAED3668754}" type="parTrans" cxnId="{21BF0518-8586-4C43-A812-AEB772BF22B0}">
      <dgm:prSet/>
      <dgm:spPr/>
      <dgm:t>
        <a:bodyPr/>
        <a:lstStyle/>
        <a:p>
          <a:endParaRPr lang="en-US"/>
        </a:p>
      </dgm:t>
    </dgm:pt>
    <dgm:pt modelId="{F5499BB4-5648-41EB-B235-DA5C9D181CE8}" type="sibTrans" cxnId="{21BF0518-8586-4C43-A812-AEB772BF22B0}">
      <dgm:prSet/>
      <dgm:spPr/>
      <dgm:t>
        <a:bodyPr/>
        <a:lstStyle/>
        <a:p>
          <a:endParaRPr lang="en-US"/>
        </a:p>
      </dgm:t>
    </dgm:pt>
    <dgm:pt modelId="{D8221C40-BDDF-437B-81FB-E4B06A155C76}">
      <dgm:prSet/>
      <dgm:spPr/>
      <dgm:t>
        <a:bodyPr/>
        <a:lstStyle/>
        <a:p>
          <a:r>
            <a:rPr lang="en-US" b="1"/>
            <a:t>Next Steps:</a:t>
          </a:r>
          <a:endParaRPr lang="en-US"/>
        </a:p>
      </dgm:t>
    </dgm:pt>
    <dgm:pt modelId="{DB4B895D-160A-43A4-8D04-6BBD0F0AA3BD}" type="parTrans" cxnId="{9DBC1B02-9AA4-4282-9130-294AE079D83B}">
      <dgm:prSet/>
      <dgm:spPr/>
      <dgm:t>
        <a:bodyPr/>
        <a:lstStyle/>
        <a:p>
          <a:endParaRPr lang="en-US"/>
        </a:p>
      </dgm:t>
    </dgm:pt>
    <dgm:pt modelId="{B9508F37-130E-4F50-94E7-8334B3D620BF}" type="sibTrans" cxnId="{9DBC1B02-9AA4-4282-9130-294AE079D83B}">
      <dgm:prSet/>
      <dgm:spPr/>
      <dgm:t>
        <a:bodyPr/>
        <a:lstStyle/>
        <a:p>
          <a:endParaRPr lang="en-US"/>
        </a:p>
      </dgm:t>
    </dgm:pt>
    <dgm:pt modelId="{613B25D7-068B-49A3-80D8-66ADADD98DC1}">
      <dgm:prSet/>
      <dgm:spPr/>
      <dgm:t>
        <a:bodyPr/>
        <a:lstStyle/>
        <a:p>
          <a:r>
            <a:rPr lang="en-US"/>
            <a:t>Improve service during peak demand hours</a:t>
          </a:r>
        </a:p>
      </dgm:t>
    </dgm:pt>
    <dgm:pt modelId="{EBEE86C0-E6CE-4ABB-9446-BCAE225CBF91}" type="parTrans" cxnId="{79D57F69-E70B-4D6C-AA6B-581EE727C140}">
      <dgm:prSet/>
      <dgm:spPr/>
      <dgm:t>
        <a:bodyPr/>
        <a:lstStyle/>
        <a:p>
          <a:endParaRPr lang="en-US"/>
        </a:p>
      </dgm:t>
    </dgm:pt>
    <dgm:pt modelId="{6B859B87-B7C7-4209-9D8F-2054AD28BCB2}" type="sibTrans" cxnId="{79D57F69-E70B-4D6C-AA6B-581EE727C140}">
      <dgm:prSet/>
      <dgm:spPr/>
      <dgm:t>
        <a:bodyPr/>
        <a:lstStyle/>
        <a:p>
          <a:endParaRPr lang="en-US"/>
        </a:p>
      </dgm:t>
    </dgm:pt>
    <dgm:pt modelId="{8B7D9F1A-556C-481E-8EB3-06C56FBA71D7}">
      <dgm:prSet/>
      <dgm:spPr/>
      <dgm:t>
        <a:bodyPr/>
        <a:lstStyle/>
        <a:p>
          <a:r>
            <a:rPr lang="en-US"/>
            <a:t>Address driver-side cancellations</a:t>
          </a:r>
        </a:p>
      </dgm:t>
    </dgm:pt>
    <dgm:pt modelId="{689F3DEC-85A8-4EBD-BF5B-02A83BC402CC}" type="parTrans" cxnId="{C874820B-4003-4C26-AC41-FDE834B007EA}">
      <dgm:prSet/>
      <dgm:spPr/>
      <dgm:t>
        <a:bodyPr/>
        <a:lstStyle/>
        <a:p>
          <a:endParaRPr lang="en-US"/>
        </a:p>
      </dgm:t>
    </dgm:pt>
    <dgm:pt modelId="{77B14865-C8A0-4CD5-BB7A-D984C7CB7511}" type="sibTrans" cxnId="{C874820B-4003-4C26-AC41-FDE834B007EA}">
      <dgm:prSet/>
      <dgm:spPr/>
      <dgm:t>
        <a:bodyPr/>
        <a:lstStyle/>
        <a:p>
          <a:endParaRPr lang="en-US"/>
        </a:p>
      </dgm:t>
    </dgm:pt>
    <dgm:pt modelId="{1BBA222E-D9AB-4687-95D0-CF9D1324065C}">
      <dgm:prSet/>
      <dgm:spPr/>
      <dgm:t>
        <a:bodyPr/>
        <a:lstStyle/>
        <a:p>
          <a:r>
            <a:rPr lang="en-US"/>
            <a:t>Promote zones with untapped potential</a:t>
          </a:r>
        </a:p>
      </dgm:t>
    </dgm:pt>
    <dgm:pt modelId="{015E007C-8BBA-46CE-BDB2-C2F8ED0A4818}" type="parTrans" cxnId="{81CE6C73-FF9B-472A-BE76-41C646DCA49D}">
      <dgm:prSet/>
      <dgm:spPr/>
      <dgm:t>
        <a:bodyPr/>
        <a:lstStyle/>
        <a:p>
          <a:endParaRPr lang="en-US"/>
        </a:p>
      </dgm:t>
    </dgm:pt>
    <dgm:pt modelId="{454A445B-144B-4693-BA9F-825A985E5DE3}" type="sibTrans" cxnId="{81CE6C73-FF9B-472A-BE76-41C646DCA49D}">
      <dgm:prSet/>
      <dgm:spPr/>
      <dgm:t>
        <a:bodyPr/>
        <a:lstStyle/>
        <a:p>
          <a:endParaRPr lang="en-US"/>
        </a:p>
      </dgm:t>
    </dgm:pt>
    <dgm:pt modelId="{3139D455-0256-4F34-B6ED-B53DED4FB5A7}" type="pres">
      <dgm:prSet presAssocID="{96232857-B6A1-4842-9085-A90D657DF8F9}" presName="Name0" presStyleCnt="0">
        <dgm:presLayoutVars>
          <dgm:dir/>
          <dgm:resizeHandles val="exact"/>
        </dgm:presLayoutVars>
      </dgm:prSet>
      <dgm:spPr/>
    </dgm:pt>
    <dgm:pt modelId="{364BAB69-1523-4148-BD87-3A8E3E266663}" type="pres">
      <dgm:prSet presAssocID="{758253EC-5C74-4DE5-BBD9-25EBB15CD41D}" presName="node" presStyleLbl="node1" presStyleIdx="0" presStyleCnt="9">
        <dgm:presLayoutVars>
          <dgm:bulletEnabled val="1"/>
        </dgm:presLayoutVars>
      </dgm:prSet>
      <dgm:spPr/>
    </dgm:pt>
    <dgm:pt modelId="{AEDA31F5-8449-44BC-8B50-5B57D305BF8D}" type="pres">
      <dgm:prSet presAssocID="{3D5AAC4C-9813-42C8-B9B5-DC9D5ABDBF41}" presName="sibTrans" presStyleLbl="sibTrans1D1" presStyleIdx="0" presStyleCnt="8"/>
      <dgm:spPr/>
    </dgm:pt>
    <dgm:pt modelId="{EB494EB6-B2EB-4CE5-BA79-DABFAA1A45CC}" type="pres">
      <dgm:prSet presAssocID="{3D5AAC4C-9813-42C8-B9B5-DC9D5ABDBF41}" presName="connectorText" presStyleLbl="sibTrans1D1" presStyleIdx="0" presStyleCnt="8"/>
      <dgm:spPr/>
    </dgm:pt>
    <dgm:pt modelId="{BE262F55-E6B2-4338-B71F-2C2EDB706D47}" type="pres">
      <dgm:prSet presAssocID="{3386D0D6-E687-4ADB-B33B-3BC5C34B64F8}" presName="node" presStyleLbl="node1" presStyleIdx="1" presStyleCnt="9">
        <dgm:presLayoutVars>
          <dgm:bulletEnabled val="1"/>
        </dgm:presLayoutVars>
      </dgm:prSet>
      <dgm:spPr/>
    </dgm:pt>
    <dgm:pt modelId="{2026D85F-5CBD-4C56-A8D2-241785C5EFC6}" type="pres">
      <dgm:prSet presAssocID="{20AC6770-1ABC-411F-B127-E40E281F82E0}" presName="sibTrans" presStyleLbl="sibTrans1D1" presStyleIdx="1" presStyleCnt="8"/>
      <dgm:spPr/>
    </dgm:pt>
    <dgm:pt modelId="{0B223EAF-16F8-40C5-AB5C-11591FF7642C}" type="pres">
      <dgm:prSet presAssocID="{20AC6770-1ABC-411F-B127-E40E281F82E0}" presName="connectorText" presStyleLbl="sibTrans1D1" presStyleIdx="1" presStyleCnt="8"/>
      <dgm:spPr/>
    </dgm:pt>
    <dgm:pt modelId="{952CA80F-EB7E-43E4-9762-01B172D9624B}" type="pres">
      <dgm:prSet presAssocID="{D8E146BB-B0BB-4D00-AB36-F8B04BB92E67}" presName="node" presStyleLbl="node1" presStyleIdx="2" presStyleCnt="9">
        <dgm:presLayoutVars>
          <dgm:bulletEnabled val="1"/>
        </dgm:presLayoutVars>
      </dgm:prSet>
      <dgm:spPr/>
    </dgm:pt>
    <dgm:pt modelId="{A55FB6B3-B0E2-4F41-A948-439913185F96}" type="pres">
      <dgm:prSet presAssocID="{2AD9662A-9052-4C4D-B0F5-94BBD952A055}" presName="sibTrans" presStyleLbl="sibTrans1D1" presStyleIdx="2" presStyleCnt="8"/>
      <dgm:spPr/>
    </dgm:pt>
    <dgm:pt modelId="{F430AC59-92C9-4A71-8138-11F7466C25C6}" type="pres">
      <dgm:prSet presAssocID="{2AD9662A-9052-4C4D-B0F5-94BBD952A055}" presName="connectorText" presStyleLbl="sibTrans1D1" presStyleIdx="2" presStyleCnt="8"/>
      <dgm:spPr/>
    </dgm:pt>
    <dgm:pt modelId="{954AC4DB-B6D4-4A8A-9905-35E27E137289}" type="pres">
      <dgm:prSet presAssocID="{E974DFFB-948C-4BD3-B29C-135F1619BF4F}" presName="node" presStyleLbl="node1" presStyleIdx="3" presStyleCnt="9">
        <dgm:presLayoutVars>
          <dgm:bulletEnabled val="1"/>
        </dgm:presLayoutVars>
      </dgm:prSet>
      <dgm:spPr/>
    </dgm:pt>
    <dgm:pt modelId="{A6401107-FF40-4678-ABEA-47F73D0DC6CA}" type="pres">
      <dgm:prSet presAssocID="{91A8A86B-5F45-422D-AE02-02C51F768999}" presName="sibTrans" presStyleLbl="sibTrans1D1" presStyleIdx="3" presStyleCnt="8"/>
      <dgm:spPr/>
    </dgm:pt>
    <dgm:pt modelId="{6239F841-9E90-45A9-A1C9-F9F8BE70F9DC}" type="pres">
      <dgm:prSet presAssocID="{91A8A86B-5F45-422D-AE02-02C51F768999}" presName="connectorText" presStyleLbl="sibTrans1D1" presStyleIdx="3" presStyleCnt="8"/>
      <dgm:spPr/>
    </dgm:pt>
    <dgm:pt modelId="{69EA2BD6-D460-4BD5-B259-46C3AF8D88D6}" type="pres">
      <dgm:prSet presAssocID="{F345E89B-F22B-4B65-BEA3-F4FD5F0D83D9}" presName="node" presStyleLbl="node1" presStyleIdx="4" presStyleCnt="9">
        <dgm:presLayoutVars>
          <dgm:bulletEnabled val="1"/>
        </dgm:presLayoutVars>
      </dgm:prSet>
      <dgm:spPr/>
    </dgm:pt>
    <dgm:pt modelId="{AA54B3EB-D6FF-4388-AF09-8E8AEE862041}" type="pres">
      <dgm:prSet presAssocID="{F5499BB4-5648-41EB-B235-DA5C9D181CE8}" presName="sibTrans" presStyleLbl="sibTrans1D1" presStyleIdx="4" presStyleCnt="8"/>
      <dgm:spPr/>
    </dgm:pt>
    <dgm:pt modelId="{2D4A7F32-53D0-4C03-8A69-79999C042C05}" type="pres">
      <dgm:prSet presAssocID="{F5499BB4-5648-41EB-B235-DA5C9D181CE8}" presName="connectorText" presStyleLbl="sibTrans1D1" presStyleIdx="4" presStyleCnt="8"/>
      <dgm:spPr/>
    </dgm:pt>
    <dgm:pt modelId="{CBD2FA30-DD49-448C-AEDF-4596BE0112B4}" type="pres">
      <dgm:prSet presAssocID="{D8221C40-BDDF-437B-81FB-E4B06A155C76}" presName="node" presStyleLbl="node1" presStyleIdx="5" presStyleCnt="9">
        <dgm:presLayoutVars>
          <dgm:bulletEnabled val="1"/>
        </dgm:presLayoutVars>
      </dgm:prSet>
      <dgm:spPr/>
    </dgm:pt>
    <dgm:pt modelId="{D9A0659D-287D-4131-A6B6-4A7A3FA6FF6D}" type="pres">
      <dgm:prSet presAssocID="{B9508F37-130E-4F50-94E7-8334B3D620BF}" presName="sibTrans" presStyleLbl="sibTrans1D1" presStyleIdx="5" presStyleCnt="8"/>
      <dgm:spPr/>
    </dgm:pt>
    <dgm:pt modelId="{FCA25E73-3BEF-4E41-9BEA-36EA19DB80FD}" type="pres">
      <dgm:prSet presAssocID="{B9508F37-130E-4F50-94E7-8334B3D620BF}" presName="connectorText" presStyleLbl="sibTrans1D1" presStyleIdx="5" presStyleCnt="8"/>
      <dgm:spPr/>
    </dgm:pt>
    <dgm:pt modelId="{136AE8C5-188D-4250-8C6C-64B3819A8BF5}" type="pres">
      <dgm:prSet presAssocID="{613B25D7-068B-49A3-80D8-66ADADD98DC1}" presName="node" presStyleLbl="node1" presStyleIdx="6" presStyleCnt="9">
        <dgm:presLayoutVars>
          <dgm:bulletEnabled val="1"/>
        </dgm:presLayoutVars>
      </dgm:prSet>
      <dgm:spPr/>
    </dgm:pt>
    <dgm:pt modelId="{1560B203-4C41-41B4-B1EA-4E757AF720A4}" type="pres">
      <dgm:prSet presAssocID="{6B859B87-B7C7-4209-9D8F-2054AD28BCB2}" presName="sibTrans" presStyleLbl="sibTrans1D1" presStyleIdx="6" presStyleCnt="8"/>
      <dgm:spPr/>
    </dgm:pt>
    <dgm:pt modelId="{C6794D0D-72BE-4395-ACC3-2AD772C30D2A}" type="pres">
      <dgm:prSet presAssocID="{6B859B87-B7C7-4209-9D8F-2054AD28BCB2}" presName="connectorText" presStyleLbl="sibTrans1D1" presStyleIdx="6" presStyleCnt="8"/>
      <dgm:spPr/>
    </dgm:pt>
    <dgm:pt modelId="{40FAB8CC-1914-4DD7-A64D-4716B682DEE7}" type="pres">
      <dgm:prSet presAssocID="{8B7D9F1A-556C-481E-8EB3-06C56FBA71D7}" presName="node" presStyleLbl="node1" presStyleIdx="7" presStyleCnt="9">
        <dgm:presLayoutVars>
          <dgm:bulletEnabled val="1"/>
        </dgm:presLayoutVars>
      </dgm:prSet>
      <dgm:spPr/>
    </dgm:pt>
    <dgm:pt modelId="{9963F8BE-543C-4A79-A0E3-F3F527C5CA05}" type="pres">
      <dgm:prSet presAssocID="{77B14865-C8A0-4CD5-BB7A-D984C7CB7511}" presName="sibTrans" presStyleLbl="sibTrans1D1" presStyleIdx="7" presStyleCnt="8"/>
      <dgm:spPr/>
    </dgm:pt>
    <dgm:pt modelId="{849FEB4C-3B46-44B5-A603-A85F6CC834E8}" type="pres">
      <dgm:prSet presAssocID="{77B14865-C8A0-4CD5-BB7A-D984C7CB7511}" presName="connectorText" presStyleLbl="sibTrans1D1" presStyleIdx="7" presStyleCnt="8"/>
      <dgm:spPr/>
    </dgm:pt>
    <dgm:pt modelId="{5192B388-E3CF-4EA5-9985-E8E79FA792B4}" type="pres">
      <dgm:prSet presAssocID="{1BBA222E-D9AB-4687-95D0-CF9D1324065C}" presName="node" presStyleLbl="node1" presStyleIdx="8" presStyleCnt="9">
        <dgm:presLayoutVars>
          <dgm:bulletEnabled val="1"/>
        </dgm:presLayoutVars>
      </dgm:prSet>
      <dgm:spPr/>
    </dgm:pt>
  </dgm:ptLst>
  <dgm:cxnLst>
    <dgm:cxn modelId="{9DBC1B02-9AA4-4282-9130-294AE079D83B}" srcId="{96232857-B6A1-4842-9085-A90D657DF8F9}" destId="{D8221C40-BDDF-437B-81FB-E4B06A155C76}" srcOrd="5" destOrd="0" parTransId="{DB4B895D-160A-43A4-8D04-6BBD0F0AA3BD}" sibTransId="{B9508F37-130E-4F50-94E7-8334B3D620BF}"/>
    <dgm:cxn modelId="{37944F03-54D2-4F4A-927D-BDEB9575130A}" type="presOf" srcId="{D8E146BB-B0BB-4D00-AB36-F8B04BB92E67}" destId="{952CA80F-EB7E-43E4-9762-01B172D9624B}" srcOrd="0" destOrd="0" presId="urn:microsoft.com/office/officeart/2016/7/layout/RepeatingBendingProcessNew"/>
    <dgm:cxn modelId="{6CDAE30A-C360-4D41-A7AB-796E2D9A5E39}" type="presOf" srcId="{20AC6770-1ABC-411F-B127-E40E281F82E0}" destId="{2026D85F-5CBD-4C56-A8D2-241785C5EFC6}" srcOrd="0" destOrd="0" presId="urn:microsoft.com/office/officeart/2016/7/layout/RepeatingBendingProcessNew"/>
    <dgm:cxn modelId="{C874820B-4003-4C26-AC41-FDE834B007EA}" srcId="{96232857-B6A1-4842-9085-A90D657DF8F9}" destId="{8B7D9F1A-556C-481E-8EB3-06C56FBA71D7}" srcOrd="7" destOrd="0" parTransId="{689F3DEC-85A8-4EBD-BF5B-02A83BC402CC}" sibTransId="{77B14865-C8A0-4CD5-BB7A-D984C7CB7511}"/>
    <dgm:cxn modelId="{21BF0518-8586-4C43-A812-AEB772BF22B0}" srcId="{96232857-B6A1-4842-9085-A90D657DF8F9}" destId="{F345E89B-F22B-4B65-BEA3-F4FD5F0D83D9}" srcOrd="4" destOrd="0" parTransId="{FECAF55F-5B45-482B-89A8-8BAED3668754}" sibTransId="{F5499BB4-5648-41EB-B235-DA5C9D181CE8}"/>
    <dgm:cxn modelId="{F8C2651D-828F-4AD5-BA43-3C0A7CAF333F}" srcId="{96232857-B6A1-4842-9085-A90D657DF8F9}" destId="{D8E146BB-B0BB-4D00-AB36-F8B04BB92E67}" srcOrd="2" destOrd="0" parTransId="{CDC566A3-739E-43D2-BC98-6860BC9CC2B5}" sibTransId="{2AD9662A-9052-4C4D-B0F5-94BBD952A055}"/>
    <dgm:cxn modelId="{6954EB27-A491-40EB-AC21-9E3531BB0D29}" type="presOf" srcId="{F5499BB4-5648-41EB-B235-DA5C9D181CE8}" destId="{2D4A7F32-53D0-4C03-8A69-79999C042C05}" srcOrd="1" destOrd="0" presId="urn:microsoft.com/office/officeart/2016/7/layout/RepeatingBendingProcessNew"/>
    <dgm:cxn modelId="{FD4D9128-7FEC-438D-94ED-AA5FAEE77F12}" srcId="{96232857-B6A1-4842-9085-A90D657DF8F9}" destId="{758253EC-5C74-4DE5-BBD9-25EBB15CD41D}" srcOrd="0" destOrd="0" parTransId="{A0FEC695-4D61-4084-A6AA-8FC7665DDDE2}" sibTransId="{3D5AAC4C-9813-42C8-B9B5-DC9D5ABDBF41}"/>
    <dgm:cxn modelId="{61E3FA33-C989-4444-ABD2-121F6A8010B8}" type="presOf" srcId="{77B14865-C8A0-4CD5-BB7A-D984C7CB7511}" destId="{9963F8BE-543C-4A79-A0E3-F3F527C5CA05}" srcOrd="0" destOrd="0" presId="urn:microsoft.com/office/officeart/2016/7/layout/RepeatingBendingProcessNew"/>
    <dgm:cxn modelId="{75DD9C3C-8162-472D-84E1-555728A20790}" type="presOf" srcId="{8B7D9F1A-556C-481E-8EB3-06C56FBA71D7}" destId="{40FAB8CC-1914-4DD7-A64D-4716B682DEE7}" srcOrd="0" destOrd="0" presId="urn:microsoft.com/office/officeart/2016/7/layout/RepeatingBendingProcessNew"/>
    <dgm:cxn modelId="{12CFBB41-544B-4F9A-8BA0-0FF37A298F62}" srcId="{96232857-B6A1-4842-9085-A90D657DF8F9}" destId="{E974DFFB-948C-4BD3-B29C-135F1619BF4F}" srcOrd="3" destOrd="0" parTransId="{6CBAF2F9-718D-47D4-8048-458A79DCE4E6}" sibTransId="{91A8A86B-5F45-422D-AE02-02C51F768999}"/>
    <dgm:cxn modelId="{D62C9546-5658-4ACF-9AD5-D2771C5B1D1C}" type="presOf" srcId="{1BBA222E-D9AB-4687-95D0-CF9D1324065C}" destId="{5192B388-E3CF-4EA5-9985-E8E79FA792B4}" srcOrd="0" destOrd="0" presId="urn:microsoft.com/office/officeart/2016/7/layout/RepeatingBendingProcessNew"/>
    <dgm:cxn modelId="{7AF01347-F531-4C92-BB96-64766A1A7855}" srcId="{96232857-B6A1-4842-9085-A90D657DF8F9}" destId="{3386D0D6-E687-4ADB-B33B-3BC5C34B64F8}" srcOrd="1" destOrd="0" parTransId="{02C3C27B-7390-41D0-8A9E-4BCF45047658}" sibTransId="{20AC6770-1ABC-411F-B127-E40E281F82E0}"/>
    <dgm:cxn modelId="{DCD10568-B6AB-4D42-8011-3313BC95467F}" type="presOf" srcId="{D8221C40-BDDF-437B-81FB-E4B06A155C76}" destId="{CBD2FA30-DD49-448C-AEDF-4596BE0112B4}" srcOrd="0" destOrd="0" presId="urn:microsoft.com/office/officeart/2016/7/layout/RepeatingBendingProcessNew"/>
    <dgm:cxn modelId="{79D57F69-E70B-4D6C-AA6B-581EE727C140}" srcId="{96232857-B6A1-4842-9085-A90D657DF8F9}" destId="{613B25D7-068B-49A3-80D8-66ADADD98DC1}" srcOrd="6" destOrd="0" parTransId="{EBEE86C0-E6CE-4ABB-9446-BCAE225CBF91}" sibTransId="{6B859B87-B7C7-4209-9D8F-2054AD28BCB2}"/>
    <dgm:cxn modelId="{95D6D64A-44E5-42E9-8363-140360EBF2B0}" type="presOf" srcId="{F345E89B-F22B-4B65-BEA3-F4FD5F0D83D9}" destId="{69EA2BD6-D460-4BD5-B259-46C3AF8D88D6}" srcOrd="0" destOrd="0" presId="urn:microsoft.com/office/officeart/2016/7/layout/RepeatingBendingProcessNew"/>
    <dgm:cxn modelId="{DED8CC4B-C3EC-4022-85DC-63A7D3717B1D}" type="presOf" srcId="{77B14865-C8A0-4CD5-BB7A-D984C7CB7511}" destId="{849FEB4C-3B46-44B5-A603-A85F6CC834E8}" srcOrd="1" destOrd="0" presId="urn:microsoft.com/office/officeart/2016/7/layout/RepeatingBendingProcessNew"/>
    <dgm:cxn modelId="{507E986C-87BA-4AB2-A419-730B80CDFACC}" type="presOf" srcId="{613B25D7-068B-49A3-80D8-66ADADD98DC1}" destId="{136AE8C5-188D-4250-8C6C-64B3819A8BF5}" srcOrd="0" destOrd="0" presId="urn:microsoft.com/office/officeart/2016/7/layout/RepeatingBendingProcessNew"/>
    <dgm:cxn modelId="{81CE6C73-FF9B-472A-BE76-41C646DCA49D}" srcId="{96232857-B6A1-4842-9085-A90D657DF8F9}" destId="{1BBA222E-D9AB-4687-95D0-CF9D1324065C}" srcOrd="8" destOrd="0" parTransId="{015E007C-8BBA-46CE-BDB2-C2F8ED0A4818}" sibTransId="{454A445B-144B-4693-BA9F-825A985E5DE3}"/>
    <dgm:cxn modelId="{9CAD547A-4D2B-400B-AAC4-CEBB6ADA78BB}" type="presOf" srcId="{2AD9662A-9052-4C4D-B0F5-94BBD952A055}" destId="{A55FB6B3-B0E2-4F41-A948-439913185F96}" srcOrd="0" destOrd="0" presId="urn:microsoft.com/office/officeart/2016/7/layout/RepeatingBendingProcessNew"/>
    <dgm:cxn modelId="{1CE7FE92-2765-48E6-AFFC-05A7E81ACFDF}" type="presOf" srcId="{20AC6770-1ABC-411F-B127-E40E281F82E0}" destId="{0B223EAF-16F8-40C5-AB5C-11591FF7642C}" srcOrd="1" destOrd="0" presId="urn:microsoft.com/office/officeart/2016/7/layout/RepeatingBendingProcessNew"/>
    <dgm:cxn modelId="{F04D1D93-A8C2-4C6E-AA3C-99C0EF6AEE5D}" type="presOf" srcId="{3D5AAC4C-9813-42C8-B9B5-DC9D5ABDBF41}" destId="{AEDA31F5-8449-44BC-8B50-5B57D305BF8D}" srcOrd="0" destOrd="0" presId="urn:microsoft.com/office/officeart/2016/7/layout/RepeatingBendingProcessNew"/>
    <dgm:cxn modelId="{E733DC9C-691D-472E-81C9-42C620A2D80E}" type="presOf" srcId="{B9508F37-130E-4F50-94E7-8334B3D620BF}" destId="{FCA25E73-3BEF-4E41-9BEA-36EA19DB80FD}" srcOrd="1" destOrd="0" presId="urn:microsoft.com/office/officeart/2016/7/layout/RepeatingBendingProcessNew"/>
    <dgm:cxn modelId="{E93C5AC7-BC50-406F-B7D9-8065B5CF2848}" type="presOf" srcId="{758253EC-5C74-4DE5-BBD9-25EBB15CD41D}" destId="{364BAB69-1523-4148-BD87-3A8E3E266663}" srcOrd="0" destOrd="0" presId="urn:microsoft.com/office/officeart/2016/7/layout/RepeatingBendingProcessNew"/>
    <dgm:cxn modelId="{E6FADBCA-051D-49ED-90C2-22FDFA0410CB}" type="presOf" srcId="{96232857-B6A1-4842-9085-A90D657DF8F9}" destId="{3139D455-0256-4F34-B6ED-B53DED4FB5A7}" srcOrd="0" destOrd="0" presId="urn:microsoft.com/office/officeart/2016/7/layout/RepeatingBendingProcessNew"/>
    <dgm:cxn modelId="{70F32DCC-B500-4663-A278-71D8E4A10CF5}" type="presOf" srcId="{3D5AAC4C-9813-42C8-B9B5-DC9D5ABDBF41}" destId="{EB494EB6-B2EB-4CE5-BA79-DABFAA1A45CC}" srcOrd="1" destOrd="0" presId="urn:microsoft.com/office/officeart/2016/7/layout/RepeatingBendingProcessNew"/>
    <dgm:cxn modelId="{B1A0FED0-1B79-4CAB-B3A6-AC5085670E85}" type="presOf" srcId="{91A8A86B-5F45-422D-AE02-02C51F768999}" destId="{6239F841-9E90-45A9-A1C9-F9F8BE70F9DC}" srcOrd="1" destOrd="0" presId="urn:microsoft.com/office/officeart/2016/7/layout/RepeatingBendingProcessNew"/>
    <dgm:cxn modelId="{6DD958D1-69C3-4C73-879D-8A3EA41BF6E1}" type="presOf" srcId="{2AD9662A-9052-4C4D-B0F5-94BBD952A055}" destId="{F430AC59-92C9-4A71-8138-11F7466C25C6}" srcOrd="1" destOrd="0" presId="urn:microsoft.com/office/officeart/2016/7/layout/RepeatingBendingProcessNew"/>
    <dgm:cxn modelId="{720E2AD2-A7AB-473E-8618-EEC480627BBF}" type="presOf" srcId="{E974DFFB-948C-4BD3-B29C-135F1619BF4F}" destId="{954AC4DB-B6D4-4A8A-9905-35E27E137289}" srcOrd="0" destOrd="0" presId="urn:microsoft.com/office/officeart/2016/7/layout/RepeatingBendingProcessNew"/>
    <dgm:cxn modelId="{D29DA2E7-E576-43CF-8D18-5A6D5C649AB8}" type="presOf" srcId="{91A8A86B-5F45-422D-AE02-02C51F768999}" destId="{A6401107-FF40-4678-ABEA-47F73D0DC6CA}" srcOrd="0" destOrd="0" presId="urn:microsoft.com/office/officeart/2016/7/layout/RepeatingBendingProcessNew"/>
    <dgm:cxn modelId="{DD67B3EA-949B-45E6-A0B3-61770CB834C8}" type="presOf" srcId="{6B859B87-B7C7-4209-9D8F-2054AD28BCB2}" destId="{C6794D0D-72BE-4395-ACC3-2AD772C30D2A}" srcOrd="1" destOrd="0" presId="urn:microsoft.com/office/officeart/2016/7/layout/RepeatingBendingProcessNew"/>
    <dgm:cxn modelId="{9BA270EC-88E0-4575-9CB3-BD8910488EB6}" type="presOf" srcId="{F5499BB4-5648-41EB-B235-DA5C9D181CE8}" destId="{AA54B3EB-D6FF-4388-AF09-8E8AEE862041}" srcOrd="0" destOrd="0" presId="urn:microsoft.com/office/officeart/2016/7/layout/RepeatingBendingProcessNew"/>
    <dgm:cxn modelId="{DF66A8F5-4351-4BA9-A566-814347024784}" type="presOf" srcId="{B9508F37-130E-4F50-94E7-8334B3D620BF}" destId="{D9A0659D-287D-4131-A6B6-4A7A3FA6FF6D}" srcOrd="0" destOrd="0" presId="urn:microsoft.com/office/officeart/2016/7/layout/RepeatingBendingProcessNew"/>
    <dgm:cxn modelId="{8ACC6CF6-A556-4D17-9829-28239DCEB660}" type="presOf" srcId="{6B859B87-B7C7-4209-9D8F-2054AD28BCB2}" destId="{1560B203-4C41-41B4-B1EA-4E757AF720A4}" srcOrd="0" destOrd="0" presId="urn:microsoft.com/office/officeart/2016/7/layout/RepeatingBendingProcessNew"/>
    <dgm:cxn modelId="{9D7933F7-F6E1-43D7-A192-FC1FE1961E7C}" type="presOf" srcId="{3386D0D6-E687-4ADB-B33B-3BC5C34B64F8}" destId="{BE262F55-E6B2-4338-B71F-2C2EDB706D47}" srcOrd="0" destOrd="0" presId="urn:microsoft.com/office/officeart/2016/7/layout/RepeatingBendingProcessNew"/>
    <dgm:cxn modelId="{E9ADC79D-39E1-4290-9ABC-0A8B7AB5EE01}" type="presParOf" srcId="{3139D455-0256-4F34-B6ED-B53DED4FB5A7}" destId="{364BAB69-1523-4148-BD87-3A8E3E266663}" srcOrd="0" destOrd="0" presId="urn:microsoft.com/office/officeart/2016/7/layout/RepeatingBendingProcessNew"/>
    <dgm:cxn modelId="{C4656184-D803-4ABC-B8D9-421480B85E9F}" type="presParOf" srcId="{3139D455-0256-4F34-B6ED-B53DED4FB5A7}" destId="{AEDA31F5-8449-44BC-8B50-5B57D305BF8D}" srcOrd="1" destOrd="0" presId="urn:microsoft.com/office/officeart/2016/7/layout/RepeatingBendingProcessNew"/>
    <dgm:cxn modelId="{04851AF1-4C38-4DCD-BA83-ACDAB9E358B9}" type="presParOf" srcId="{AEDA31F5-8449-44BC-8B50-5B57D305BF8D}" destId="{EB494EB6-B2EB-4CE5-BA79-DABFAA1A45CC}" srcOrd="0" destOrd="0" presId="urn:microsoft.com/office/officeart/2016/7/layout/RepeatingBendingProcessNew"/>
    <dgm:cxn modelId="{22273679-8D05-41AD-82E8-EA4EC419B30E}" type="presParOf" srcId="{3139D455-0256-4F34-B6ED-B53DED4FB5A7}" destId="{BE262F55-E6B2-4338-B71F-2C2EDB706D47}" srcOrd="2" destOrd="0" presId="urn:microsoft.com/office/officeart/2016/7/layout/RepeatingBendingProcessNew"/>
    <dgm:cxn modelId="{85F69774-BE6B-4A54-B002-9EAC923FAF79}" type="presParOf" srcId="{3139D455-0256-4F34-B6ED-B53DED4FB5A7}" destId="{2026D85F-5CBD-4C56-A8D2-241785C5EFC6}" srcOrd="3" destOrd="0" presId="urn:microsoft.com/office/officeart/2016/7/layout/RepeatingBendingProcessNew"/>
    <dgm:cxn modelId="{28399EBB-B202-4796-8EA3-FB16BB31EDAA}" type="presParOf" srcId="{2026D85F-5CBD-4C56-A8D2-241785C5EFC6}" destId="{0B223EAF-16F8-40C5-AB5C-11591FF7642C}" srcOrd="0" destOrd="0" presId="urn:microsoft.com/office/officeart/2016/7/layout/RepeatingBendingProcessNew"/>
    <dgm:cxn modelId="{88535AF6-28EC-4524-B902-73795ABE31B2}" type="presParOf" srcId="{3139D455-0256-4F34-B6ED-B53DED4FB5A7}" destId="{952CA80F-EB7E-43E4-9762-01B172D9624B}" srcOrd="4" destOrd="0" presId="urn:microsoft.com/office/officeart/2016/7/layout/RepeatingBendingProcessNew"/>
    <dgm:cxn modelId="{DD185391-4293-4CDB-A018-C515CEE07DFF}" type="presParOf" srcId="{3139D455-0256-4F34-B6ED-B53DED4FB5A7}" destId="{A55FB6B3-B0E2-4F41-A948-439913185F96}" srcOrd="5" destOrd="0" presId="urn:microsoft.com/office/officeart/2016/7/layout/RepeatingBendingProcessNew"/>
    <dgm:cxn modelId="{709A53C1-A6ED-4CE2-8877-001EC04CC53C}" type="presParOf" srcId="{A55FB6B3-B0E2-4F41-A948-439913185F96}" destId="{F430AC59-92C9-4A71-8138-11F7466C25C6}" srcOrd="0" destOrd="0" presId="urn:microsoft.com/office/officeart/2016/7/layout/RepeatingBendingProcessNew"/>
    <dgm:cxn modelId="{75AFFE38-0A8C-4617-8A75-43EC7B834F75}" type="presParOf" srcId="{3139D455-0256-4F34-B6ED-B53DED4FB5A7}" destId="{954AC4DB-B6D4-4A8A-9905-35E27E137289}" srcOrd="6" destOrd="0" presId="urn:microsoft.com/office/officeart/2016/7/layout/RepeatingBendingProcessNew"/>
    <dgm:cxn modelId="{3479E291-CC9A-41B3-897C-B63820824551}" type="presParOf" srcId="{3139D455-0256-4F34-B6ED-B53DED4FB5A7}" destId="{A6401107-FF40-4678-ABEA-47F73D0DC6CA}" srcOrd="7" destOrd="0" presId="urn:microsoft.com/office/officeart/2016/7/layout/RepeatingBendingProcessNew"/>
    <dgm:cxn modelId="{A428E60D-D41F-4C1F-8606-0BDC0C233089}" type="presParOf" srcId="{A6401107-FF40-4678-ABEA-47F73D0DC6CA}" destId="{6239F841-9E90-45A9-A1C9-F9F8BE70F9DC}" srcOrd="0" destOrd="0" presId="urn:microsoft.com/office/officeart/2016/7/layout/RepeatingBendingProcessNew"/>
    <dgm:cxn modelId="{CCCFE8F0-C6FF-4E79-917A-9223CD8E9A2B}" type="presParOf" srcId="{3139D455-0256-4F34-B6ED-B53DED4FB5A7}" destId="{69EA2BD6-D460-4BD5-B259-46C3AF8D88D6}" srcOrd="8" destOrd="0" presId="urn:microsoft.com/office/officeart/2016/7/layout/RepeatingBendingProcessNew"/>
    <dgm:cxn modelId="{E2E2075C-2378-4E05-BE99-1F49A7D8747C}" type="presParOf" srcId="{3139D455-0256-4F34-B6ED-B53DED4FB5A7}" destId="{AA54B3EB-D6FF-4388-AF09-8E8AEE862041}" srcOrd="9" destOrd="0" presId="urn:microsoft.com/office/officeart/2016/7/layout/RepeatingBendingProcessNew"/>
    <dgm:cxn modelId="{099994A5-F4A4-47CC-8A5E-5F66CFB886CC}" type="presParOf" srcId="{AA54B3EB-D6FF-4388-AF09-8E8AEE862041}" destId="{2D4A7F32-53D0-4C03-8A69-79999C042C05}" srcOrd="0" destOrd="0" presId="urn:microsoft.com/office/officeart/2016/7/layout/RepeatingBendingProcessNew"/>
    <dgm:cxn modelId="{80FE7AF8-0797-4C49-8E79-CDE8EA14A0DD}" type="presParOf" srcId="{3139D455-0256-4F34-B6ED-B53DED4FB5A7}" destId="{CBD2FA30-DD49-448C-AEDF-4596BE0112B4}" srcOrd="10" destOrd="0" presId="urn:microsoft.com/office/officeart/2016/7/layout/RepeatingBendingProcessNew"/>
    <dgm:cxn modelId="{A987B4F7-25BD-4B17-B706-D7C260C6C72A}" type="presParOf" srcId="{3139D455-0256-4F34-B6ED-B53DED4FB5A7}" destId="{D9A0659D-287D-4131-A6B6-4A7A3FA6FF6D}" srcOrd="11" destOrd="0" presId="urn:microsoft.com/office/officeart/2016/7/layout/RepeatingBendingProcessNew"/>
    <dgm:cxn modelId="{11F64AD4-ABB7-4942-BE12-FF90579E1166}" type="presParOf" srcId="{D9A0659D-287D-4131-A6B6-4A7A3FA6FF6D}" destId="{FCA25E73-3BEF-4E41-9BEA-36EA19DB80FD}" srcOrd="0" destOrd="0" presId="urn:microsoft.com/office/officeart/2016/7/layout/RepeatingBendingProcessNew"/>
    <dgm:cxn modelId="{2C8FB1A7-B357-4083-A819-F3C3D0125FBA}" type="presParOf" srcId="{3139D455-0256-4F34-B6ED-B53DED4FB5A7}" destId="{136AE8C5-188D-4250-8C6C-64B3819A8BF5}" srcOrd="12" destOrd="0" presId="urn:microsoft.com/office/officeart/2016/7/layout/RepeatingBendingProcessNew"/>
    <dgm:cxn modelId="{2ABD9131-6275-437B-ACE8-23C245BE0EBF}" type="presParOf" srcId="{3139D455-0256-4F34-B6ED-B53DED4FB5A7}" destId="{1560B203-4C41-41B4-B1EA-4E757AF720A4}" srcOrd="13" destOrd="0" presId="urn:microsoft.com/office/officeart/2016/7/layout/RepeatingBendingProcessNew"/>
    <dgm:cxn modelId="{0137A023-14B4-41DD-AD81-6ABD8A5B0D5B}" type="presParOf" srcId="{1560B203-4C41-41B4-B1EA-4E757AF720A4}" destId="{C6794D0D-72BE-4395-ACC3-2AD772C30D2A}" srcOrd="0" destOrd="0" presId="urn:microsoft.com/office/officeart/2016/7/layout/RepeatingBendingProcessNew"/>
    <dgm:cxn modelId="{589B80B7-CBEF-4B06-B4EB-6BCBDF9CEF68}" type="presParOf" srcId="{3139D455-0256-4F34-B6ED-B53DED4FB5A7}" destId="{40FAB8CC-1914-4DD7-A64D-4716B682DEE7}" srcOrd="14" destOrd="0" presId="urn:microsoft.com/office/officeart/2016/7/layout/RepeatingBendingProcessNew"/>
    <dgm:cxn modelId="{DB43BE3E-39FE-461F-9CA8-DB696FBA6606}" type="presParOf" srcId="{3139D455-0256-4F34-B6ED-B53DED4FB5A7}" destId="{9963F8BE-543C-4A79-A0E3-F3F527C5CA05}" srcOrd="15" destOrd="0" presId="urn:microsoft.com/office/officeart/2016/7/layout/RepeatingBendingProcessNew"/>
    <dgm:cxn modelId="{4DBE79E9-E856-4F5E-934D-6AD2CE59F87A}" type="presParOf" srcId="{9963F8BE-543C-4A79-A0E3-F3F527C5CA05}" destId="{849FEB4C-3B46-44B5-A603-A85F6CC834E8}" srcOrd="0" destOrd="0" presId="urn:microsoft.com/office/officeart/2016/7/layout/RepeatingBendingProcessNew"/>
    <dgm:cxn modelId="{3AFABC30-40ED-45AB-86BE-A05A6527FB2B}" type="presParOf" srcId="{3139D455-0256-4F34-B6ED-B53DED4FB5A7}" destId="{5192B388-E3CF-4EA5-9985-E8E79FA792B4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307BB-8862-407F-9885-BB36A9983B73}">
      <dsp:nvSpPr>
        <dsp:cNvPr id="0" name=""/>
        <dsp:cNvSpPr/>
      </dsp:nvSpPr>
      <dsp:spPr>
        <a:xfrm>
          <a:off x="0" y="1026426"/>
          <a:ext cx="3209074" cy="2037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0260D-098B-4B6E-B743-230048EF3CC3}">
      <dsp:nvSpPr>
        <dsp:cNvPr id="0" name=""/>
        <dsp:cNvSpPr/>
      </dsp:nvSpPr>
      <dsp:spPr>
        <a:xfrm>
          <a:off x="356563" y="1365162"/>
          <a:ext cx="3209074" cy="2037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Purpose: </a:t>
          </a:r>
          <a:r>
            <a:rPr lang="en-US" sz="2500" kern="1200" dirty="0"/>
            <a:t>Utilize data insights to evaluate platform performance</a:t>
          </a:r>
        </a:p>
      </dsp:txBody>
      <dsp:txXfrm>
        <a:off x="416247" y="1424846"/>
        <a:ext cx="3089706" cy="1918394"/>
      </dsp:txXfrm>
    </dsp:sp>
    <dsp:sp modelId="{03FE4DAA-A8BA-4BA2-8996-D052B35B8AF9}">
      <dsp:nvSpPr>
        <dsp:cNvPr id="0" name=""/>
        <dsp:cNvSpPr/>
      </dsp:nvSpPr>
      <dsp:spPr>
        <a:xfrm>
          <a:off x="3922202" y="1026426"/>
          <a:ext cx="3209074" cy="2037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D3183-A0E1-4C54-B07D-BB983E17DB71}">
      <dsp:nvSpPr>
        <dsp:cNvPr id="0" name=""/>
        <dsp:cNvSpPr/>
      </dsp:nvSpPr>
      <dsp:spPr>
        <a:xfrm>
          <a:off x="4278766" y="1365162"/>
          <a:ext cx="3209074" cy="2037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Goal: </a:t>
          </a:r>
          <a:r>
            <a:rPr lang="en-US" sz="2500" kern="1200" dirty="0"/>
            <a:t>Provide actionable strategies to enhance rider and driver retention</a:t>
          </a:r>
        </a:p>
      </dsp:txBody>
      <dsp:txXfrm>
        <a:off x="4338450" y="1424846"/>
        <a:ext cx="3089706" cy="1918394"/>
      </dsp:txXfrm>
    </dsp:sp>
    <dsp:sp modelId="{F8784A86-C04C-4B3A-8307-4784C151C1A7}">
      <dsp:nvSpPr>
        <dsp:cNvPr id="0" name=""/>
        <dsp:cNvSpPr/>
      </dsp:nvSpPr>
      <dsp:spPr>
        <a:xfrm>
          <a:off x="7844404" y="1026426"/>
          <a:ext cx="3209074" cy="20377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290AA-7BFC-4709-A7E8-C90C7DD624AD}">
      <dsp:nvSpPr>
        <dsp:cNvPr id="0" name=""/>
        <dsp:cNvSpPr/>
      </dsp:nvSpPr>
      <dsp:spPr>
        <a:xfrm>
          <a:off x="8200968" y="1365162"/>
          <a:ext cx="3209074" cy="20377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Scope: </a:t>
          </a:r>
          <a:r>
            <a:rPr lang="en-US" sz="2500" kern="1200" dirty="0"/>
            <a:t>Bengaluru Metropolitan Region | January – March 2024</a:t>
          </a:r>
        </a:p>
      </dsp:txBody>
      <dsp:txXfrm>
        <a:off x="8260652" y="1424846"/>
        <a:ext cx="3089706" cy="1918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913B3-7447-45E5-9259-004857E3B03E}">
      <dsp:nvSpPr>
        <dsp:cNvPr id="0" name=""/>
        <dsp:cNvSpPr/>
      </dsp:nvSpPr>
      <dsp:spPr>
        <a:xfrm>
          <a:off x="1361" y="9554"/>
          <a:ext cx="1716034" cy="10296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Data Preparation &amp; Cleaning:</a:t>
          </a:r>
          <a:endParaRPr lang="en-US" sz="1400" kern="1200" dirty="0"/>
        </a:p>
      </dsp:txBody>
      <dsp:txXfrm>
        <a:off x="1361" y="9554"/>
        <a:ext cx="1716034" cy="1029620"/>
      </dsp:txXfrm>
    </dsp:sp>
    <dsp:sp modelId="{A2E589A1-2F12-404F-9F2A-B3042305D429}">
      <dsp:nvSpPr>
        <dsp:cNvPr id="0" name=""/>
        <dsp:cNvSpPr/>
      </dsp:nvSpPr>
      <dsp:spPr>
        <a:xfrm>
          <a:off x="1889000" y="9554"/>
          <a:ext cx="1716034" cy="1029620"/>
        </a:xfrm>
        <a:prstGeom prst="rect">
          <a:avLst/>
        </a:prstGeom>
        <a:solidFill>
          <a:schemeClr val="accent2">
            <a:hueOff val="-450826"/>
            <a:satOff val="-887"/>
            <a:lumOff val="5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Merged datasets using </a:t>
          </a:r>
          <a:r>
            <a:rPr lang="en-US" sz="1400" kern="1200" dirty="0" err="1"/>
            <a:t>tripid</a:t>
          </a:r>
          <a:r>
            <a:rPr lang="en-US" sz="1400" kern="1200" dirty="0"/>
            <a:t> as primary key.</a:t>
          </a:r>
        </a:p>
      </dsp:txBody>
      <dsp:txXfrm>
        <a:off x="1889000" y="9554"/>
        <a:ext cx="1716034" cy="1029620"/>
      </dsp:txXfrm>
    </dsp:sp>
    <dsp:sp modelId="{F7A3AEF9-540A-4BAD-83A8-413E006B9734}">
      <dsp:nvSpPr>
        <dsp:cNvPr id="0" name=""/>
        <dsp:cNvSpPr/>
      </dsp:nvSpPr>
      <dsp:spPr>
        <a:xfrm>
          <a:off x="3776638" y="9554"/>
          <a:ext cx="1716034" cy="1029620"/>
        </a:xfrm>
        <a:prstGeom prst="rect">
          <a:avLst/>
        </a:prstGeom>
        <a:solidFill>
          <a:schemeClr val="accent2">
            <a:hueOff val="-901653"/>
            <a:satOff val="-1775"/>
            <a:lumOff val="11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Handled nulls, corrected datatypes, and standardized formats.</a:t>
          </a:r>
        </a:p>
      </dsp:txBody>
      <dsp:txXfrm>
        <a:off x="3776638" y="9554"/>
        <a:ext cx="1716034" cy="1029620"/>
      </dsp:txXfrm>
    </dsp:sp>
    <dsp:sp modelId="{ECFF0DF5-12F2-4B91-B9BD-D6360DE88508}">
      <dsp:nvSpPr>
        <dsp:cNvPr id="0" name=""/>
        <dsp:cNvSpPr/>
      </dsp:nvSpPr>
      <dsp:spPr>
        <a:xfrm>
          <a:off x="5664276" y="9554"/>
          <a:ext cx="1716034" cy="1029620"/>
        </a:xfrm>
        <a:prstGeom prst="rect">
          <a:avLst/>
        </a:prstGeom>
        <a:solidFill>
          <a:schemeClr val="accent2">
            <a:hueOff val="-1352479"/>
            <a:satOff val="-2662"/>
            <a:lumOff val="166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Variable Classification:</a:t>
          </a:r>
          <a:endParaRPr lang="en-US" sz="1400" kern="1200" dirty="0"/>
        </a:p>
      </dsp:txBody>
      <dsp:txXfrm>
        <a:off x="5664276" y="9554"/>
        <a:ext cx="1716034" cy="1029620"/>
      </dsp:txXfrm>
    </dsp:sp>
    <dsp:sp modelId="{592CBE44-A248-4F27-8EF7-07464AAC8262}">
      <dsp:nvSpPr>
        <dsp:cNvPr id="0" name=""/>
        <dsp:cNvSpPr/>
      </dsp:nvSpPr>
      <dsp:spPr>
        <a:xfrm>
          <a:off x="7551915" y="9554"/>
          <a:ext cx="1716034" cy="1029620"/>
        </a:xfrm>
        <a:prstGeom prst="rect">
          <a:avLst/>
        </a:prstGeom>
        <a:solidFill>
          <a:schemeClr val="accent2">
            <a:hueOff val="-1803306"/>
            <a:satOff val="-3549"/>
            <a:lumOff val="221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Identified </a:t>
          </a:r>
          <a:r>
            <a:rPr lang="en-US" sz="1400" b="1" kern="1200"/>
            <a:t>numerical</a:t>
          </a:r>
          <a:r>
            <a:rPr lang="en-US" sz="1400" kern="1200"/>
            <a:t> (e.g., fare, distance, duration) and </a:t>
          </a:r>
          <a:r>
            <a:rPr lang="en-US" sz="1400" b="1" kern="1200"/>
            <a:t>categorical</a:t>
          </a:r>
          <a:r>
            <a:rPr lang="en-US" sz="1400" kern="1200"/>
            <a:t> (e.g., loc_from, faremethod) variables.</a:t>
          </a:r>
        </a:p>
      </dsp:txBody>
      <dsp:txXfrm>
        <a:off x="7551915" y="9554"/>
        <a:ext cx="1716034" cy="1029620"/>
      </dsp:txXfrm>
    </dsp:sp>
    <dsp:sp modelId="{E36D7738-B7EB-4FDB-9CEB-49CE7158C67C}">
      <dsp:nvSpPr>
        <dsp:cNvPr id="0" name=""/>
        <dsp:cNvSpPr/>
      </dsp:nvSpPr>
      <dsp:spPr>
        <a:xfrm>
          <a:off x="9439553" y="9554"/>
          <a:ext cx="1716034" cy="1029620"/>
        </a:xfrm>
        <a:prstGeom prst="rect">
          <a:avLst/>
        </a:prstGeom>
        <a:solidFill>
          <a:schemeClr val="accent2">
            <a:hueOff val="-2254132"/>
            <a:satOff val="-4437"/>
            <a:lumOff val="27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Time-Based Analysis:</a:t>
          </a:r>
          <a:endParaRPr lang="en-US" sz="1400" kern="1200"/>
        </a:p>
      </dsp:txBody>
      <dsp:txXfrm>
        <a:off x="9439553" y="9554"/>
        <a:ext cx="1716034" cy="1029620"/>
      </dsp:txXfrm>
    </dsp:sp>
    <dsp:sp modelId="{EE65542C-1878-4F47-8DA3-15AE69DFFBD7}">
      <dsp:nvSpPr>
        <dsp:cNvPr id="0" name=""/>
        <dsp:cNvSpPr/>
      </dsp:nvSpPr>
      <dsp:spPr>
        <a:xfrm>
          <a:off x="1361" y="1210778"/>
          <a:ext cx="1716034" cy="1029620"/>
        </a:xfrm>
        <a:prstGeom prst="rect">
          <a:avLst/>
        </a:prstGeom>
        <a:solidFill>
          <a:schemeClr val="accent2">
            <a:hueOff val="-2704958"/>
            <a:satOff val="-5324"/>
            <a:lumOff val="33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Extracted </a:t>
          </a:r>
          <a:r>
            <a:rPr lang="en-US" sz="1400" b="1" kern="1200"/>
            <a:t>hour</a:t>
          </a:r>
          <a:r>
            <a:rPr lang="en-US" sz="1400" kern="1200"/>
            <a:t> from duration field for hourly distribution.</a:t>
          </a:r>
        </a:p>
      </dsp:txBody>
      <dsp:txXfrm>
        <a:off x="1361" y="1210778"/>
        <a:ext cx="1716034" cy="1029620"/>
      </dsp:txXfrm>
    </dsp:sp>
    <dsp:sp modelId="{C50392DA-D733-46AE-84CE-CD4AB6EAEC3D}">
      <dsp:nvSpPr>
        <dsp:cNvPr id="0" name=""/>
        <dsp:cNvSpPr/>
      </dsp:nvSpPr>
      <dsp:spPr>
        <a:xfrm>
          <a:off x="1889000" y="1210778"/>
          <a:ext cx="1716034" cy="1029620"/>
        </a:xfrm>
        <a:prstGeom prst="rect">
          <a:avLst/>
        </a:prstGeom>
        <a:solidFill>
          <a:schemeClr val="accent2">
            <a:hueOff val="-3155785"/>
            <a:satOff val="-6211"/>
            <a:lumOff val="38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Created custom </a:t>
          </a:r>
          <a:r>
            <a:rPr lang="en-US" sz="1400" b="1" kern="1200"/>
            <a:t>time bins</a:t>
          </a:r>
          <a:r>
            <a:rPr lang="en-US" sz="1400" kern="1200"/>
            <a:t>: Morning, Afternoon, Evening, Night using SWITCH() in DAX.</a:t>
          </a:r>
        </a:p>
      </dsp:txBody>
      <dsp:txXfrm>
        <a:off x="1889000" y="1210778"/>
        <a:ext cx="1716034" cy="1029620"/>
      </dsp:txXfrm>
    </dsp:sp>
    <dsp:sp modelId="{37DB0EC0-ACAC-478D-ACCA-2139CFA3708F}">
      <dsp:nvSpPr>
        <dsp:cNvPr id="0" name=""/>
        <dsp:cNvSpPr/>
      </dsp:nvSpPr>
      <dsp:spPr>
        <a:xfrm>
          <a:off x="3776638" y="1210778"/>
          <a:ext cx="1716034" cy="1029620"/>
        </a:xfrm>
        <a:prstGeom prst="rect">
          <a:avLst/>
        </a:prstGeom>
        <a:solidFill>
          <a:schemeClr val="accent2">
            <a:hueOff val="-3606611"/>
            <a:satOff val="-7098"/>
            <a:lumOff val="44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Revenue &amp; Demand Insights:</a:t>
          </a:r>
          <a:endParaRPr lang="en-US" sz="1400" kern="1200"/>
        </a:p>
      </dsp:txBody>
      <dsp:txXfrm>
        <a:off x="3776638" y="1210778"/>
        <a:ext cx="1716034" cy="1029620"/>
      </dsp:txXfrm>
    </dsp:sp>
    <dsp:sp modelId="{D94755CA-9F1A-406F-95E1-F352F3AB4771}">
      <dsp:nvSpPr>
        <dsp:cNvPr id="0" name=""/>
        <dsp:cNvSpPr/>
      </dsp:nvSpPr>
      <dsp:spPr>
        <a:xfrm>
          <a:off x="5664276" y="1210778"/>
          <a:ext cx="1716034" cy="1029620"/>
        </a:xfrm>
        <a:prstGeom prst="rect">
          <a:avLst/>
        </a:prstGeom>
        <a:solidFill>
          <a:schemeClr val="accent2">
            <a:hueOff val="-4057438"/>
            <a:satOff val="-7986"/>
            <a:lumOff val="49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Aggregated trip counts and fare values by hourly slots.</a:t>
          </a:r>
        </a:p>
      </dsp:txBody>
      <dsp:txXfrm>
        <a:off x="5664276" y="1210778"/>
        <a:ext cx="1716034" cy="1029620"/>
      </dsp:txXfrm>
    </dsp:sp>
    <dsp:sp modelId="{83612808-69AF-47DF-92AE-332000BC8D0B}">
      <dsp:nvSpPr>
        <dsp:cNvPr id="0" name=""/>
        <dsp:cNvSpPr/>
      </dsp:nvSpPr>
      <dsp:spPr>
        <a:xfrm>
          <a:off x="7551915" y="1210778"/>
          <a:ext cx="1716034" cy="1029620"/>
        </a:xfrm>
        <a:prstGeom prst="rect">
          <a:avLst/>
        </a:prstGeom>
        <a:solidFill>
          <a:schemeClr val="accent2">
            <a:hueOff val="-4508264"/>
            <a:satOff val="-8873"/>
            <a:lumOff val="55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Used </a:t>
          </a:r>
          <a:r>
            <a:rPr lang="en-US" sz="1400" b="1" kern="1200"/>
            <a:t>clustered column</a:t>
          </a:r>
          <a:r>
            <a:rPr lang="en-US" sz="1400" kern="1200"/>
            <a:t> and </a:t>
          </a:r>
          <a:r>
            <a:rPr lang="en-US" sz="1400" b="1" kern="1200"/>
            <a:t>pie charts</a:t>
          </a:r>
          <a:r>
            <a:rPr lang="en-US" sz="1400" kern="1200"/>
            <a:t> to analyze peak demand and revenue slots.</a:t>
          </a:r>
        </a:p>
      </dsp:txBody>
      <dsp:txXfrm>
        <a:off x="7551915" y="1210778"/>
        <a:ext cx="1716034" cy="1029620"/>
      </dsp:txXfrm>
    </dsp:sp>
    <dsp:sp modelId="{E0924800-6E9F-473D-8A21-60BFEA9EA56D}">
      <dsp:nvSpPr>
        <dsp:cNvPr id="0" name=""/>
        <dsp:cNvSpPr/>
      </dsp:nvSpPr>
      <dsp:spPr>
        <a:xfrm>
          <a:off x="9439553" y="1210778"/>
          <a:ext cx="1716034" cy="1029620"/>
        </a:xfrm>
        <a:prstGeom prst="rect">
          <a:avLst/>
        </a:prstGeom>
        <a:solidFill>
          <a:schemeClr val="accent2">
            <a:hueOff val="-4959090"/>
            <a:satOff val="-9760"/>
            <a:lumOff val="609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Zone-Level Insights:</a:t>
          </a:r>
          <a:endParaRPr lang="en-US" sz="1400" kern="1200"/>
        </a:p>
      </dsp:txBody>
      <dsp:txXfrm>
        <a:off x="9439553" y="1210778"/>
        <a:ext cx="1716034" cy="1029620"/>
      </dsp:txXfrm>
    </dsp:sp>
    <dsp:sp modelId="{190DAF93-CEF4-4008-8632-23EA19FFC5FA}">
      <dsp:nvSpPr>
        <dsp:cNvPr id="0" name=""/>
        <dsp:cNvSpPr/>
      </dsp:nvSpPr>
      <dsp:spPr>
        <a:xfrm>
          <a:off x="1361" y="2412002"/>
          <a:ext cx="1716034" cy="1029620"/>
        </a:xfrm>
        <a:prstGeom prst="rect">
          <a:avLst/>
        </a:prstGeom>
        <a:solidFill>
          <a:schemeClr val="accent2">
            <a:hueOff val="-5409917"/>
            <a:satOff val="-10648"/>
            <a:lumOff val="66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Linked loc_from with Assembly table to map zones.</a:t>
          </a:r>
        </a:p>
      </dsp:txBody>
      <dsp:txXfrm>
        <a:off x="1361" y="2412002"/>
        <a:ext cx="1716034" cy="1029620"/>
      </dsp:txXfrm>
    </dsp:sp>
    <dsp:sp modelId="{15B7DE07-117C-4EB5-8387-29C632462630}">
      <dsp:nvSpPr>
        <dsp:cNvPr id="0" name=""/>
        <dsp:cNvSpPr/>
      </dsp:nvSpPr>
      <dsp:spPr>
        <a:xfrm>
          <a:off x="1889000" y="2412002"/>
          <a:ext cx="1716034" cy="1029620"/>
        </a:xfrm>
        <a:prstGeom prst="rect">
          <a:avLst/>
        </a:prstGeom>
        <a:solidFill>
          <a:schemeClr val="accent2">
            <a:hueOff val="-5860743"/>
            <a:satOff val="-11535"/>
            <a:lumOff val="72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Identified high-performing zones for ride count and revenue using visualizations.</a:t>
          </a:r>
        </a:p>
      </dsp:txBody>
      <dsp:txXfrm>
        <a:off x="1889000" y="2412002"/>
        <a:ext cx="1716034" cy="1029620"/>
      </dsp:txXfrm>
    </dsp:sp>
    <dsp:sp modelId="{74522273-7605-496A-AA98-4264A0EFC5C6}">
      <dsp:nvSpPr>
        <dsp:cNvPr id="0" name=""/>
        <dsp:cNvSpPr/>
      </dsp:nvSpPr>
      <dsp:spPr>
        <a:xfrm>
          <a:off x="3776638" y="2412002"/>
          <a:ext cx="1716034" cy="1029620"/>
        </a:xfrm>
        <a:prstGeom prst="rect">
          <a:avLst/>
        </a:prstGeom>
        <a:solidFill>
          <a:schemeClr val="accent2">
            <a:hueOff val="-6311570"/>
            <a:satOff val="-12422"/>
            <a:lumOff val="77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Ride Completion Analysis:</a:t>
          </a:r>
          <a:endParaRPr lang="en-US" sz="1400" kern="1200"/>
        </a:p>
      </dsp:txBody>
      <dsp:txXfrm>
        <a:off x="3776638" y="2412002"/>
        <a:ext cx="1716034" cy="1029620"/>
      </dsp:txXfrm>
    </dsp:sp>
    <dsp:sp modelId="{0F4A9EAD-4377-4A21-A99C-C9B3D8F9D1D5}">
      <dsp:nvSpPr>
        <dsp:cNvPr id="0" name=""/>
        <dsp:cNvSpPr/>
      </dsp:nvSpPr>
      <dsp:spPr>
        <a:xfrm>
          <a:off x="5664276" y="2412002"/>
          <a:ext cx="1716034" cy="1029620"/>
        </a:xfrm>
        <a:prstGeom prst="rect">
          <a:avLst/>
        </a:prstGeom>
        <a:solidFill>
          <a:schemeClr val="accent2">
            <a:hueOff val="-6762396"/>
            <a:satOff val="-13310"/>
            <a:lumOff val="831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Created Ride Status column using nested SWITCH() for cancellation and success status.</a:t>
          </a:r>
        </a:p>
      </dsp:txBody>
      <dsp:txXfrm>
        <a:off x="5664276" y="2412002"/>
        <a:ext cx="1716034" cy="1029620"/>
      </dsp:txXfrm>
    </dsp:sp>
    <dsp:sp modelId="{7AABB4FA-BA45-4169-AFA0-C93A6888D85F}">
      <dsp:nvSpPr>
        <dsp:cNvPr id="0" name=""/>
        <dsp:cNvSpPr/>
      </dsp:nvSpPr>
      <dsp:spPr>
        <a:xfrm>
          <a:off x="7551915" y="2412002"/>
          <a:ext cx="1716034" cy="1029620"/>
        </a:xfrm>
        <a:prstGeom prst="rect">
          <a:avLst/>
        </a:prstGeom>
        <a:solidFill>
          <a:schemeClr val="accent2">
            <a:hueOff val="-7213223"/>
            <a:satOff val="-14197"/>
            <a:lumOff val="88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Calculated % of successful and cancelled rides using </a:t>
          </a:r>
          <a:r>
            <a:rPr lang="en-US" sz="1400" b="1" kern="1200"/>
            <a:t>pie chart</a:t>
          </a:r>
          <a:r>
            <a:rPr lang="en-US" sz="1400" kern="1200"/>
            <a:t> visualization.</a:t>
          </a:r>
        </a:p>
      </dsp:txBody>
      <dsp:txXfrm>
        <a:off x="7551915" y="2412002"/>
        <a:ext cx="1716034" cy="1029620"/>
      </dsp:txXfrm>
    </dsp:sp>
    <dsp:sp modelId="{DD1E5450-624C-42B1-9F41-5767B1566FD9}">
      <dsp:nvSpPr>
        <dsp:cNvPr id="0" name=""/>
        <dsp:cNvSpPr/>
      </dsp:nvSpPr>
      <dsp:spPr>
        <a:xfrm>
          <a:off x="9439553" y="2412002"/>
          <a:ext cx="1716034" cy="1029620"/>
        </a:xfrm>
        <a:prstGeom prst="rect">
          <a:avLst/>
        </a:prstGeom>
        <a:solidFill>
          <a:schemeClr val="accent2">
            <a:hueOff val="-7664049"/>
            <a:satOff val="-15084"/>
            <a:lumOff val="942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Conversion Funnel Analysis:</a:t>
          </a:r>
          <a:endParaRPr lang="en-US" sz="1400" kern="1200"/>
        </a:p>
      </dsp:txBody>
      <dsp:txXfrm>
        <a:off x="9439553" y="2412002"/>
        <a:ext cx="1716034" cy="1029620"/>
      </dsp:txXfrm>
    </dsp:sp>
    <dsp:sp modelId="{67321F31-7577-4E7E-98BD-1A20EF024090}">
      <dsp:nvSpPr>
        <dsp:cNvPr id="0" name=""/>
        <dsp:cNvSpPr/>
      </dsp:nvSpPr>
      <dsp:spPr>
        <a:xfrm>
          <a:off x="1361" y="3613227"/>
          <a:ext cx="1716034" cy="1029620"/>
        </a:xfrm>
        <a:prstGeom prst="rect">
          <a:avLst/>
        </a:prstGeom>
        <a:solidFill>
          <a:schemeClr val="accent2">
            <a:hueOff val="-8114875"/>
            <a:satOff val="-15971"/>
            <a:lumOff val="99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Created SearchedAndCompleted flag to track quote → completion.</a:t>
          </a:r>
        </a:p>
      </dsp:txBody>
      <dsp:txXfrm>
        <a:off x="1361" y="3613227"/>
        <a:ext cx="1716034" cy="1029620"/>
      </dsp:txXfrm>
    </dsp:sp>
    <dsp:sp modelId="{2B58030D-B199-40A7-AAA9-F876BC3B25C1}">
      <dsp:nvSpPr>
        <dsp:cNvPr id="0" name=""/>
        <dsp:cNvSpPr/>
      </dsp:nvSpPr>
      <dsp:spPr>
        <a:xfrm>
          <a:off x="1889000" y="3613227"/>
          <a:ext cx="1716034" cy="1029620"/>
        </a:xfrm>
        <a:prstGeom prst="rect">
          <a:avLst/>
        </a:prstGeom>
        <a:solidFill>
          <a:schemeClr val="accent2">
            <a:hueOff val="-8565701"/>
            <a:satOff val="-16859"/>
            <a:lumOff val="105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Calculated percentage of successful trips after quote search using DIVIDE() in DAX.</a:t>
          </a:r>
        </a:p>
      </dsp:txBody>
      <dsp:txXfrm>
        <a:off x="1889000" y="3613227"/>
        <a:ext cx="1716034" cy="1029620"/>
      </dsp:txXfrm>
    </dsp:sp>
    <dsp:sp modelId="{437C7A1B-4779-4341-A0CA-E851D6CA52D9}">
      <dsp:nvSpPr>
        <dsp:cNvPr id="0" name=""/>
        <dsp:cNvSpPr/>
      </dsp:nvSpPr>
      <dsp:spPr>
        <a:xfrm>
          <a:off x="3776638" y="3613227"/>
          <a:ext cx="1716034" cy="1029620"/>
        </a:xfrm>
        <a:prstGeom prst="rect">
          <a:avLst/>
        </a:prstGeom>
        <a:solidFill>
          <a:schemeClr val="accent2">
            <a:hueOff val="-9016528"/>
            <a:satOff val="-17746"/>
            <a:lumOff val="110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Tools &amp; Techniques:</a:t>
          </a:r>
          <a:endParaRPr lang="en-US" sz="1400" kern="1200"/>
        </a:p>
      </dsp:txBody>
      <dsp:txXfrm>
        <a:off x="3776638" y="3613227"/>
        <a:ext cx="1716034" cy="1029620"/>
      </dsp:txXfrm>
    </dsp:sp>
    <dsp:sp modelId="{F4C992AE-AAFB-4747-B0A1-B803F2113DAB}">
      <dsp:nvSpPr>
        <dsp:cNvPr id="0" name=""/>
        <dsp:cNvSpPr/>
      </dsp:nvSpPr>
      <dsp:spPr>
        <a:xfrm>
          <a:off x="5664276" y="3613227"/>
          <a:ext cx="1716034" cy="1029620"/>
        </a:xfrm>
        <a:prstGeom prst="rect">
          <a:avLst/>
        </a:prstGeom>
        <a:solidFill>
          <a:schemeClr val="accent2">
            <a:hueOff val="-9467355"/>
            <a:satOff val="-18633"/>
            <a:lumOff val="116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Power BI for data modeling and visualization.</a:t>
          </a:r>
        </a:p>
      </dsp:txBody>
      <dsp:txXfrm>
        <a:off x="5664276" y="3613227"/>
        <a:ext cx="1716034" cy="1029620"/>
      </dsp:txXfrm>
    </dsp:sp>
    <dsp:sp modelId="{B35901E2-35D6-426B-BD21-AC1D9067B50B}">
      <dsp:nvSpPr>
        <dsp:cNvPr id="0" name=""/>
        <dsp:cNvSpPr/>
      </dsp:nvSpPr>
      <dsp:spPr>
        <a:xfrm>
          <a:off x="7551915" y="3613227"/>
          <a:ext cx="1716034" cy="1029620"/>
        </a:xfrm>
        <a:prstGeom prst="rect">
          <a:avLst/>
        </a:prstGeom>
        <a:solidFill>
          <a:schemeClr val="accent2">
            <a:hueOff val="-9918181"/>
            <a:satOff val="-19521"/>
            <a:lumOff val="1219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DAX for calculated columns and custom measures.</a:t>
          </a:r>
        </a:p>
      </dsp:txBody>
      <dsp:txXfrm>
        <a:off x="7551915" y="3613227"/>
        <a:ext cx="1716034" cy="1029620"/>
      </dsp:txXfrm>
    </dsp:sp>
    <dsp:sp modelId="{B2ECE112-2046-4655-8D6A-44CB86F89ABB}">
      <dsp:nvSpPr>
        <dsp:cNvPr id="0" name=""/>
        <dsp:cNvSpPr/>
      </dsp:nvSpPr>
      <dsp:spPr>
        <a:xfrm>
          <a:off x="9439553" y="3613227"/>
          <a:ext cx="1716034" cy="1029620"/>
        </a:xfrm>
        <a:prstGeom prst="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Relationships built across Trips, </a:t>
          </a:r>
          <a:r>
            <a:rPr lang="en-US" sz="1400" kern="1200" dirty="0" err="1"/>
            <a:t>Trip_Details</a:t>
          </a:r>
          <a:r>
            <a:rPr lang="en-US" sz="1400" kern="1200" dirty="0"/>
            <a:t>, and Assembly tables.</a:t>
          </a:r>
        </a:p>
      </dsp:txBody>
      <dsp:txXfrm>
        <a:off x="9439553" y="3613227"/>
        <a:ext cx="1716034" cy="1029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1ECC0-E06C-47F5-9861-A71B869DC424}">
      <dsp:nvSpPr>
        <dsp:cNvPr id="0" name=""/>
        <dsp:cNvSpPr/>
      </dsp:nvSpPr>
      <dsp:spPr>
        <a:xfrm>
          <a:off x="0" y="670"/>
          <a:ext cx="675299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F5E73-5FC4-474E-B022-363251D7B7AD}">
      <dsp:nvSpPr>
        <dsp:cNvPr id="0" name=""/>
        <dsp:cNvSpPr/>
      </dsp:nvSpPr>
      <dsp:spPr>
        <a:xfrm>
          <a:off x="0" y="670"/>
          <a:ext cx="6752995" cy="1098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Assembly Table: </a:t>
          </a:r>
          <a:r>
            <a:rPr lang="en-US" sz="2400" kern="1200" dirty="0"/>
            <a:t>Contains geographical area data in Bengaluru divided into assemblies</a:t>
          </a:r>
        </a:p>
      </dsp:txBody>
      <dsp:txXfrm>
        <a:off x="0" y="670"/>
        <a:ext cx="6752995" cy="1098674"/>
      </dsp:txXfrm>
    </dsp:sp>
    <dsp:sp modelId="{8D05533C-DC14-49F0-8712-A3E56C7F556C}">
      <dsp:nvSpPr>
        <dsp:cNvPr id="0" name=""/>
        <dsp:cNvSpPr/>
      </dsp:nvSpPr>
      <dsp:spPr>
        <a:xfrm>
          <a:off x="0" y="1099345"/>
          <a:ext cx="675299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77563-2F8C-49A8-9626-E41E064B6CF2}">
      <dsp:nvSpPr>
        <dsp:cNvPr id="0" name=""/>
        <dsp:cNvSpPr/>
      </dsp:nvSpPr>
      <dsp:spPr>
        <a:xfrm>
          <a:off x="0" y="1099345"/>
          <a:ext cx="6752995" cy="1098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Duration Table: </a:t>
          </a:r>
          <a:r>
            <a:rPr lang="en-US" sz="2400" kern="1200" dirty="0"/>
            <a:t>Tracks hourly time slots to </a:t>
          </a:r>
          <a:r>
            <a:rPr lang="en-US" sz="2400" kern="1200" dirty="0" err="1"/>
            <a:t>analyse</a:t>
          </a:r>
          <a:r>
            <a:rPr lang="en-US" sz="2400" kern="1200" dirty="0"/>
            <a:t> temporal ride patterns</a:t>
          </a:r>
        </a:p>
      </dsp:txBody>
      <dsp:txXfrm>
        <a:off x="0" y="1099345"/>
        <a:ext cx="6752995" cy="1098674"/>
      </dsp:txXfrm>
    </dsp:sp>
    <dsp:sp modelId="{88092892-64BC-44A6-8A7B-3CDF4F5448DB}">
      <dsp:nvSpPr>
        <dsp:cNvPr id="0" name=""/>
        <dsp:cNvSpPr/>
      </dsp:nvSpPr>
      <dsp:spPr>
        <a:xfrm>
          <a:off x="0" y="2198019"/>
          <a:ext cx="675299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BA1BA-86AA-42F0-A7C9-CB8309A23C19}">
      <dsp:nvSpPr>
        <dsp:cNvPr id="0" name=""/>
        <dsp:cNvSpPr/>
      </dsp:nvSpPr>
      <dsp:spPr>
        <a:xfrm>
          <a:off x="0" y="2198019"/>
          <a:ext cx="6752995" cy="1098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Payment Table: </a:t>
          </a:r>
          <a:r>
            <a:rPr lang="en-US" sz="2400" kern="1200" dirty="0"/>
            <a:t>Documents transaction methods to study customer preferences</a:t>
          </a:r>
        </a:p>
      </dsp:txBody>
      <dsp:txXfrm>
        <a:off x="0" y="2198019"/>
        <a:ext cx="6752995" cy="1098674"/>
      </dsp:txXfrm>
    </dsp:sp>
    <dsp:sp modelId="{2C4C9011-E996-4E81-9369-7B00F24DD1CF}">
      <dsp:nvSpPr>
        <dsp:cNvPr id="0" name=""/>
        <dsp:cNvSpPr/>
      </dsp:nvSpPr>
      <dsp:spPr>
        <a:xfrm>
          <a:off x="0" y="3296694"/>
          <a:ext cx="675299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6B598-1472-462D-92EF-B0C7860B6BDB}">
      <dsp:nvSpPr>
        <dsp:cNvPr id="0" name=""/>
        <dsp:cNvSpPr/>
      </dsp:nvSpPr>
      <dsp:spPr>
        <a:xfrm>
          <a:off x="0" y="3296694"/>
          <a:ext cx="6752995" cy="1098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Trip Details Table: </a:t>
          </a:r>
          <a:r>
            <a:rPr lang="en-US" sz="2400" kern="1200" dirty="0"/>
            <a:t>Monitors trip interactions</a:t>
          </a:r>
        </a:p>
      </dsp:txBody>
      <dsp:txXfrm>
        <a:off x="0" y="3296694"/>
        <a:ext cx="6752995" cy="1098674"/>
      </dsp:txXfrm>
    </dsp:sp>
    <dsp:sp modelId="{B6F8217D-A1D9-4569-92BA-6D17C595D744}">
      <dsp:nvSpPr>
        <dsp:cNvPr id="0" name=""/>
        <dsp:cNvSpPr/>
      </dsp:nvSpPr>
      <dsp:spPr>
        <a:xfrm>
          <a:off x="0" y="4395368"/>
          <a:ext cx="675299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4F3CF-8130-4E4A-82DC-A92D96F2864C}">
      <dsp:nvSpPr>
        <dsp:cNvPr id="0" name=""/>
        <dsp:cNvSpPr/>
      </dsp:nvSpPr>
      <dsp:spPr>
        <a:xfrm>
          <a:off x="0" y="4395368"/>
          <a:ext cx="6752995" cy="1098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Trips Table: </a:t>
          </a:r>
          <a:r>
            <a:rPr lang="en-US" sz="2400" kern="1200" dirty="0"/>
            <a:t>Records completed journey details</a:t>
          </a:r>
        </a:p>
      </dsp:txBody>
      <dsp:txXfrm>
        <a:off x="0" y="4395368"/>
        <a:ext cx="6752995" cy="10986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9C113-38E2-4822-AB4E-CB9C874174C7}">
      <dsp:nvSpPr>
        <dsp:cNvPr id="0" name=""/>
        <dsp:cNvSpPr/>
      </dsp:nvSpPr>
      <dsp:spPr>
        <a:xfrm>
          <a:off x="0" y="0"/>
          <a:ext cx="9483407" cy="16952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 dirty="0"/>
            <a:t>Numerical Variables: </a:t>
          </a:r>
          <a:r>
            <a:rPr lang="en-US" sz="4500" kern="1200" dirty="0"/>
            <a:t>Fare and Distance</a:t>
          </a:r>
        </a:p>
      </dsp:txBody>
      <dsp:txXfrm>
        <a:off x="49651" y="49651"/>
        <a:ext cx="7731273" cy="1595910"/>
      </dsp:txXfrm>
    </dsp:sp>
    <dsp:sp modelId="{A1055242-70EE-4469-BF9D-C29B60ABFA10}">
      <dsp:nvSpPr>
        <dsp:cNvPr id="0" name=""/>
        <dsp:cNvSpPr/>
      </dsp:nvSpPr>
      <dsp:spPr>
        <a:xfrm>
          <a:off x="1673542" y="2071925"/>
          <a:ext cx="9483407" cy="1695212"/>
        </a:xfrm>
        <a:prstGeom prst="roundRect">
          <a:avLst>
            <a:gd name="adj" fmla="val 10000"/>
          </a:avLst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 dirty="0"/>
            <a:t>Categorical Variables:</a:t>
          </a:r>
          <a:r>
            <a:rPr lang="en-US" sz="4500" kern="1200" dirty="0"/>
            <a:t> All other variables</a:t>
          </a:r>
        </a:p>
      </dsp:txBody>
      <dsp:txXfrm>
        <a:off x="1723193" y="2121576"/>
        <a:ext cx="6608675" cy="1595910"/>
      </dsp:txXfrm>
    </dsp:sp>
    <dsp:sp modelId="{FC536BB1-EC39-4951-80C0-95820532368D}">
      <dsp:nvSpPr>
        <dsp:cNvPr id="0" name=""/>
        <dsp:cNvSpPr/>
      </dsp:nvSpPr>
      <dsp:spPr>
        <a:xfrm>
          <a:off x="8381519" y="1332625"/>
          <a:ext cx="1101887" cy="11018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629444" y="1332625"/>
        <a:ext cx="606037" cy="8291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2FEB0-4B9D-4679-8681-4E45B974DE84}">
      <dsp:nvSpPr>
        <dsp:cNvPr id="0" name=""/>
        <dsp:cNvSpPr/>
      </dsp:nvSpPr>
      <dsp:spPr>
        <a:xfrm>
          <a:off x="7086120" y="1640153"/>
          <a:ext cx="2940009" cy="699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6749"/>
              </a:lnTo>
              <a:lnTo>
                <a:pt x="2940009" y="476749"/>
              </a:lnTo>
              <a:lnTo>
                <a:pt x="2940009" y="699588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8182E3-18D5-403C-9AE8-C0B0E3D944F5}">
      <dsp:nvSpPr>
        <dsp:cNvPr id="0" name=""/>
        <dsp:cNvSpPr/>
      </dsp:nvSpPr>
      <dsp:spPr>
        <a:xfrm>
          <a:off x="7040400" y="1640153"/>
          <a:ext cx="91440" cy="69958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9588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D3CE5-1092-4052-B167-FD7FE5587DA8}">
      <dsp:nvSpPr>
        <dsp:cNvPr id="0" name=""/>
        <dsp:cNvSpPr/>
      </dsp:nvSpPr>
      <dsp:spPr>
        <a:xfrm>
          <a:off x="4146110" y="1640153"/>
          <a:ext cx="2940009" cy="699588"/>
        </a:xfrm>
        <a:custGeom>
          <a:avLst/>
          <a:gdLst/>
          <a:ahLst/>
          <a:cxnLst/>
          <a:rect l="0" t="0" r="0" b="0"/>
          <a:pathLst>
            <a:path>
              <a:moveTo>
                <a:pt x="2940009" y="0"/>
              </a:moveTo>
              <a:lnTo>
                <a:pt x="2940009" y="476749"/>
              </a:lnTo>
              <a:lnTo>
                <a:pt x="0" y="476749"/>
              </a:lnTo>
              <a:lnTo>
                <a:pt x="0" y="699588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0B191B-D481-42A8-9BA9-8F08C19A9F8D}">
      <dsp:nvSpPr>
        <dsp:cNvPr id="0" name=""/>
        <dsp:cNvSpPr/>
      </dsp:nvSpPr>
      <dsp:spPr>
        <a:xfrm>
          <a:off x="3368" y="112684"/>
          <a:ext cx="2405462" cy="1527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FB8D9-6DBA-4B66-84BE-36B67BA93CA1}">
      <dsp:nvSpPr>
        <dsp:cNvPr id="0" name=""/>
        <dsp:cNvSpPr/>
      </dsp:nvSpPr>
      <dsp:spPr>
        <a:xfrm>
          <a:off x="270642" y="366594"/>
          <a:ext cx="2405462" cy="1527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Insight:</a:t>
          </a:r>
          <a:r>
            <a:rPr lang="en-US" sz="1800" kern="1200" dirty="0"/>
            <a:t> Peak demand observed between </a:t>
          </a:r>
          <a:r>
            <a:rPr lang="en-US" sz="1800" b="1" kern="1200" dirty="0"/>
            <a:t>12 AM – 6 AM</a:t>
          </a:r>
          <a:r>
            <a:rPr lang="en-US" sz="1800" kern="1200" dirty="0"/>
            <a:t>, with the </a:t>
          </a:r>
          <a:r>
            <a:rPr lang="en-US" sz="1800" b="1" kern="1200" dirty="0"/>
            <a:t>highest at 12–1 AM</a:t>
          </a:r>
          <a:endParaRPr lang="en-US" sz="1800" kern="1200" dirty="0"/>
        </a:p>
      </dsp:txBody>
      <dsp:txXfrm>
        <a:off x="315380" y="411332"/>
        <a:ext cx="2315986" cy="1437992"/>
      </dsp:txXfrm>
    </dsp:sp>
    <dsp:sp modelId="{D37899E9-DFDA-46B5-A43D-CF0360D202BF}">
      <dsp:nvSpPr>
        <dsp:cNvPr id="0" name=""/>
        <dsp:cNvSpPr/>
      </dsp:nvSpPr>
      <dsp:spPr>
        <a:xfrm>
          <a:off x="2943378" y="112684"/>
          <a:ext cx="2405462" cy="1527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9AD01-F7FA-414C-9A7B-E086465C3B74}">
      <dsp:nvSpPr>
        <dsp:cNvPr id="0" name=""/>
        <dsp:cNvSpPr/>
      </dsp:nvSpPr>
      <dsp:spPr>
        <a:xfrm>
          <a:off x="3210652" y="366594"/>
          <a:ext cx="2405462" cy="1527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Trend:</a:t>
          </a:r>
          <a:r>
            <a:rPr lang="en-US" sz="1800" kern="1200"/>
            <a:t> Demand declines during the day</a:t>
          </a:r>
        </a:p>
      </dsp:txBody>
      <dsp:txXfrm>
        <a:off x="3255390" y="411332"/>
        <a:ext cx="2315986" cy="1437992"/>
      </dsp:txXfrm>
    </dsp:sp>
    <dsp:sp modelId="{899E6F7F-B1BB-40E1-AB04-3064AAC79047}">
      <dsp:nvSpPr>
        <dsp:cNvPr id="0" name=""/>
        <dsp:cNvSpPr/>
      </dsp:nvSpPr>
      <dsp:spPr>
        <a:xfrm>
          <a:off x="5883388" y="112684"/>
          <a:ext cx="2405462" cy="15274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4AC86-EFCC-42BE-916E-D0FFB342798D}">
      <dsp:nvSpPr>
        <dsp:cNvPr id="0" name=""/>
        <dsp:cNvSpPr/>
      </dsp:nvSpPr>
      <dsp:spPr>
        <a:xfrm>
          <a:off x="6150662" y="366594"/>
          <a:ext cx="2405462" cy="1527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Possible Reasons:</a:t>
          </a:r>
          <a:endParaRPr lang="en-US" sz="1800" kern="1200"/>
        </a:p>
      </dsp:txBody>
      <dsp:txXfrm>
        <a:off x="6195400" y="411332"/>
        <a:ext cx="2315986" cy="1437992"/>
      </dsp:txXfrm>
    </dsp:sp>
    <dsp:sp modelId="{C7C20B89-C9B0-49EE-8159-831D4DA600FB}">
      <dsp:nvSpPr>
        <dsp:cNvPr id="0" name=""/>
        <dsp:cNvSpPr/>
      </dsp:nvSpPr>
      <dsp:spPr>
        <a:xfrm>
          <a:off x="2943378" y="2339741"/>
          <a:ext cx="2405462" cy="15274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295AA-AD06-4A3D-8CD5-B3AC4D4528BC}">
      <dsp:nvSpPr>
        <dsp:cNvPr id="0" name=""/>
        <dsp:cNvSpPr/>
      </dsp:nvSpPr>
      <dsp:spPr>
        <a:xfrm>
          <a:off x="3210652" y="2593651"/>
          <a:ext cx="2405462" cy="1527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Limited public transport at night</a:t>
          </a:r>
        </a:p>
      </dsp:txBody>
      <dsp:txXfrm>
        <a:off x="3255390" y="2638389"/>
        <a:ext cx="2315986" cy="1437992"/>
      </dsp:txXfrm>
    </dsp:sp>
    <dsp:sp modelId="{6034C8B1-A6FB-40A3-A10F-12438D6356C8}">
      <dsp:nvSpPr>
        <dsp:cNvPr id="0" name=""/>
        <dsp:cNvSpPr/>
      </dsp:nvSpPr>
      <dsp:spPr>
        <a:xfrm>
          <a:off x="5883388" y="2339741"/>
          <a:ext cx="2405462" cy="15274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5913D-37A9-436A-87A6-FFE49820D846}">
      <dsp:nvSpPr>
        <dsp:cNvPr id="0" name=""/>
        <dsp:cNvSpPr/>
      </dsp:nvSpPr>
      <dsp:spPr>
        <a:xfrm>
          <a:off x="6150662" y="2593651"/>
          <a:ext cx="2405462" cy="1527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Night-shift commutes</a:t>
          </a:r>
        </a:p>
      </dsp:txBody>
      <dsp:txXfrm>
        <a:off x="6195400" y="2638389"/>
        <a:ext cx="2315986" cy="1437992"/>
      </dsp:txXfrm>
    </dsp:sp>
    <dsp:sp modelId="{D5F5192A-853F-41AC-B44B-938225CE1F24}">
      <dsp:nvSpPr>
        <dsp:cNvPr id="0" name=""/>
        <dsp:cNvSpPr/>
      </dsp:nvSpPr>
      <dsp:spPr>
        <a:xfrm>
          <a:off x="8823398" y="2339741"/>
          <a:ext cx="2405462" cy="15274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BA4EB-F6B3-4EAF-9FD3-B27643D0B546}">
      <dsp:nvSpPr>
        <dsp:cNvPr id="0" name=""/>
        <dsp:cNvSpPr/>
      </dsp:nvSpPr>
      <dsp:spPr>
        <a:xfrm>
          <a:off x="9090672" y="2593651"/>
          <a:ext cx="2405462" cy="1527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/>
            <a:t>Visual: Line/Bar Chart showing trips by hour</a:t>
          </a:r>
          <a:endParaRPr lang="en-US" sz="1800" kern="1200"/>
        </a:p>
      </dsp:txBody>
      <dsp:txXfrm>
        <a:off x="9135410" y="2638389"/>
        <a:ext cx="2315986" cy="14379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DA31F5-8449-44BC-8B50-5B57D305BF8D}">
      <dsp:nvSpPr>
        <dsp:cNvPr id="0" name=""/>
        <dsp:cNvSpPr/>
      </dsp:nvSpPr>
      <dsp:spPr>
        <a:xfrm>
          <a:off x="1913710" y="851214"/>
          <a:ext cx="408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80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07125" y="894737"/>
        <a:ext cx="21970" cy="4394"/>
      </dsp:txXfrm>
    </dsp:sp>
    <dsp:sp modelId="{364BAB69-1523-4148-BD87-3A8E3E266663}">
      <dsp:nvSpPr>
        <dsp:cNvPr id="0" name=""/>
        <dsp:cNvSpPr/>
      </dsp:nvSpPr>
      <dsp:spPr>
        <a:xfrm>
          <a:off x="5075" y="323804"/>
          <a:ext cx="1910435" cy="11462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3" tIns="98263" rIns="93613" bIns="9826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Key Takeaways:</a:t>
          </a:r>
          <a:endParaRPr lang="en-US" sz="1700" kern="1200"/>
        </a:p>
      </dsp:txBody>
      <dsp:txXfrm>
        <a:off x="5075" y="323804"/>
        <a:ext cx="1910435" cy="1146261"/>
      </dsp:txXfrm>
    </dsp:sp>
    <dsp:sp modelId="{2026D85F-5CBD-4C56-A8D2-241785C5EFC6}">
      <dsp:nvSpPr>
        <dsp:cNvPr id="0" name=""/>
        <dsp:cNvSpPr/>
      </dsp:nvSpPr>
      <dsp:spPr>
        <a:xfrm>
          <a:off x="4263545" y="851214"/>
          <a:ext cx="408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80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56960" y="894737"/>
        <a:ext cx="21970" cy="4394"/>
      </dsp:txXfrm>
    </dsp:sp>
    <dsp:sp modelId="{BE262F55-E6B2-4338-B71F-2C2EDB706D47}">
      <dsp:nvSpPr>
        <dsp:cNvPr id="0" name=""/>
        <dsp:cNvSpPr/>
      </dsp:nvSpPr>
      <dsp:spPr>
        <a:xfrm>
          <a:off x="2354910" y="323804"/>
          <a:ext cx="1910435" cy="11462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3" tIns="98263" rIns="93613" bIns="9826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Night hours see highest ride demand and revenue</a:t>
          </a:r>
        </a:p>
      </dsp:txBody>
      <dsp:txXfrm>
        <a:off x="2354910" y="323804"/>
        <a:ext cx="1910435" cy="1146261"/>
      </dsp:txXfrm>
    </dsp:sp>
    <dsp:sp modelId="{A55FB6B3-B0E2-4F41-A948-439913185F96}">
      <dsp:nvSpPr>
        <dsp:cNvPr id="0" name=""/>
        <dsp:cNvSpPr/>
      </dsp:nvSpPr>
      <dsp:spPr>
        <a:xfrm>
          <a:off x="960292" y="1468265"/>
          <a:ext cx="4699670" cy="408800"/>
        </a:xfrm>
        <a:custGeom>
          <a:avLst/>
          <a:gdLst/>
          <a:ahLst/>
          <a:cxnLst/>
          <a:rect l="0" t="0" r="0" b="0"/>
          <a:pathLst>
            <a:path>
              <a:moveTo>
                <a:pt x="4699670" y="0"/>
              </a:moveTo>
              <a:lnTo>
                <a:pt x="4699670" y="221500"/>
              </a:lnTo>
              <a:lnTo>
                <a:pt x="0" y="221500"/>
              </a:lnTo>
              <a:lnTo>
                <a:pt x="0" y="40880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92123" y="1670468"/>
        <a:ext cx="236008" cy="4394"/>
      </dsp:txXfrm>
    </dsp:sp>
    <dsp:sp modelId="{952CA80F-EB7E-43E4-9762-01B172D9624B}">
      <dsp:nvSpPr>
        <dsp:cNvPr id="0" name=""/>
        <dsp:cNvSpPr/>
      </dsp:nvSpPr>
      <dsp:spPr>
        <a:xfrm>
          <a:off x="4704745" y="323804"/>
          <a:ext cx="1910435" cy="11462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3" tIns="98263" rIns="93613" bIns="9826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Digital payment is dominant</a:t>
          </a:r>
        </a:p>
      </dsp:txBody>
      <dsp:txXfrm>
        <a:off x="4704745" y="323804"/>
        <a:ext cx="1910435" cy="1146261"/>
      </dsp:txXfrm>
    </dsp:sp>
    <dsp:sp modelId="{A6401107-FF40-4678-ABEA-47F73D0DC6CA}">
      <dsp:nvSpPr>
        <dsp:cNvPr id="0" name=""/>
        <dsp:cNvSpPr/>
      </dsp:nvSpPr>
      <dsp:spPr>
        <a:xfrm>
          <a:off x="1913710" y="2436876"/>
          <a:ext cx="408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80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07125" y="2480398"/>
        <a:ext cx="21970" cy="4394"/>
      </dsp:txXfrm>
    </dsp:sp>
    <dsp:sp modelId="{954AC4DB-B6D4-4A8A-9905-35E27E137289}">
      <dsp:nvSpPr>
        <dsp:cNvPr id="0" name=""/>
        <dsp:cNvSpPr/>
      </dsp:nvSpPr>
      <dsp:spPr>
        <a:xfrm>
          <a:off x="5075" y="1909465"/>
          <a:ext cx="1910435" cy="11462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3" tIns="98263" rIns="93613" bIns="9826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Some zones significantly outperform others</a:t>
          </a:r>
        </a:p>
      </dsp:txBody>
      <dsp:txXfrm>
        <a:off x="5075" y="1909465"/>
        <a:ext cx="1910435" cy="1146261"/>
      </dsp:txXfrm>
    </dsp:sp>
    <dsp:sp modelId="{AA54B3EB-D6FF-4388-AF09-8E8AEE862041}">
      <dsp:nvSpPr>
        <dsp:cNvPr id="0" name=""/>
        <dsp:cNvSpPr/>
      </dsp:nvSpPr>
      <dsp:spPr>
        <a:xfrm>
          <a:off x="4263545" y="2436876"/>
          <a:ext cx="408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80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56960" y="2480398"/>
        <a:ext cx="21970" cy="4394"/>
      </dsp:txXfrm>
    </dsp:sp>
    <dsp:sp modelId="{69EA2BD6-D460-4BD5-B259-46C3AF8D88D6}">
      <dsp:nvSpPr>
        <dsp:cNvPr id="0" name=""/>
        <dsp:cNvSpPr/>
      </dsp:nvSpPr>
      <dsp:spPr>
        <a:xfrm>
          <a:off x="2354910" y="1909465"/>
          <a:ext cx="1910435" cy="11462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3" tIns="98263" rIns="93613" bIns="9826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Driver cancellations impact overall ride success</a:t>
          </a:r>
        </a:p>
      </dsp:txBody>
      <dsp:txXfrm>
        <a:off x="2354910" y="1909465"/>
        <a:ext cx="1910435" cy="1146261"/>
      </dsp:txXfrm>
    </dsp:sp>
    <dsp:sp modelId="{D9A0659D-287D-4131-A6B6-4A7A3FA6FF6D}">
      <dsp:nvSpPr>
        <dsp:cNvPr id="0" name=""/>
        <dsp:cNvSpPr/>
      </dsp:nvSpPr>
      <dsp:spPr>
        <a:xfrm>
          <a:off x="960292" y="3053926"/>
          <a:ext cx="4699670" cy="408800"/>
        </a:xfrm>
        <a:custGeom>
          <a:avLst/>
          <a:gdLst/>
          <a:ahLst/>
          <a:cxnLst/>
          <a:rect l="0" t="0" r="0" b="0"/>
          <a:pathLst>
            <a:path>
              <a:moveTo>
                <a:pt x="4699670" y="0"/>
              </a:moveTo>
              <a:lnTo>
                <a:pt x="4699670" y="221500"/>
              </a:lnTo>
              <a:lnTo>
                <a:pt x="0" y="221500"/>
              </a:lnTo>
              <a:lnTo>
                <a:pt x="0" y="40880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92123" y="3256129"/>
        <a:ext cx="236008" cy="4394"/>
      </dsp:txXfrm>
    </dsp:sp>
    <dsp:sp modelId="{CBD2FA30-DD49-448C-AEDF-4596BE0112B4}">
      <dsp:nvSpPr>
        <dsp:cNvPr id="0" name=""/>
        <dsp:cNvSpPr/>
      </dsp:nvSpPr>
      <dsp:spPr>
        <a:xfrm>
          <a:off x="4704745" y="1909465"/>
          <a:ext cx="1910435" cy="11462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3" tIns="98263" rIns="93613" bIns="9826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Next Steps:</a:t>
          </a:r>
          <a:endParaRPr lang="en-US" sz="1700" kern="1200"/>
        </a:p>
      </dsp:txBody>
      <dsp:txXfrm>
        <a:off x="4704745" y="1909465"/>
        <a:ext cx="1910435" cy="1146261"/>
      </dsp:txXfrm>
    </dsp:sp>
    <dsp:sp modelId="{1560B203-4C41-41B4-B1EA-4E757AF720A4}">
      <dsp:nvSpPr>
        <dsp:cNvPr id="0" name=""/>
        <dsp:cNvSpPr/>
      </dsp:nvSpPr>
      <dsp:spPr>
        <a:xfrm>
          <a:off x="1913710" y="4022537"/>
          <a:ext cx="408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80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07125" y="4066060"/>
        <a:ext cx="21970" cy="4394"/>
      </dsp:txXfrm>
    </dsp:sp>
    <dsp:sp modelId="{136AE8C5-188D-4250-8C6C-64B3819A8BF5}">
      <dsp:nvSpPr>
        <dsp:cNvPr id="0" name=""/>
        <dsp:cNvSpPr/>
      </dsp:nvSpPr>
      <dsp:spPr>
        <a:xfrm>
          <a:off x="5075" y="3495126"/>
          <a:ext cx="1910435" cy="11462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3" tIns="98263" rIns="93613" bIns="9826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Improve service during peak demand hours</a:t>
          </a:r>
        </a:p>
      </dsp:txBody>
      <dsp:txXfrm>
        <a:off x="5075" y="3495126"/>
        <a:ext cx="1910435" cy="1146261"/>
      </dsp:txXfrm>
    </dsp:sp>
    <dsp:sp modelId="{9963F8BE-543C-4A79-A0E3-F3F527C5CA05}">
      <dsp:nvSpPr>
        <dsp:cNvPr id="0" name=""/>
        <dsp:cNvSpPr/>
      </dsp:nvSpPr>
      <dsp:spPr>
        <a:xfrm>
          <a:off x="4263545" y="4022537"/>
          <a:ext cx="40880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0880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56960" y="4066060"/>
        <a:ext cx="21970" cy="4394"/>
      </dsp:txXfrm>
    </dsp:sp>
    <dsp:sp modelId="{40FAB8CC-1914-4DD7-A64D-4716B682DEE7}">
      <dsp:nvSpPr>
        <dsp:cNvPr id="0" name=""/>
        <dsp:cNvSpPr/>
      </dsp:nvSpPr>
      <dsp:spPr>
        <a:xfrm>
          <a:off x="2354910" y="3495126"/>
          <a:ext cx="1910435" cy="11462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3" tIns="98263" rIns="93613" bIns="9826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Address driver-side cancellations</a:t>
          </a:r>
        </a:p>
      </dsp:txBody>
      <dsp:txXfrm>
        <a:off x="2354910" y="3495126"/>
        <a:ext cx="1910435" cy="1146261"/>
      </dsp:txXfrm>
    </dsp:sp>
    <dsp:sp modelId="{5192B388-E3CF-4EA5-9985-E8E79FA792B4}">
      <dsp:nvSpPr>
        <dsp:cNvPr id="0" name=""/>
        <dsp:cNvSpPr/>
      </dsp:nvSpPr>
      <dsp:spPr>
        <a:xfrm>
          <a:off x="4704745" y="3495126"/>
          <a:ext cx="1910435" cy="11462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613" tIns="98263" rIns="93613" bIns="9826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Promote zones with untapped potential</a:t>
          </a:r>
        </a:p>
      </dsp:txBody>
      <dsp:txXfrm>
        <a:off x="4704745" y="3495126"/>
        <a:ext cx="1910435" cy="1146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1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7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92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9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1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5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7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6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8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6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0" r:id="rId6"/>
    <p:sldLayoutId id="2147483686" r:id="rId7"/>
    <p:sldLayoutId id="2147483687" r:id="rId8"/>
    <p:sldLayoutId id="2147483688" r:id="rId9"/>
    <p:sldLayoutId id="2147483689" r:id="rId10"/>
    <p:sldLayoutId id="214748369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3465681" cy="245059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chemeClr val="tx2"/>
                </a:solidFill>
              </a:rPr>
              <a:t>Namma Yatri – Data-Driven Insights &amp; Strategic 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870" y="4406871"/>
            <a:ext cx="3465681" cy="1709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Technical Report Summary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SSR_Namma_Yatri_SSR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19FBE-8744-5B28-8AF5-E97FBF427B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39" r="4" b="4"/>
          <a:stretch/>
        </p:blipFill>
        <p:spPr>
          <a:xfrm>
            <a:off x="4232366" y="1507975"/>
            <a:ext cx="7438426" cy="394095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FBF0-9BBB-68EB-BACE-7EC8C7373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>
            <a:normAutofit/>
          </a:bodyPr>
          <a:lstStyle/>
          <a:p>
            <a:r>
              <a:rPr lang="en-IN" b="0" dirty="0"/>
              <a:t>Unexpected P</a:t>
            </a:r>
            <a:r>
              <a:rPr lang="en-GB" b="0" dirty="0" err="1"/>
              <a:t>eak</a:t>
            </a:r>
            <a:r>
              <a:rPr lang="en-GB" b="0" dirty="0"/>
              <a:t> Hours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46C31-B1EE-8DBC-C9B3-C318999FB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4418540" cy="3767328"/>
          </a:xfrm>
        </p:spPr>
        <p:txBody>
          <a:bodyPr>
            <a:normAutofit/>
          </a:bodyPr>
          <a:lstStyle/>
          <a:p>
            <a:r>
              <a:rPr lang="en-US" sz="2400" dirty="0"/>
              <a:t>Peak hours are obtained during midnight &amp; Midday.</a:t>
            </a:r>
          </a:p>
          <a:p>
            <a:r>
              <a:rPr lang="en-GB" sz="2400" dirty="0"/>
              <a:t>Demand is steady with dips early in the morning; there is an opportunity to </a:t>
            </a:r>
            <a:r>
              <a:rPr lang="en-GB" sz="2400" b="1" dirty="0"/>
              <a:t>boost rides during mildly busy hours</a:t>
            </a:r>
            <a:r>
              <a:rPr lang="en-GB" sz="2400" dirty="0"/>
              <a:t> (12–3 PM)</a:t>
            </a:r>
            <a:r>
              <a:rPr lang="en-US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18EE2-F047-BE99-FF77-5C2907DFC0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87" r="-737"/>
          <a:stretch/>
        </p:blipFill>
        <p:spPr>
          <a:xfrm>
            <a:off x="5441743" y="508090"/>
            <a:ext cx="6581553" cy="58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43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7CCE-72A7-E5C3-BDB3-FCE8C2E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000" b="0" dirty="0"/>
              <a:t>Lowest Revenue During Peak hour</a:t>
            </a:r>
            <a:endParaRPr lang="en-US" sz="40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785B6-ACB1-54EF-6BB1-1EC4F902B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538728"/>
            <a:ext cx="3200400" cy="2816352"/>
          </a:xfrm>
        </p:spPr>
        <p:txBody>
          <a:bodyPr>
            <a:normAutofit/>
          </a:bodyPr>
          <a:lstStyle/>
          <a:p>
            <a:r>
              <a:rPr lang="en-US" dirty="0"/>
              <a:t>During 8-9 AM lowest 2.88% Revenue of overall.</a:t>
            </a:r>
          </a:p>
          <a:p>
            <a:r>
              <a:rPr lang="en-US" dirty="0"/>
              <a:t>During 12PM-1AM highest 5.99% Revenue of overall.</a:t>
            </a:r>
          </a:p>
          <a:p>
            <a:r>
              <a:rPr lang="en-GB" b="1" dirty="0"/>
              <a:t>Decision point</a:t>
            </a:r>
            <a:r>
              <a:rPr lang="en-GB" dirty="0"/>
              <a:t>: Explore </a:t>
            </a:r>
            <a:r>
              <a:rPr lang="en-GB" b="1" dirty="0"/>
              <a:t>pricing strategies or targeted driver coverage</a:t>
            </a:r>
            <a:r>
              <a:rPr lang="en-GB" dirty="0"/>
              <a:t> during these hours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ECDB9-ACA5-0862-CFC4-0F0B359EE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" r="-151"/>
          <a:stretch/>
        </p:blipFill>
        <p:spPr>
          <a:xfrm>
            <a:off x="3721608" y="1671578"/>
            <a:ext cx="8033632" cy="41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93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ECF23CE-5A07-11FA-5A48-DCACA7C202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76" r="10530" b="2"/>
          <a:stretch/>
        </p:blipFill>
        <p:spPr>
          <a:xfrm>
            <a:off x="2922495" y="970929"/>
            <a:ext cx="8748298" cy="62412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A3AA52-5C74-4945-297C-B4BEFF59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978408"/>
            <a:ext cx="4561781" cy="2432304"/>
          </a:xfrm>
        </p:spPr>
        <p:txBody>
          <a:bodyPr anchor="t">
            <a:normAutofit/>
          </a:bodyPr>
          <a:lstStyle/>
          <a:p>
            <a:r>
              <a:rPr lang="en-IN" b="0" dirty="0"/>
              <a:t>Promote UPI for Cost Saving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E4D01-7071-4774-6900-A2B4CD711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922776"/>
            <a:ext cx="3719098" cy="2432304"/>
          </a:xfrm>
        </p:spPr>
        <p:txBody>
          <a:bodyPr>
            <a:normAutofit/>
          </a:bodyPr>
          <a:lstStyle/>
          <a:p>
            <a:r>
              <a:rPr lang="en-GB" dirty="0"/>
              <a:t>Credit Card (26.65%) is dominant</a:t>
            </a:r>
          </a:p>
          <a:p>
            <a:r>
              <a:rPr lang="en-GB" b="1" dirty="0"/>
              <a:t>Suggestion: </a:t>
            </a:r>
            <a:r>
              <a:rPr lang="en-GB" dirty="0"/>
              <a:t>Ensure seamless experience for top methods; promote UPI for cost-saving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94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C524-2D3A-1E5B-13FD-B1931938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879592" cy="2450592"/>
          </a:xfrm>
        </p:spPr>
        <p:txBody>
          <a:bodyPr>
            <a:normAutofit/>
          </a:bodyPr>
          <a:lstStyle/>
          <a:p>
            <a:r>
              <a:rPr lang="en-IN" b="0" dirty="0"/>
              <a:t>High Performing Zones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A339C-D883-CDDD-9282-1506665EF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978408"/>
            <a:ext cx="5010912" cy="2450592"/>
          </a:xfrm>
        </p:spPr>
        <p:txBody>
          <a:bodyPr>
            <a:normAutofit/>
          </a:bodyPr>
          <a:lstStyle/>
          <a:p>
            <a:r>
              <a:rPr lang="en-GB" dirty="0"/>
              <a:t>Top Zone by Trip value – Mahadevapura</a:t>
            </a:r>
          </a:p>
          <a:p>
            <a:r>
              <a:rPr lang="en-GB" dirty="0"/>
              <a:t>Top Zone by Revenue – Bangalore South</a:t>
            </a:r>
          </a:p>
          <a:p>
            <a:r>
              <a:rPr lang="en-GB" b="1" dirty="0"/>
              <a:t>Suggestion: </a:t>
            </a:r>
            <a:r>
              <a:rPr lang="en-GB" dirty="0"/>
              <a:t>Prioritize driver distribution and targeted promotions in these areas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63C3E1-727D-3EEE-66C4-8C5673405C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28" r="-1" b="-1"/>
          <a:stretch/>
        </p:blipFill>
        <p:spPr>
          <a:xfrm>
            <a:off x="517870" y="2670464"/>
            <a:ext cx="5218688" cy="381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38407D-FC2C-9D0D-8C30-6B7F576C34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699"/>
          <a:stretch/>
        </p:blipFill>
        <p:spPr>
          <a:xfrm>
            <a:off x="6473537" y="2670464"/>
            <a:ext cx="5218688" cy="381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66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62A5-8900-7064-62AD-47F1B8EA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47-48% Cancellation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59E60-59D4-1077-2F6F-1C946658E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Nearly 47 – 48% cancellation → </a:t>
            </a:r>
            <a:r>
              <a:rPr lang="en-GB" sz="1800" b="1" dirty="0"/>
              <a:t>Operational gap </a:t>
            </a:r>
            <a:r>
              <a:rPr lang="en-GB" sz="2000" dirty="0"/>
              <a:t>→ </a:t>
            </a:r>
            <a:r>
              <a:rPr lang="en-GB" sz="2000" b="1" dirty="0"/>
              <a:t>lost revenue</a:t>
            </a:r>
            <a:endParaRPr lang="en-GB" b="1" dirty="0"/>
          </a:p>
          <a:p>
            <a:r>
              <a:rPr lang="en-GB" sz="1800" b="1" dirty="0"/>
              <a:t>Recommendation: </a:t>
            </a:r>
            <a:r>
              <a:rPr lang="en-GB" sz="1800" dirty="0"/>
              <a:t>Focused driver training or incentives to reduce cancellation and customer assurance initiatives</a:t>
            </a:r>
            <a:endParaRPr lang="en-US" sz="1800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D2D109-DD88-10C4-A6D2-A8D2D1FF7BC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202499"/>
          <a:ext cx="8127999" cy="11125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5114426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91028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2485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1800" dirty="0">
                          <a:effectLst/>
                        </a:rPr>
                        <a:t> </a:t>
                      </a:r>
                      <a:endParaRPr lang="en-IN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2400" b="1" dirty="0">
                          <a:effectLst/>
                        </a:rPr>
                        <a:t>For Drivers</a:t>
                      </a:r>
                      <a:endParaRPr lang="en-IN" sz="2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2400" dirty="0">
                          <a:effectLst/>
                        </a:rPr>
                        <a:t>For Customer</a:t>
                      </a:r>
                      <a:endParaRPr lang="en-IN" sz="24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2949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1800">
                          <a:effectLst/>
                        </a:rPr>
                        <a:t>Successful Rides</a:t>
                      </a:r>
                      <a:endParaRPr lang="en-IN" sz="2000" b="1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1800" dirty="0">
                          <a:effectLst/>
                        </a:rPr>
                        <a:t>52.75%</a:t>
                      </a:r>
                      <a:endParaRPr lang="en-IN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1800" dirty="0">
                          <a:effectLst/>
                        </a:rPr>
                        <a:t>51.83%</a:t>
                      </a:r>
                      <a:endParaRPr lang="en-IN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5739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1800" dirty="0">
                          <a:effectLst/>
                        </a:rPr>
                        <a:t>Cancelled Rides</a:t>
                      </a:r>
                      <a:endParaRPr lang="en-IN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1800" dirty="0">
                          <a:effectLst/>
                        </a:rPr>
                        <a:t>47.25%</a:t>
                      </a:r>
                      <a:endParaRPr lang="en-IN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marR="268605" indent="-228600" algn="ctr">
                        <a:lnSpc>
                          <a:spcPct val="105000"/>
                        </a:lnSpc>
                        <a:spcBef>
                          <a:spcPts val="410"/>
                        </a:spcBef>
                        <a:buNone/>
                        <a:tabLst>
                          <a:tab pos="503555" algn="l"/>
                          <a:tab pos="504825" algn="l"/>
                          <a:tab pos="457200" algn="l"/>
                        </a:tabLst>
                      </a:pPr>
                      <a:r>
                        <a:rPr lang="en-IN" sz="1800" dirty="0">
                          <a:effectLst/>
                        </a:rPr>
                        <a:t>48.17%</a:t>
                      </a:r>
                      <a:endParaRPr lang="en-IN" sz="20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2179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663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1B16F-988A-8F4D-1FED-9B328EA6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anchor="t">
            <a:normAutofit/>
          </a:bodyPr>
          <a:lstStyle/>
          <a:p>
            <a:r>
              <a:rPr lang="en-US" sz="4000" b="0" dirty="0"/>
              <a:t>Parameter Creation &amp; Filtering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A329A-A686-281E-13AB-34EAD308E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538728"/>
            <a:ext cx="3200400" cy="2816352"/>
          </a:xfrm>
        </p:spPr>
        <p:txBody>
          <a:bodyPr>
            <a:normAutofit/>
          </a:bodyPr>
          <a:lstStyle/>
          <a:p>
            <a:r>
              <a:rPr lang="en-GB" dirty="0"/>
              <a:t>Created Duration Parameter &amp; Duration as Filter.</a:t>
            </a:r>
          </a:p>
          <a:p>
            <a:r>
              <a:rPr lang="en-GB" dirty="0"/>
              <a:t>We used this to create an Interactive filter to view hourly revenue by location</a:t>
            </a:r>
          </a:p>
          <a:p>
            <a:r>
              <a:rPr lang="en-GB" b="1" dirty="0"/>
              <a:t>Insight:</a:t>
            </a:r>
            <a:r>
              <a:rPr lang="en-GB" dirty="0"/>
              <a:t> e.g., </a:t>
            </a:r>
            <a:r>
              <a:rPr lang="en-GB" dirty="0" err="1"/>
              <a:t>Dasarahalli</a:t>
            </a:r>
            <a:r>
              <a:rPr lang="en-GB" dirty="0"/>
              <a:t> shows the highest revenue at 9 – 10 AM</a:t>
            </a:r>
            <a:endParaRPr lang="en-US" dirty="0"/>
          </a:p>
        </p:txBody>
      </p:sp>
      <p:pic>
        <p:nvPicPr>
          <p:cNvPr id="7" name="Picture 6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398D39C7-6F5D-9D38-5D9E-581D5B90D3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76" b="2"/>
          <a:stretch/>
        </p:blipFill>
        <p:spPr>
          <a:xfrm>
            <a:off x="4136609" y="970929"/>
            <a:ext cx="7534183" cy="537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4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75EAFFD-4A47-DD53-4F76-BD457E18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D3E18-7E61-4990-C9DF-748D1B6B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200400" cy="2432304"/>
          </a:xfrm>
        </p:spPr>
        <p:txBody>
          <a:bodyPr anchor="t">
            <a:normAutofit/>
          </a:bodyPr>
          <a:lstStyle/>
          <a:p>
            <a:r>
              <a:rPr lang="en-IN" b="0" dirty="0"/>
              <a:t>Dashboards &amp; Interactions</a:t>
            </a:r>
            <a:endParaRPr lang="en-US" b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C1FECC-9CA4-341C-7E20-4728C5147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F64D0-ED94-A236-EACC-3287ADF4E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3538728"/>
            <a:ext cx="3200400" cy="2816352"/>
          </a:xfrm>
        </p:spPr>
        <p:txBody>
          <a:bodyPr>
            <a:normAutofit/>
          </a:bodyPr>
          <a:lstStyle/>
          <a:p>
            <a:r>
              <a:rPr lang="en-IN" dirty="0"/>
              <a:t>Created by using charts</a:t>
            </a:r>
          </a:p>
          <a:p>
            <a:r>
              <a:rPr lang="en-IN" dirty="0"/>
              <a:t>We can interact and do the filter operation</a:t>
            </a:r>
          </a:p>
          <a:p>
            <a:r>
              <a:rPr lang="en-IN" dirty="0"/>
              <a:t>Data team can use this for internal monitoring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354836-49AA-33F9-3B04-D867BC1107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94"/>
          <a:stretch/>
        </p:blipFill>
        <p:spPr>
          <a:xfrm>
            <a:off x="4417152" y="755875"/>
            <a:ext cx="7253640" cy="579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18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51681-2BF7-D864-54BB-A3D798FC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US" sz="3400" b="0">
                <a:ea typeface="+mj-lt"/>
                <a:cs typeface="+mj-lt"/>
              </a:rPr>
              <a:t>Conclusion &amp; Recommendations</a:t>
            </a:r>
            <a:endParaRPr lang="en-US" sz="3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00819F-D8A9-04A2-AF5B-7065376BFC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159286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989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23EF3F-5FB4-E3C0-B7E8-E595BE333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358CD-A251-86AD-940D-D5BEF3E43B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33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CC8A8-DB78-ED2A-B581-3B119DEC3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5731580"/>
            <a:ext cx="8196431" cy="9601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sz="4400" dirty="0"/>
              <a:t>Thank You ...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D6692-66C0-82D0-1922-9036F2DE3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4503" y="5731580"/>
            <a:ext cx="3392781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1900" dirty="0">
                <a:ea typeface="+mn-lt"/>
                <a:cs typeface="+mn-lt"/>
              </a:rPr>
              <a:t>Technical Report Summary</a:t>
            </a:r>
            <a:br>
              <a:rPr lang="en-US" sz="1900" dirty="0">
                <a:ea typeface="+mn-lt"/>
                <a:cs typeface="+mn-lt"/>
              </a:rPr>
            </a:br>
            <a:r>
              <a:rPr lang="en-US" sz="1900" dirty="0">
                <a:ea typeface="+mn-lt"/>
                <a:cs typeface="+mn-lt"/>
              </a:rPr>
              <a:t>Sargam &amp; Subhadip</a:t>
            </a:r>
          </a:p>
        </p:txBody>
      </p:sp>
    </p:spTree>
    <p:extLst>
      <p:ext uri="{BB962C8B-B14F-4D97-AF65-F5344CB8AC3E}">
        <p14:creationId xmlns:p14="http://schemas.microsoft.com/office/powerpoint/2010/main" val="3649577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41E55-247F-843B-C1D6-4B0BE108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0669306" cy="146304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a typeface="+mj-lt"/>
                <a:cs typeface="+mj-lt"/>
              </a:rPr>
              <a:t>Introduction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F74692-AE31-4A00-B5F9-994E8D519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DA59378-D017-A243-52FA-EF805807BD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514972"/>
              </p:ext>
            </p:extLst>
          </p:nvPr>
        </p:nvGraphicFramePr>
        <p:xfrm>
          <a:off x="520700" y="1915887"/>
          <a:ext cx="11410043" cy="4429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795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A9CAA-7DF6-80F9-EA22-7DB246FB2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10320"/>
            <a:ext cx="11166885" cy="1631128"/>
          </a:xfrm>
          <a:solidFill>
            <a:schemeClr val="bg1"/>
          </a:solidFill>
          <a:ln>
            <a:solidFill>
              <a:srgbClr val="4472C4"/>
            </a:solidFill>
          </a:ln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Technical Methodology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9DAE0A-FDD5-AB7C-1FC2-D5E1B58BE3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873225"/>
              </p:ext>
            </p:extLst>
          </p:nvPr>
        </p:nvGraphicFramePr>
        <p:xfrm>
          <a:off x="520700" y="1692836"/>
          <a:ext cx="11156950" cy="4652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730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7B66C-A5C6-46C6-0CF7-D451D757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Data Overview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11650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BD06609-B322-24A2-5730-4C4752688D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46980"/>
              </p:ext>
            </p:extLst>
          </p:nvPr>
        </p:nvGraphicFramePr>
        <p:xfrm>
          <a:off x="4933037" y="860366"/>
          <a:ext cx="6752995" cy="5494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F86D60B-680A-24B9-5FF3-11D728C9EF5B}"/>
              </a:ext>
            </a:extLst>
          </p:cNvPr>
          <p:cNvSpPr txBox="1"/>
          <p:nvPr/>
        </p:nvSpPr>
        <p:spPr>
          <a:xfrm>
            <a:off x="326974" y="2035076"/>
            <a:ext cx="441182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Data Source: </a:t>
            </a:r>
            <a:r>
              <a:rPr lang="en-US" sz="2000" dirty="0"/>
              <a:t>CSV file containing ride data from Bengaluru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Content:</a:t>
            </a:r>
            <a:r>
              <a:rPr lang="en-US" sz="2000" dirty="0"/>
              <a:t> Trip details, rider and driver behavior, payment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Structure: </a:t>
            </a:r>
            <a:r>
              <a:rPr lang="en-US" sz="2000" dirty="0"/>
              <a:t>Five distinct worksheets, each reflecting a key operational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Focus Areas: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Trips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Payments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Locations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Customers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Drivers</a:t>
            </a:r>
          </a:p>
        </p:txBody>
      </p:sp>
    </p:spTree>
    <p:extLst>
      <p:ext uri="{BB962C8B-B14F-4D97-AF65-F5344CB8AC3E}">
        <p14:creationId xmlns:p14="http://schemas.microsoft.com/office/powerpoint/2010/main" val="3527299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1CDBB-A02C-D95A-3F1A-8DCCBB65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Data Relationship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4A457C-E97C-89C4-9968-6A564BD81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747" y="2587306"/>
            <a:ext cx="10270506" cy="3009270"/>
          </a:xfrm>
        </p:spPr>
      </p:pic>
    </p:spTree>
    <p:extLst>
      <p:ext uri="{BB962C8B-B14F-4D97-AF65-F5344CB8AC3E}">
        <p14:creationId xmlns:p14="http://schemas.microsoft.com/office/powerpoint/2010/main" val="353696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A362A-C392-304D-8B0D-13FBFE82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Data Cleaning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D4385-BB9C-D762-3854-F9F12C7DF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Created Calculated Fields</a:t>
            </a:r>
          </a:p>
          <a:p>
            <a:pPr lvl="1"/>
            <a:r>
              <a:rPr lang="en-US" sz="2000" b="1" dirty="0"/>
              <a:t>Cancelled Trips </a:t>
            </a:r>
            <a:r>
              <a:rPr lang="en-US" sz="2000" dirty="0"/>
              <a:t>– if either the Driver or the Customer cancelled the Trip</a:t>
            </a:r>
          </a:p>
          <a:p>
            <a:pPr lvl="1"/>
            <a:r>
              <a:rPr lang="en-US" sz="2000" b="1" dirty="0"/>
              <a:t>Same Location Trips </a:t>
            </a:r>
            <a:r>
              <a:rPr lang="en-US" sz="2000" dirty="0"/>
              <a:t>– </a:t>
            </a:r>
            <a:r>
              <a:rPr lang="en-GB" sz="2000" dirty="0"/>
              <a:t>to flag </a:t>
            </a:r>
            <a:r>
              <a:rPr lang="en-GB" sz="2000" dirty="0" err="1"/>
              <a:t>loc_from</a:t>
            </a:r>
            <a:r>
              <a:rPr lang="en-GB" sz="2000" dirty="0"/>
              <a:t> = </a:t>
            </a:r>
            <a:r>
              <a:rPr lang="en-GB" sz="2000" dirty="0" err="1"/>
              <a:t>loc_to</a:t>
            </a:r>
            <a:r>
              <a:rPr lang="en-GB" sz="2000" dirty="0"/>
              <a:t> with unrealistic far</a:t>
            </a:r>
            <a:r>
              <a:rPr lang="en-US" sz="2000" dirty="0"/>
              <a:t>e</a:t>
            </a:r>
          </a:p>
          <a:p>
            <a:r>
              <a:rPr lang="en-GB" sz="2400" dirty="0"/>
              <a:t>Changed the datatypes of some variables from numeric to string to avoid aggregation errors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461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EC1B3-4BFF-1354-5616-B92E3732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Variable Classification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FF7904F-8148-BEF0-3E21-62389B67A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894724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514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A49BA-65FB-F459-6CD2-B51FF7A9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Ride Demand Over Time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C7F2189-AE68-ADED-8522-6C67D6625E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555661"/>
              </p:ext>
            </p:extLst>
          </p:nvPr>
        </p:nvGraphicFramePr>
        <p:xfrm>
          <a:off x="520700" y="2111433"/>
          <a:ext cx="11499504" cy="4233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7558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73AF435-44C8-C44B-9352-ACFA393E2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47BF9-30CD-F666-B89F-149F42C3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4846" y="978407"/>
            <a:ext cx="4358503" cy="31379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Key Insights</a:t>
            </a:r>
          </a:p>
        </p:txBody>
      </p:sp>
      <p:pic>
        <p:nvPicPr>
          <p:cNvPr id="5" name="Picture 4" descr="A closeup of a key and a keyhole">
            <a:extLst>
              <a:ext uri="{FF2B5EF4-FFF2-40B4-BE49-F238E27FC236}">
                <a16:creationId xmlns:a16="http://schemas.microsoft.com/office/drawing/2014/main" id="{7447CABC-FC54-B45B-AE8A-AC24852735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806" r="-1" b="-1"/>
          <a:stretch/>
        </p:blipFill>
        <p:spPr>
          <a:xfrm>
            <a:off x="535521" y="508090"/>
            <a:ext cx="6323740" cy="574537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88058DF-7580-C88F-23F0-42941230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7912" y="508090"/>
            <a:ext cx="4288568" cy="149279"/>
          </a:xfrm>
          <a:custGeom>
            <a:avLst/>
            <a:gdLst>
              <a:gd name="connsiteX0" fmla="*/ 0 w 6117427"/>
              <a:gd name="connsiteY0" fmla="*/ 0 h 149279"/>
              <a:gd name="connsiteX1" fmla="*/ 6117427 w 6117427"/>
              <a:gd name="connsiteY1" fmla="*/ 0 h 149279"/>
              <a:gd name="connsiteX2" fmla="*/ 6117427 w 6117427"/>
              <a:gd name="connsiteY2" fmla="*/ 149279 h 149279"/>
              <a:gd name="connsiteX3" fmla="*/ 0 w 611742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7427" h="149279">
                <a:moveTo>
                  <a:pt x="0" y="0"/>
                </a:moveTo>
                <a:lnTo>
                  <a:pt x="6117427" y="0"/>
                </a:lnTo>
                <a:lnTo>
                  <a:pt x="611742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2943-4565-9E0E-E9DB-5B7B417E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75944" y="6207749"/>
            <a:ext cx="4307405" cy="45720"/>
          </a:xfrm>
          <a:custGeom>
            <a:avLst/>
            <a:gdLst>
              <a:gd name="connsiteX0" fmla="*/ 0 w 6144298"/>
              <a:gd name="connsiteY0" fmla="*/ 0 h 45720"/>
              <a:gd name="connsiteX1" fmla="*/ 5021183 w 6144298"/>
              <a:gd name="connsiteY1" fmla="*/ 0 h 45720"/>
              <a:gd name="connsiteX2" fmla="*/ 5021183 w 6144298"/>
              <a:gd name="connsiteY2" fmla="*/ 1 h 45720"/>
              <a:gd name="connsiteX3" fmla="*/ 6144298 w 6144298"/>
              <a:gd name="connsiteY3" fmla="*/ 1 h 45720"/>
              <a:gd name="connsiteX4" fmla="*/ 6144298 w 6144298"/>
              <a:gd name="connsiteY4" fmla="*/ 45720 h 45720"/>
              <a:gd name="connsiteX5" fmla="*/ 1123115 w 6144298"/>
              <a:gd name="connsiteY5" fmla="*/ 45720 h 45720"/>
              <a:gd name="connsiteX6" fmla="*/ 1123115 w 6144298"/>
              <a:gd name="connsiteY6" fmla="*/ 45719 h 45720"/>
              <a:gd name="connsiteX7" fmla="*/ 0 w 6144298"/>
              <a:gd name="connsiteY7" fmla="*/ 45719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4298" h="45720">
                <a:moveTo>
                  <a:pt x="0" y="0"/>
                </a:moveTo>
                <a:lnTo>
                  <a:pt x="5021183" y="0"/>
                </a:lnTo>
                <a:lnTo>
                  <a:pt x="5021183" y="1"/>
                </a:lnTo>
                <a:lnTo>
                  <a:pt x="6144298" y="1"/>
                </a:lnTo>
                <a:lnTo>
                  <a:pt x="6144298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4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785</Words>
  <Application>Microsoft Office PowerPoint</Application>
  <PresentationFormat>Widescreen</PresentationFormat>
  <Paragraphs>109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Bierstadt</vt:lpstr>
      <vt:lpstr>GestaltVTI</vt:lpstr>
      <vt:lpstr>Namma Yatri – Data-Driven Insights &amp; Strategic Recommendations</vt:lpstr>
      <vt:lpstr>Introduction</vt:lpstr>
      <vt:lpstr>Technical Methodology</vt:lpstr>
      <vt:lpstr>Data Overview</vt:lpstr>
      <vt:lpstr>Data Relationship</vt:lpstr>
      <vt:lpstr>Data Cleaning</vt:lpstr>
      <vt:lpstr>Variable Classification</vt:lpstr>
      <vt:lpstr>Ride Demand Over Time</vt:lpstr>
      <vt:lpstr>Key Insights</vt:lpstr>
      <vt:lpstr>Unexpected Peak Hours</vt:lpstr>
      <vt:lpstr>Lowest Revenue During Peak hour</vt:lpstr>
      <vt:lpstr>Promote UPI for Cost Saving</vt:lpstr>
      <vt:lpstr>High Performing Zones</vt:lpstr>
      <vt:lpstr>47-48% Cancellation</vt:lpstr>
      <vt:lpstr>Parameter Creation &amp; Filtering</vt:lpstr>
      <vt:lpstr>Dashboards &amp; Interactions</vt:lpstr>
      <vt:lpstr>Conclusion &amp; Recommendations</vt:lpstr>
      <vt:lpstr>Thank You 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Khalid Alothman</cp:lastModifiedBy>
  <cp:revision>149</cp:revision>
  <dcterms:created xsi:type="dcterms:W3CDTF">2025-04-14T10:20:16Z</dcterms:created>
  <dcterms:modified xsi:type="dcterms:W3CDTF">2025-05-13T09:57:07Z</dcterms:modified>
</cp:coreProperties>
</file>