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uims">
            <a:extLst>
              <a:ext uri="{FF2B5EF4-FFF2-40B4-BE49-F238E27FC236}">
                <a16:creationId xmlns:a16="http://schemas.microsoft.com/office/drawing/2014/main" id="{4576F2F2-9CF5-03B5-C8A7-EFF02F29D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492125"/>
            <a:ext cx="20002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13AA18-C13D-5B22-6D73-BF4ABD899DC4}"/>
              </a:ext>
            </a:extLst>
          </p:cNvPr>
          <p:cNvSpPr/>
          <p:nvPr/>
        </p:nvSpPr>
        <p:spPr>
          <a:xfrm>
            <a:off x="55392" y="2476717"/>
            <a:ext cx="2700000" cy="3600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11F286-1322-DF0F-3BC8-BC1ADF48966B}"/>
              </a:ext>
            </a:extLst>
          </p:cNvPr>
          <p:cNvSpPr/>
          <p:nvPr/>
        </p:nvSpPr>
        <p:spPr>
          <a:xfrm>
            <a:off x="55392" y="5041211"/>
            <a:ext cx="2700000" cy="1035506"/>
          </a:xfrm>
          <a:prstGeom prst="roundRect">
            <a:avLst>
              <a:gd name="adj" fmla="val 5033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79DE57-3726-0355-1ECF-8C96BE814043}"/>
              </a:ext>
            </a:extLst>
          </p:cNvPr>
          <p:cNvSpPr/>
          <p:nvPr/>
        </p:nvSpPr>
        <p:spPr>
          <a:xfrm>
            <a:off x="374324" y="5356717"/>
            <a:ext cx="2062136" cy="509663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0ABFA9-3078-B292-B59A-C45F0E047BB8}"/>
              </a:ext>
            </a:extLst>
          </p:cNvPr>
          <p:cNvSpPr txBox="1"/>
          <p:nvPr/>
        </p:nvSpPr>
        <p:spPr>
          <a:xfrm>
            <a:off x="374324" y="5448171"/>
            <a:ext cx="2062136" cy="326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ptos" panose="020B0004020202020204" pitchFamily="34" charset="0"/>
              </a:rPr>
              <a:t>CALCULATE SGPA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A4E6DF7-16F6-41CE-1C01-C25BB4BA91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40" y="3158165"/>
            <a:ext cx="1166504" cy="1080000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387872C-0C51-00BE-7EA3-50AA9FF21694}"/>
              </a:ext>
            </a:extLst>
          </p:cNvPr>
          <p:cNvSpPr/>
          <p:nvPr/>
        </p:nvSpPr>
        <p:spPr>
          <a:xfrm>
            <a:off x="3179592" y="2476717"/>
            <a:ext cx="2700000" cy="3600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7739CD-5854-117B-145F-096185D2A56A}"/>
              </a:ext>
            </a:extLst>
          </p:cNvPr>
          <p:cNvSpPr/>
          <p:nvPr/>
        </p:nvSpPr>
        <p:spPr>
          <a:xfrm>
            <a:off x="3179592" y="5041211"/>
            <a:ext cx="2700000" cy="1035506"/>
          </a:xfrm>
          <a:prstGeom prst="roundRect">
            <a:avLst>
              <a:gd name="adj" fmla="val 5033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01EF716-1C9B-94AA-A170-BD4452DBAC25}"/>
              </a:ext>
            </a:extLst>
          </p:cNvPr>
          <p:cNvSpPr/>
          <p:nvPr/>
        </p:nvSpPr>
        <p:spPr>
          <a:xfrm>
            <a:off x="3498524" y="5356717"/>
            <a:ext cx="2062136" cy="509663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756B55-DBFC-EF7F-D4F2-45FAC6E44B3A}"/>
              </a:ext>
            </a:extLst>
          </p:cNvPr>
          <p:cNvSpPr txBox="1"/>
          <p:nvPr/>
        </p:nvSpPr>
        <p:spPr>
          <a:xfrm>
            <a:off x="3498524" y="5448171"/>
            <a:ext cx="206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ptos" panose="020B0004020202020204" pitchFamily="34" charset="0"/>
              </a:rPr>
              <a:t>Theory Subject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C16CD5B-7F87-C928-80ED-E1BD4B69C52A}"/>
              </a:ext>
            </a:extLst>
          </p:cNvPr>
          <p:cNvSpPr/>
          <p:nvPr/>
        </p:nvSpPr>
        <p:spPr>
          <a:xfrm>
            <a:off x="6303792" y="2476717"/>
            <a:ext cx="2700000" cy="3600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768154-1679-C97B-3348-571EC210C030}"/>
              </a:ext>
            </a:extLst>
          </p:cNvPr>
          <p:cNvSpPr/>
          <p:nvPr/>
        </p:nvSpPr>
        <p:spPr>
          <a:xfrm>
            <a:off x="6303792" y="5041211"/>
            <a:ext cx="2700000" cy="1035506"/>
          </a:xfrm>
          <a:prstGeom prst="roundRect">
            <a:avLst>
              <a:gd name="adj" fmla="val 5033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BACD27F-5F6A-1E8F-E1D8-0C574C7777B6}"/>
              </a:ext>
            </a:extLst>
          </p:cNvPr>
          <p:cNvSpPr/>
          <p:nvPr/>
        </p:nvSpPr>
        <p:spPr>
          <a:xfrm>
            <a:off x="6622724" y="5356717"/>
            <a:ext cx="2062136" cy="509663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3C2110-3470-D05A-B647-7547841613A4}"/>
              </a:ext>
            </a:extLst>
          </p:cNvPr>
          <p:cNvSpPr txBox="1"/>
          <p:nvPr/>
        </p:nvSpPr>
        <p:spPr>
          <a:xfrm>
            <a:off x="6622724" y="5448171"/>
            <a:ext cx="206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ptos" panose="020B0004020202020204" pitchFamily="34" charset="0"/>
              </a:rPr>
              <a:t>Hybrid Subject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E3209F8-A310-5E0B-D50A-52D08DC0C7E8}"/>
              </a:ext>
            </a:extLst>
          </p:cNvPr>
          <p:cNvSpPr/>
          <p:nvPr/>
        </p:nvSpPr>
        <p:spPr>
          <a:xfrm>
            <a:off x="9427992" y="2476717"/>
            <a:ext cx="2700000" cy="3600000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356ED78-21EB-7B28-F7CF-9B4D4C48AACF}"/>
              </a:ext>
            </a:extLst>
          </p:cNvPr>
          <p:cNvSpPr/>
          <p:nvPr/>
        </p:nvSpPr>
        <p:spPr>
          <a:xfrm>
            <a:off x="9427992" y="5041211"/>
            <a:ext cx="2700000" cy="1035506"/>
          </a:xfrm>
          <a:prstGeom prst="roundRect">
            <a:avLst>
              <a:gd name="adj" fmla="val 5033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65DAE9F-25F0-4505-5581-633C4177749E}"/>
              </a:ext>
            </a:extLst>
          </p:cNvPr>
          <p:cNvSpPr/>
          <p:nvPr/>
        </p:nvSpPr>
        <p:spPr>
          <a:xfrm>
            <a:off x="9746924" y="5356717"/>
            <a:ext cx="2062136" cy="509663"/>
          </a:xfrm>
          <a:prstGeom prst="round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756E1-DF0A-99BA-6D53-729ACA7573CA}"/>
              </a:ext>
            </a:extLst>
          </p:cNvPr>
          <p:cNvSpPr txBox="1"/>
          <p:nvPr/>
        </p:nvSpPr>
        <p:spPr>
          <a:xfrm>
            <a:off x="9746924" y="5448171"/>
            <a:ext cx="206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Aptos" panose="020B0004020202020204" pitchFamily="34" charset="0"/>
              </a:rPr>
              <a:t>Open Elective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3955C2-01D4-2021-513E-316DA694ED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592" y="3036569"/>
            <a:ext cx="1080000" cy="108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2859EF-27A0-7761-ECE8-F585D7C7514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792" y="3218964"/>
            <a:ext cx="1080000" cy="10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4B4F15-8B0B-457C-0FD8-6FC243AB00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992" y="3097367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Shubhadip Bhowmik</dc:creator>
  <cp:lastModifiedBy>Shubhadip Bhowmik</cp:lastModifiedBy>
  <cp:revision>9</cp:revision>
  <dcterms:created xsi:type="dcterms:W3CDTF">2024-05-08T17:06:31Z</dcterms:created>
  <dcterms:modified xsi:type="dcterms:W3CDTF">2024-05-08T17:27:18Z</dcterms:modified>
</cp:coreProperties>
</file>