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78" r:id="rId11"/>
    <p:sldId id="265" r:id="rId12"/>
    <p:sldId id="266" r:id="rId13"/>
    <p:sldId id="267" r:id="rId14"/>
    <p:sldId id="276" r:id="rId15"/>
    <p:sldId id="269" r:id="rId16"/>
    <p:sldId id="279" r:id="rId17"/>
    <p:sldId id="271" r:id="rId18"/>
    <p:sldId id="272" r:id="rId19"/>
    <p:sldId id="270" r:id="rId20"/>
    <p:sldId id="274" r:id="rId21"/>
    <p:sldId id="275" r:id="rId22"/>
    <p:sldId id="273" r:id="rId23"/>
    <p:sldId id="277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381FB"/>
    <a:srgbClr val="80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02" autoAdjust="0"/>
    <p:restoredTop sz="94660"/>
  </p:normalViewPr>
  <p:slideViewPr>
    <p:cSldViewPr snapToGrid="0">
      <p:cViewPr varScale="1">
        <p:scale>
          <a:sx n="136" d="100"/>
          <a:sy n="136" d="100"/>
        </p:scale>
        <p:origin x="216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bhadip Chowdhury" userId="03f024ee-fe61-4d7e-ba2d-0bdac5ab41ef" providerId="ADAL" clId="{7D5B5891-96F7-4D03-90B8-569A09232071}"/>
    <pc:docChg chg="undo custSel addSld delSld modSld delSection">
      <pc:chgData name="Subhadip Chowdhury" userId="03f024ee-fe61-4d7e-ba2d-0bdac5ab41ef" providerId="ADAL" clId="{7D5B5891-96F7-4D03-90B8-569A09232071}" dt="2018-11-14T03:03:53.795" v="1411" actId="1076"/>
      <pc:docMkLst>
        <pc:docMk/>
      </pc:docMkLst>
      <pc:sldChg chg="addSp modSp">
        <pc:chgData name="Subhadip Chowdhury" userId="03f024ee-fe61-4d7e-ba2d-0bdac5ab41ef" providerId="ADAL" clId="{7D5B5891-96F7-4D03-90B8-569A09232071}" dt="2018-11-13T03:56:04.325" v="989" actId="1440"/>
        <pc:sldMkLst>
          <pc:docMk/>
          <pc:sldMk cId="3727802365" sldId="256"/>
        </pc:sldMkLst>
        <pc:picChg chg="add mod">
          <ac:chgData name="Subhadip Chowdhury" userId="03f024ee-fe61-4d7e-ba2d-0bdac5ab41ef" providerId="ADAL" clId="{7D5B5891-96F7-4D03-90B8-569A09232071}" dt="2018-11-13T03:56:04.325" v="989" actId="1440"/>
          <ac:picMkLst>
            <pc:docMk/>
            <pc:sldMk cId="3727802365" sldId="256"/>
            <ac:picMk id="5" creationId="{5FBE769F-7A0B-4669-A2AD-078FAC8014A9}"/>
          </ac:picMkLst>
        </pc:picChg>
      </pc:sldChg>
      <pc:sldChg chg="addSp delSp modSp modAnim">
        <pc:chgData name="Subhadip Chowdhury" userId="03f024ee-fe61-4d7e-ba2d-0bdac5ab41ef" providerId="ADAL" clId="{7D5B5891-96F7-4D03-90B8-569A09232071}" dt="2018-11-14T02:38:45.155" v="1162"/>
        <pc:sldMkLst>
          <pc:docMk/>
          <pc:sldMk cId="2034138248" sldId="257"/>
        </pc:sldMkLst>
        <pc:spChg chg="del">
          <ac:chgData name="Subhadip Chowdhury" userId="03f024ee-fe61-4d7e-ba2d-0bdac5ab41ef" providerId="ADAL" clId="{7D5B5891-96F7-4D03-90B8-569A09232071}" dt="2018-11-13T02:16:15.787" v="0" actId="478"/>
          <ac:spMkLst>
            <pc:docMk/>
            <pc:sldMk cId="2034138248" sldId="257"/>
            <ac:spMk id="3" creationId="{31D4A679-930C-4AFF-8A5B-E40485BE9568}"/>
          </ac:spMkLst>
        </pc:spChg>
        <pc:spChg chg="add del mod">
          <ac:chgData name="Subhadip Chowdhury" userId="03f024ee-fe61-4d7e-ba2d-0bdac5ab41ef" providerId="ADAL" clId="{7D5B5891-96F7-4D03-90B8-569A09232071}" dt="2018-11-13T03:53:24.087" v="975" actId="208"/>
          <ac:spMkLst>
            <pc:docMk/>
            <pc:sldMk cId="2034138248" sldId="257"/>
            <ac:spMk id="4" creationId="{4EA21A43-AD41-4349-9FC1-1D30C452200D}"/>
          </ac:spMkLst>
        </pc:spChg>
        <pc:spChg chg="add del mod">
          <ac:chgData name="Subhadip Chowdhury" userId="03f024ee-fe61-4d7e-ba2d-0bdac5ab41ef" providerId="ADAL" clId="{7D5B5891-96F7-4D03-90B8-569A09232071}" dt="2018-11-13T02:21:48.283" v="27" actId="478"/>
          <ac:spMkLst>
            <pc:docMk/>
            <pc:sldMk cId="2034138248" sldId="257"/>
            <ac:spMk id="15" creationId="{51582E36-D8A4-4A2A-902B-E4D01DE7E466}"/>
          </ac:spMkLst>
        </pc:spChg>
        <pc:spChg chg="add mod">
          <ac:chgData name="Subhadip Chowdhury" userId="03f024ee-fe61-4d7e-ba2d-0bdac5ab41ef" providerId="ADAL" clId="{7D5B5891-96F7-4D03-90B8-569A09232071}" dt="2018-11-13T02:53:22.617" v="261" actId="1076"/>
          <ac:spMkLst>
            <pc:docMk/>
            <pc:sldMk cId="2034138248" sldId="257"/>
            <ac:spMk id="18" creationId="{73A6A967-EB60-4B12-89F2-A901EE7EB045}"/>
          </ac:spMkLst>
        </pc:spChg>
        <pc:spChg chg="add mod">
          <ac:chgData name="Subhadip Chowdhury" userId="03f024ee-fe61-4d7e-ba2d-0bdac5ab41ef" providerId="ADAL" clId="{7D5B5891-96F7-4D03-90B8-569A09232071}" dt="2018-11-13T02:53:18.197" v="260" actId="1076"/>
          <ac:spMkLst>
            <pc:docMk/>
            <pc:sldMk cId="2034138248" sldId="257"/>
            <ac:spMk id="20" creationId="{FCAA5E64-2163-4CF0-840E-09689DC653EB}"/>
          </ac:spMkLst>
        </pc:spChg>
        <pc:spChg chg="add mod">
          <ac:chgData name="Subhadip Chowdhury" userId="03f024ee-fe61-4d7e-ba2d-0bdac5ab41ef" providerId="ADAL" clId="{7D5B5891-96F7-4D03-90B8-569A09232071}" dt="2018-11-13T02:54:09.851" v="276" actId="14100"/>
          <ac:spMkLst>
            <pc:docMk/>
            <pc:sldMk cId="2034138248" sldId="257"/>
            <ac:spMk id="21" creationId="{37565657-E2AE-4E9E-A5C7-5C6B05778EFD}"/>
          </ac:spMkLst>
        </pc:spChg>
        <pc:picChg chg="add del mod">
          <ac:chgData name="Subhadip Chowdhury" userId="03f024ee-fe61-4d7e-ba2d-0bdac5ab41ef" providerId="ADAL" clId="{7D5B5891-96F7-4D03-90B8-569A09232071}" dt="2018-11-13T02:19:34.448" v="10" actId="478"/>
          <ac:picMkLst>
            <pc:docMk/>
            <pc:sldMk cId="2034138248" sldId="257"/>
            <ac:picMk id="7" creationId="{5CCB41F3-C977-493F-ABFB-786ED4335166}"/>
          </ac:picMkLst>
        </pc:picChg>
        <pc:picChg chg="add mod">
          <ac:chgData name="Subhadip Chowdhury" userId="03f024ee-fe61-4d7e-ba2d-0bdac5ab41ef" providerId="ADAL" clId="{7D5B5891-96F7-4D03-90B8-569A09232071}" dt="2018-11-13T02:20:06.458" v="14" actId="14100"/>
          <ac:picMkLst>
            <pc:docMk/>
            <pc:sldMk cId="2034138248" sldId="257"/>
            <ac:picMk id="9" creationId="{D47EE7E2-F012-4B40-86FA-358E980EE6CC}"/>
          </ac:picMkLst>
        </pc:picChg>
        <pc:cxnChg chg="add del mod">
          <ac:chgData name="Subhadip Chowdhury" userId="03f024ee-fe61-4d7e-ba2d-0bdac5ab41ef" providerId="ADAL" clId="{7D5B5891-96F7-4D03-90B8-569A09232071}" dt="2018-11-13T02:21:31.378" v="22" actId="478"/>
          <ac:cxnSpMkLst>
            <pc:docMk/>
            <pc:sldMk cId="2034138248" sldId="257"/>
            <ac:cxnSpMk id="11" creationId="{899812E1-5898-4F27-A7D7-CB60442B46E8}"/>
          </ac:cxnSpMkLst>
        </pc:cxnChg>
        <pc:cxnChg chg="add del mod">
          <ac:chgData name="Subhadip Chowdhury" userId="03f024ee-fe61-4d7e-ba2d-0bdac5ab41ef" providerId="ADAL" clId="{7D5B5891-96F7-4D03-90B8-569A09232071}" dt="2018-11-13T02:21:19.544" v="20" actId="478"/>
          <ac:cxnSpMkLst>
            <pc:docMk/>
            <pc:sldMk cId="2034138248" sldId="257"/>
            <ac:cxnSpMk id="14" creationId="{BA0B2AEE-E39F-4C32-B948-42A9E6524505}"/>
          </ac:cxnSpMkLst>
        </pc:cxnChg>
        <pc:cxnChg chg="add del mod">
          <ac:chgData name="Subhadip Chowdhury" userId="03f024ee-fe61-4d7e-ba2d-0bdac5ab41ef" providerId="ADAL" clId="{7D5B5891-96F7-4D03-90B8-569A09232071}" dt="2018-11-13T02:23:33.660" v="42" actId="478"/>
          <ac:cxnSpMkLst>
            <pc:docMk/>
            <pc:sldMk cId="2034138248" sldId="257"/>
            <ac:cxnSpMk id="17" creationId="{AF661212-B33C-4F59-88FD-4A635F87ECE9}"/>
          </ac:cxnSpMkLst>
        </pc:cxnChg>
      </pc:sldChg>
      <pc:sldChg chg="addSp delSp modSp add modAnim">
        <pc:chgData name="Subhadip Chowdhury" userId="03f024ee-fe61-4d7e-ba2d-0bdac5ab41ef" providerId="ADAL" clId="{7D5B5891-96F7-4D03-90B8-569A09232071}" dt="2018-11-14T02:38:59.592" v="1163"/>
        <pc:sldMkLst>
          <pc:docMk/>
          <pc:sldMk cId="3348395528" sldId="258"/>
        </pc:sldMkLst>
        <pc:spChg chg="mod">
          <ac:chgData name="Subhadip Chowdhury" userId="03f024ee-fe61-4d7e-ba2d-0bdac5ab41ef" providerId="ADAL" clId="{7D5B5891-96F7-4D03-90B8-569A09232071}" dt="2018-11-13T02:27:59.888" v="104" actId="20577"/>
          <ac:spMkLst>
            <pc:docMk/>
            <pc:sldMk cId="3348395528" sldId="258"/>
            <ac:spMk id="2" creationId="{900CDC16-8616-4336-8110-40A86C3002C2}"/>
          </ac:spMkLst>
        </pc:spChg>
        <pc:spChg chg="del">
          <ac:chgData name="Subhadip Chowdhury" userId="03f024ee-fe61-4d7e-ba2d-0bdac5ab41ef" providerId="ADAL" clId="{7D5B5891-96F7-4D03-90B8-569A09232071}" dt="2018-11-13T02:27:51.328" v="93" actId="478"/>
          <ac:spMkLst>
            <pc:docMk/>
            <pc:sldMk cId="3348395528" sldId="258"/>
            <ac:spMk id="3" creationId="{0DED42F0-51D9-453D-A422-1AD3F5B2BFA4}"/>
          </ac:spMkLst>
        </pc:spChg>
        <pc:spChg chg="add del mod">
          <ac:chgData name="Subhadip Chowdhury" userId="03f024ee-fe61-4d7e-ba2d-0bdac5ab41ef" providerId="ADAL" clId="{7D5B5891-96F7-4D03-90B8-569A09232071}" dt="2018-11-13T02:27:49.200" v="92" actId="478"/>
          <ac:spMkLst>
            <pc:docMk/>
            <pc:sldMk cId="3348395528" sldId="258"/>
            <ac:spMk id="4" creationId="{31BACC83-170C-42D5-B1E4-985AEE579771}"/>
          </ac:spMkLst>
        </pc:spChg>
        <pc:spChg chg="add del mod">
          <ac:chgData name="Subhadip Chowdhury" userId="03f024ee-fe61-4d7e-ba2d-0bdac5ab41ef" providerId="ADAL" clId="{7D5B5891-96F7-4D03-90B8-569A09232071}" dt="2018-11-13T02:28:18.006" v="106" actId="478"/>
          <ac:spMkLst>
            <pc:docMk/>
            <pc:sldMk cId="3348395528" sldId="258"/>
            <ac:spMk id="5" creationId="{AAD8C997-F699-42C9-A2E4-3A34CF029FCA}"/>
          </ac:spMkLst>
        </pc:spChg>
        <pc:spChg chg="add del mod">
          <ac:chgData name="Subhadip Chowdhury" userId="03f024ee-fe61-4d7e-ba2d-0bdac5ab41ef" providerId="ADAL" clId="{7D5B5891-96F7-4D03-90B8-569A09232071}" dt="2018-11-13T03:53:55.121" v="978" actId="478"/>
          <ac:spMkLst>
            <pc:docMk/>
            <pc:sldMk cId="3348395528" sldId="258"/>
            <ac:spMk id="6" creationId="{A247D89C-C679-4CC6-999B-23AE7D0A19B0}"/>
          </ac:spMkLst>
        </pc:spChg>
        <pc:spChg chg="add">
          <ac:chgData name="Subhadip Chowdhury" userId="03f024ee-fe61-4d7e-ba2d-0bdac5ab41ef" providerId="ADAL" clId="{7D5B5891-96F7-4D03-90B8-569A09232071}" dt="2018-11-13T02:29:09.973" v="110"/>
          <ac:spMkLst>
            <pc:docMk/>
            <pc:sldMk cId="3348395528" sldId="258"/>
            <ac:spMk id="8" creationId="{0F7934D8-3D8F-4DBA-9FEE-F4232E02E0CD}"/>
          </ac:spMkLst>
        </pc:spChg>
        <pc:spChg chg="add">
          <ac:chgData name="Subhadip Chowdhury" userId="03f024ee-fe61-4d7e-ba2d-0bdac5ab41ef" providerId="ADAL" clId="{7D5B5891-96F7-4D03-90B8-569A09232071}" dt="2018-11-13T02:29:09.973" v="110"/>
          <ac:spMkLst>
            <pc:docMk/>
            <pc:sldMk cId="3348395528" sldId="258"/>
            <ac:spMk id="9" creationId="{F2F67390-9B5F-4631-B297-525E85F4B3D5}"/>
          </ac:spMkLst>
        </pc:spChg>
        <pc:spChg chg="add del mod">
          <ac:chgData name="Subhadip Chowdhury" userId="03f024ee-fe61-4d7e-ba2d-0bdac5ab41ef" providerId="ADAL" clId="{7D5B5891-96F7-4D03-90B8-569A09232071}" dt="2018-11-13T03:54:07.977" v="980" actId="478"/>
          <ac:spMkLst>
            <pc:docMk/>
            <pc:sldMk cId="3348395528" sldId="258"/>
            <ac:spMk id="10" creationId="{2C22038A-694C-4FFB-8849-DE2C105903E3}"/>
          </ac:spMkLst>
        </pc:spChg>
        <pc:spChg chg="add mod ord">
          <ac:chgData name="Subhadip Chowdhury" userId="03f024ee-fe61-4d7e-ba2d-0bdac5ab41ef" providerId="ADAL" clId="{7D5B5891-96F7-4D03-90B8-569A09232071}" dt="2018-11-13T03:54:33.469" v="984" actId="167"/>
          <ac:spMkLst>
            <pc:docMk/>
            <pc:sldMk cId="3348395528" sldId="258"/>
            <ac:spMk id="11" creationId="{D652D9BE-91B7-44FE-9457-9CC4DAC6B46F}"/>
          </ac:spMkLst>
        </pc:spChg>
        <pc:picChg chg="add">
          <ac:chgData name="Subhadip Chowdhury" userId="03f024ee-fe61-4d7e-ba2d-0bdac5ab41ef" providerId="ADAL" clId="{7D5B5891-96F7-4D03-90B8-569A09232071}" dt="2018-11-13T02:29:09.973" v="110"/>
          <ac:picMkLst>
            <pc:docMk/>
            <pc:sldMk cId="3348395528" sldId="258"/>
            <ac:picMk id="7" creationId="{A5135DB9-84AA-4EB6-BDE1-75EDF2A318BC}"/>
          </ac:picMkLst>
        </pc:picChg>
      </pc:sldChg>
      <pc:sldChg chg="addSp delSp modSp add delAnim modAnim">
        <pc:chgData name="Subhadip Chowdhury" userId="03f024ee-fe61-4d7e-ba2d-0bdac5ab41ef" providerId="ADAL" clId="{7D5B5891-96F7-4D03-90B8-569A09232071}" dt="2018-11-13T03:54:41.508" v="986" actId="208"/>
        <pc:sldMkLst>
          <pc:docMk/>
          <pc:sldMk cId="3963872343" sldId="259"/>
        </pc:sldMkLst>
        <pc:spChg chg="mod">
          <ac:chgData name="Subhadip Chowdhury" userId="03f024ee-fe61-4d7e-ba2d-0bdac5ab41ef" providerId="ADAL" clId="{7D5B5891-96F7-4D03-90B8-569A09232071}" dt="2018-11-13T02:29:27.817" v="127" actId="20577"/>
          <ac:spMkLst>
            <pc:docMk/>
            <pc:sldMk cId="3963872343" sldId="259"/>
            <ac:spMk id="2" creationId="{46470B63-DAD5-43B0-96E1-F84065FFE812}"/>
          </ac:spMkLst>
        </pc:spChg>
        <pc:spChg chg="del">
          <ac:chgData name="Subhadip Chowdhury" userId="03f024ee-fe61-4d7e-ba2d-0bdac5ab41ef" providerId="ADAL" clId="{7D5B5891-96F7-4D03-90B8-569A09232071}" dt="2018-11-13T02:29:32.049" v="128" actId="478"/>
          <ac:spMkLst>
            <pc:docMk/>
            <pc:sldMk cId="3963872343" sldId="259"/>
            <ac:spMk id="3" creationId="{D41854EF-20DE-4281-B393-EF14230035D6}"/>
          </ac:spMkLst>
        </pc:spChg>
        <pc:spChg chg="add mod">
          <ac:chgData name="Subhadip Chowdhury" userId="03f024ee-fe61-4d7e-ba2d-0bdac5ab41ef" providerId="ADAL" clId="{7D5B5891-96F7-4D03-90B8-569A09232071}" dt="2018-11-13T03:54:41.508" v="986" actId="208"/>
          <ac:spMkLst>
            <pc:docMk/>
            <pc:sldMk cId="3963872343" sldId="259"/>
            <ac:spMk id="4" creationId="{69C1C903-5D1B-466B-8A51-113FD62A31DC}"/>
          </ac:spMkLst>
        </pc:spChg>
        <pc:spChg chg="add mod">
          <ac:chgData name="Subhadip Chowdhury" userId="03f024ee-fe61-4d7e-ba2d-0bdac5ab41ef" providerId="ADAL" clId="{7D5B5891-96F7-4D03-90B8-569A09232071}" dt="2018-11-13T02:30:22.171" v="137" actId="208"/>
          <ac:spMkLst>
            <pc:docMk/>
            <pc:sldMk cId="3963872343" sldId="259"/>
            <ac:spMk id="6" creationId="{ED070062-E4FE-475B-8652-A8F8986B081F}"/>
          </ac:spMkLst>
        </pc:spChg>
        <pc:spChg chg="add del mod">
          <ac:chgData name="Subhadip Chowdhury" userId="03f024ee-fe61-4d7e-ba2d-0bdac5ab41ef" providerId="ADAL" clId="{7D5B5891-96F7-4D03-90B8-569A09232071}" dt="2018-11-13T02:30:03.274" v="135" actId="478"/>
          <ac:spMkLst>
            <pc:docMk/>
            <pc:sldMk cId="3963872343" sldId="259"/>
            <ac:spMk id="7" creationId="{297A7BD6-68DA-4E0A-84C6-AE7A8F48029D}"/>
          </ac:spMkLst>
        </pc:spChg>
        <pc:picChg chg="add mod">
          <ac:chgData name="Subhadip Chowdhury" userId="03f024ee-fe61-4d7e-ba2d-0bdac5ab41ef" providerId="ADAL" clId="{7D5B5891-96F7-4D03-90B8-569A09232071}" dt="2018-11-13T02:29:56.970" v="133" actId="1076"/>
          <ac:picMkLst>
            <pc:docMk/>
            <pc:sldMk cId="3963872343" sldId="259"/>
            <ac:picMk id="5" creationId="{19C59E59-F856-4FF9-AB73-A682BBEAF6FC}"/>
          </ac:picMkLst>
        </pc:picChg>
      </pc:sldChg>
      <pc:sldChg chg="addSp delSp modSp add modAnim">
        <pc:chgData name="Subhadip Chowdhury" userId="03f024ee-fe61-4d7e-ba2d-0bdac5ab41ef" providerId="ADAL" clId="{7D5B5891-96F7-4D03-90B8-569A09232071}" dt="2018-11-14T02:35:25.183" v="1134"/>
        <pc:sldMkLst>
          <pc:docMk/>
          <pc:sldMk cId="3641372187" sldId="260"/>
        </pc:sldMkLst>
        <pc:spChg chg="mod">
          <ac:chgData name="Subhadip Chowdhury" userId="03f024ee-fe61-4d7e-ba2d-0bdac5ab41ef" providerId="ADAL" clId="{7D5B5891-96F7-4D03-90B8-569A09232071}" dt="2018-11-13T02:43:16.970" v="233" actId="20577"/>
          <ac:spMkLst>
            <pc:docMk/>
            <pc:sldMk cId="3641372187" sldId="260"/>
            <ac:spMk id="2" creationId="{A3962219-65C9-4203-BF03-89FC0087DC68}"/>
          </ac:spMkLst>
        </pc:spChg>
        <pc:spChg chg="del">
          <ac:chgData name="Subhadip Chowdhury" userId="03f024ee-fe61-4d7e-ba2d-0bdac5ab41ef" providerId="ADAL" clId="{7D5B5891-96F7-4D03-90B8-569A09232071}" dt="2018-11-13T02:30:51.021" v="153" actId="478"/>
          <ac:spMkLst>
            <pc:docMk/>
            <pc:sldMk cId="3641372187" sldId="260"/>
            <ac:spMk id="3" creationId="{278F7368-F0E6-4BE3-8D7B-954FC669189E}"/>
          </ac:spMkLst>
        </pc:spChg>
        <pc:picChg chg="add mod">
          <ac:chgData name="Subhadip Chowdhury" userId="03f024ee-fe61-4d7e-ba2d-0bdac5ab41ef" providerId="ADAL" clId="{7D5B5891-96F7-4D03-90B8-569A09232071}" dt="2018-11-13T03:51:08.290" v="961" actId="14100"/>
          <ac:picMkLst>
            <pc:docMk/>
            <pc:sldMk cId="3641372187" sldId="260"/>
            <ac:picMk id="5" creationId="{C2CF1449-1725-4937-B4DA-64FB524FD324}"/>
          </ac:picMkLst>
        </pc:picChg>
        <pc:picChg chg="add mod">
          <ac:chgData name="Subhadip Chowdhury" userId="03f024ee-fe61-4d7e-ba2d-0bdac5ab41ef" providerId="ADAL" clId="{7D5B5891-96F7-4D03-90B8-569A09232071}" dt="2018-11-14T02:35:11.762" v="1129" actId="1076"/>
          <ac:picMkLst>
            <pc:docMk/>
            <pc:sldMk cId="3641372187" sldId="260"/>
            <ac:picMk id="7" creationId="{E793EAF7-0E91-4C38-886B-89DDEFEA1ACB}"/>
          </ac:picMkLst>
        </pc:picChg>
        <pc:picChg chg="add mod">
          <ac:chgData name="Subhadip Chowdhury" userId="03f024ee-fe61-4d7e-ba2d-0bdac5ab41ef" providerId="ADAL" clId="{7D5B5891-96F7-4D03-90B8-569A09232071}" dt="2018-11-14T02:35:05.300" v="1127" actId="1076"/>
          <ac:picMkLst>
            <pc:docMk/>
            <pc:sldMk cId="3641372187" sldId="260"/>
            <ac:picMk id="9" creationId="{3773A550-50A7-458A-8EB7-B53E837D797C}"/>
          </ac:picMkLst>
        </pc:picChg>
        <pc:picChg chg="add mod">
          <ac:chgData name="Subhadip Chowdhury" userId="03f024ee-fe61-4d7e-ba2d-0bdac5ab41ef" providerId="ADAL" clId="{7D5B5891-96F7-4D03-90B8-569A09232071}" dt="2018-11-14T02:35:07.381" v="1128" actId="1076"/>
          <ac:picMkLst>
            <pc:docMk/>
            <pc:sldMk cId="3641372187" sldId="260"/>
            <ac:picMk id="11" creationId="{0B294FCB-4080-4C33-8033-7875B3F5C1CB}"/>
          </ac:picMkLst>
        </pc:picChg>
        <pc:picChg chg="add mod">
          <ac:chgData name="Subhadip Chowdhury" userId="03f024ee-fe61-4d7e-ba2d-0bdac5ab41ef" providerId="ADAL" clId="{7D5B5891-96F7-4D03-90B8-569A09232071}" dt="2018-11-14T02:35:00.401" v="1126" actId="1076"/>
          <ac:picMkLst>
            <pc:docMk/>
            <pc:sldMk cId="3641372187" sldId="260"/>
            <ac:picMk id="13" creationId="{4948BDFA-E722-49A0-8690-BDFF01605813}"/>
          </ac:picMkLst>
        </pc:picChg>
        <pc:picChg chg="add mod">
          <ac:chgData name="Subhadip Chowdhury" userId="03f024ee-fe61-4d7e-ba2d-0bdac5ab41ef" providerId="ADAL" clId="{7D5B5891-96F7-4D03-90B8-569A09232071}" dt="2018-11-14T02:35:17.744" v="1130" actId="1076"/>
          <ac:picMkLst>
            <pc:docMk/>
            <pc:sldMk cId="3641372187" sldId="260"/>
            <ac:picMk id="15" creationId="{CB68148C-EDA0-4BC3-9279-BB76643B46C3}"/>
          </ac:picMkLst>
        </pc:picChg>
      </pc:sldChg>
      <pc:sldChg chg="addSp delSp modSp add delAnim modAnim">
        <pc:chgData name="Subhadip Chowdhury" userId="03f024ee-fe61-4d7e-ba2d-0bdac5ab41ef" providerId="ADAL" clId="{7D5B5891-96F7-4D03-90B8-569A09232071}" dt="2018-11-14T02:41:32.077" v="1174"/>
        <pc:sldMkLst>
          <pc:docMk/>
          <pc:sldMk cId="1492723878" sldId="261"/>
        </pc:sldMkLst>
        <pc:spChg chg="mod">
          <ac:chgData name="Subhadip Chowdhury" userId="03f024ee-fe61-4d7e-ba2d-0bdac5ab41ef" providerId="ADAL" clId="{7D5B5891-96F7-4D03-90B8-569A09232071}" dt="2018-11-13T02:57:39.164" v="393" actId="1076"/>
          <ac:spMkLst>
            <pc:docMk/>
            <pc:sldMk cId="1492723878" sldId="261"/>
            <ac:spMk id="2" creationId="{3C0C54E7-4886-4A72-9116-BE9F2768BED8}"/>
          </ac:spMkLst>
        </pc:spChg>
        <pc:spChg chg="del">
          <ac:chgData name="Subhadip Chowdhury" userId="03f024ee-fe61-4d7e-ba2d-0bdac5ab41ef" providerId="ADAL" clId="{7D5B5891-96F7-4D03-90B8-569A09232071}" dt="2018-11-13T02:42:57.371" v="226" actId="478"/>
          <ac:spMkLst>
            <pc:docMk/>
            <pc:sldMk cId="1492723878" sldId="261"/>
            <ac:spMk id="3" creationId="{8BAA5F78-6C1C-4C3B-BC9F-BA46FF35757A}"/>
          </ac:spMkLst>
        </pc:spChg>
        <pc:spChg chg="add mod">
          <ac:chgData name="Subhadip Chowdhury" userId="03f024ee-fe61-4d7e-ba2d-0bdac5ab41ef" providerId="ADAL" clId="{7D5B5891-96F7-4D03-90B8-569A09232071}" dt="2018-11-13T03:15:54.308" v="577"/>
          <ac:spMkLst>
            <pc:docMk/>
            <pc:sldMk cId="1492723878" sldId="261"/>
            <ac:spMk id="6" creationId="{0D37EAFE-5668-4DA6-AB20-6A8F6B11F2C3}"/>
          </ac:spMkLst>
        </pc:spChg>
        <pc:spChg chg="add mod">
          <ac:chgData name="Subhadip Chowdhury" userId="03f024ee-fe61-4d7e-ba2d-0bdac5ab41ef" providerId="ADAL" clId="{7D5B5891-96F7-4D03-90B8-569A09232071}" dt="2018-11-14T02:41:19.555" v="1171" actId="164"/>
          <ac:spMkLst>
            <pc:docMk/>
            <pc:sldMk cId="1492723878" sldId="261"/>
            <ac:spMk id="9" creationId="{B2A2625D-6A4C-4AA4-82E0-2E798F9E171A}"/>
          </ac:spMkLst>
        </pc:spChg>
        <pc:spChg chg="add mod">
          <ac:chgData name="Subhadip Chowdhury" userId="03f024ee-fe61-4d7e-ba2d-0bdac5ab41ef" providerId="ADAL" clId="{7D5B5891-96F7-4D03-90B8-569A09232071}" dt="2018-11-14T02:41:19.555" v="1171" actId="164"/>
          <ac:spMkLst>
            <pc:docMk/>
            <pc:sldMk cId="1492723878" sldId="261"/>
            <ac:spMk id="10" creationId="{52D9F1A1-0007-4567-A2A6-3E3D453BA917}"/>
          </ac:spMkLst>
        </pc:spChg>
        <pc:spChg chg="add mod">
          <ac:chgData name="Subhadip Chowdhury" userId="03f024ee-fe61-4d7e-ba2d-0bdac5ab41ef" providerId="ADAL" clId="{7D5B5891-96F7-4D03-90B8-569A09232071}" dt="2018-11-14T02:41:25.513" v="1172" actId="164"/>
          <ac:spMkLst>
            <pc:docMk/>
            <pc:sldMk cId="1492723878" sldId="261"/>
            <ac:spMk id="11" creationId="{6992E897-E54B-492A-BD7F-F6C5755867C5}"/>
          </ac:spMkLst>
        </pc:spChg>
        <pc:spChg chg="add mod">
          <ac:chgData name="Subhadip Chowdhury" userId="03f024ee-fe61-4d7e-ba2d-0bdac5ab41ef" providerId="ADAL" clId="{7D5B5891-96F7-4D03-90B8-569A09232071}" dt="2018-11-14T02:41:25.513" v="1172" actId="164"/>
          <ac:spMkLst>
            <pc:docMk/>
            <pc:sldMk cId="1492723878" sldId="261"/>
            <ac:spMk id="12" creationId="{7693802F-768A-4B26-B92B-B295B01B0F5E}"/>
          </ac:spMkLst>
        </pc:spChg>
        <pc:grpChg chg="add mod">
          <ac:chgData name="Subhadip Chowdhury" userId="03f024ee-fe61-4d7e-ba2d-0bdac5ab41ef" providerId="ADAL" clId="{7D5B5891-96F7-4D03-90B8-569A09232071}" dt="2018-11-14T02:41:25.513" v="1172" actId="164"/>
          <ac:grpSpMkLst>
            <pc:docMk/>
            <pc:sldMk cId="1492723878" sldId="261"/>
            <ac:grpSpMk id="3" creationId="{E06BBEE7-A8D4-4622-8183-79AF0C98A660}"/>
          </ac:grpSpMkLst>
        </pc:grpChg>
        <pc:grpChg chg="add mod">
          <ac:chgData name="Subhadip Chowdhury" userId="03f024ee-fe61-4d7e-ba2d-0bdac5ab41ef" providerId="ADAL" clId="{7D5B5891-96F7-4D03-90B8-569A09232071}" dt="2018-11-14T02:41:25.513" v="1172" actId="164"/>
          <ac:grpSpMkLst>
            <pc:docMk/>
            <pc:sldMk cId="1492723878" sldId="261"/>
            <ac:grpSpMk id="4" creationId="{1289F00C-1F76-4B91-BE00-4F9DEC538CFC}"/>
          </ac:grpSpMkLst>
        </pc:grpChg>
        <pc:picChg chg="add del mod">
          <ac:chgData name="Subhadip Chowdhury" userId="03f024ee-fe61-4d7e-ba2d-0bdac5ab41ef" providerId="ADAL" clId="{7D5B5891-96F7-4D03-90B8-569A09232071}" dt="2018-11-13T03:13:37.261" v="528" actId="478"/>
          <ac:picMkLst>
            <pc:docMk/>
            <pc:sldMk cId="1492723878" sldId="261"/>
            <ac:picMk id="5" creationId="{4ACDD0BC-D0E1-4ACE-A32C-638D320C43BB}"/>
          </ac:picMkLst>
        </pc:picChg>
        <pc:picChg chg="add mod">
          <ac:chgData name="Subhadip Chowdhury" userId="03f024ee-fe61-4d7e-ba2d-0bdac5ab41ef" providerId="ADAL" clId="{7D5B5891-96F7-4D03-90B8-569A09232071}" dt="2018-11-14T02:41:19.555" v="1171" actId="164"/>
          <ac:picMkLst>
            <pc:docMk/>
            <pc:sldMk cId="1492723878" sldId="261"/>
            <ac:picMk id="8" creationId="{B3043CD8-C1A6-4FD1-B271-7DDB56057953}"/>
          </ac:picMkLst>
        </pc:picChg>
      </pc:sldChg>
      <pc:sldChg chg="delSp modSp add">
        <pc:chgData name="Subhadip Chowdhury" userId="03f024ee-fe61-4d7e-ba2d-0bdac5ab41ef" providerId="ADAL" clId="{7D5B5891-96F7-4D03-90B8-569A09232071}" dt="2018-11-13T02:57:00.254" v="392" actId="14100"/>
        <pc:sldMkLst>
          <pc:docMk/>
          <pc:sldMk cId="919867925" sldId="262"/>
        </pc:sldMkLst>
        <pc:spChg chg="mod">
          <ac:chgData name="Subhadip Chowdhury" userId="03f024ee-fe61-4d7e-ba2d-0bdac5ab41ef" providerId="ADAL" clId="{7D5B5891-96F7-4D03-90B8-569A09232071}" dt="2018-11-13T02:57:00.254" v="392" actId="14100"/>
          <ac:spMkLst>
            <pc:docMk/>
            <pc:sldMk cId="919867925" sldId="262"/>
            <ac:spMk id="2" creationId="{2DE3CBBB-AEE8-4A88-B116-5D1D26E69E1C}"/>
          </ac:spMkLst>
        </pc:spChg>
        <pc:spChg chg="del">
          <ac:chgData name="Subhadip Chowdhury" userId="03f024ee-fe61-4d7e-ba2d-0bdac5ab41ef" providerId="ADAL" clId="{7D5B5891-96F7-4D03-90B8-569A09232071}" dt="2018-11-13T02:55:22.043" v="283" actId="478"/>
          <ac:spMkLst>
            <pc:docMk/>
            <pc:sldMk cId="919867925" sldId="262"/>
            <ac:spMk id="3" creationId="{FADDC28B-5E95-468F-93CE-2A4A9B216014}"/>
          </ac:spMkLst>
        </pc:spChg>
      </pc:sldChg>
      <pc:sldChg chg="addSp delSp modSp add modAnim">
        <pc:chgData name="Subhadip Chowdhury" userId="03f024ee-fe61-4d7e-ba2d-0bdac5ab41ef" providerId="ADAL" clId="{7D5B5891-96F7-4D03-90B8-569A09232071}" dt="2018-11-13T03:41:42.985" v="832" actId="207"/>
        <pc:sldMkLst>
          <pc:docMk/>
          <pc:sldMk cId="3395946056" sldId="263"/>
        </pc:sldMkLst>
        <pc:spChg chg="mod">
          <ac:chgData name="Subhadip Chowdhury" userId="03f024ee-fe61-4d7e-ba2d-0bdac5ab41ef" providerId="ADAL" clId="{7D5B5891-96F7-4D03-90B8-569A09232071}" dt="2018-11-13T03:18:58.425" v="619" actId="14100"/>
          <ac:spMkLst>
            <pc:docMk/>
            <pc:sldMk cId="3395946056" sldId="263"/>
            <ac:spMk id="2" creationId="{429595CC-1490-4728-9284-9FB03D49206C}"/>
          </ac:spMkLst>
        </pc:spChg>
        <pc:spChg chg="del">
          <ac:chgData name="Subhadip Chowdhury" userId="03f024ee-fe61-4d7e-ba2d-0bdac5ab41ef" providerId="ADAL" clId="{7D5B5891-96F7-4D03-90B8-569A09232071}" dt="2018-11-13T02:59:35.485" v="514" actId="478"/>
          <ac:spMkLst>
            <pc:docMk/>
            <pc:sldMk cId="3395946056" sldId="263"/>
            <ac:spMk id="3" creationId="{BC827C59-EBD4-440B-996A-F96F3C49B30A}"/>
          </ac:spMkLst>
        </pc:spChg>
        <pc:spChg chg="add del mod">
          <ac:chgData name="Subhadip Chowdhury" userId="03f024ee-fe61-4d7e-ba2d-0bdac5ab41ef" providerId="ADAL" clId="{7D5B5891-96F7-4D03-90B8-569A09232071}" dt="2018-11-13T03:01:03.084" v="518" actId="478"/>
          <ac:spMkLst>
            <pc:docMk/>
            <pc:sldMk cId="3395946056" sldId="263"/>
            <ac:spMk id="4" creationId="{508B32C8-4570-4FED-A146-93B399988D1A}"/>
          </ac:spMkLst>
        </pc:spChg>
        <pc:spChg chg="add mod">
          <ac:chgData name="Subhadip Chowdhury" userId="03f024ee-fe61-4d7e-ba2d-0bdac5ab41ef" providerId="ADAL" clId="{7D5B5891-96F7-4D03-90B8-569A09232071}" dt="2018-11-13T03:38:06.743" v="827" actId="208"/>
          <ac:spMkLst>
            <pc:docMk/>
            <pc:sldMk cId="3395946056" sldId="263"/>
            <ac:spMk id="37" creationId="{490C8A87-A7EE-496F-81A0-2D92CE83C8E8}"/>
          </ac:spMkLst>
        </pc:spChg>
        <pc:spChg chg="add mod">
          <ac:chgData name="Subhadip Chowdhury" userId="03f024ee-fe61-4d7e-ba2d-0bdac5ab41ef" providerId="ADAL" clId="{7D5B5891-96F7-4D03-90B8-569A09232071}" dt="2018-11-13T03:38:06.743" v="827" actId="208"/>
          <ac:spMkLst>
            <pc:docMk/>
            <pc:sldMk cId="3395946056" sldId="263"/>
            <ac:spMk id="38" creationId="{132BEA48-61EC-4EE4-B282-84960EE4547A}"/>
          </ac:spMkLst>
        </pc:spChg>
        <pc:spChg chg="add mod">
          <ac:chgData name="Subhadip Chowdhury" userId="03f024ee-fe61-4d7e-ba2d-0bdac5ab41ef" providerId="ADAL" clId="{7D5B5891-96F7-4D03-90B8-569A09232071}" dt="2018-11-13T03:38:06.743" v="827" actId="208"/>
          <ac:spMkLst>
            <pc:docMk/>
            <pc:sldMk cId="3395946056" sldId="263"/>
            <ac:spMk id="39" creationId="{1E459208-457F-4916-BA25-1EEB18E8DD7C}"/>
          </ac:spMkLst>
        </pc:spChg>
        <pc:spChg chg="add mod">
          <ac:chgData name="Subhadip Chowdhury" userId="03f024ee-fe61-4d7e-ba2d-0bdac5ab41ef" providerId="ADAL" clId="{7D5B5891-96F7-4D03-90B8-569A09232071}" dt="2018-11-13T03:38:06.743" v="827" actId="208"/>
          <ac:spMkLst>
            <pc:docMk/>
            <pc:sldMk cId="3395946056" sldId="263"/>
            <ac:spMk id="40" creationId="{0898348A-66D3-4A87-BCDB-9CB830C871D3}"/>
          </ac:spMkLst>
        </pc:spChg>
        <pc:spChg chg="add mod">
          <ac:chgData name="Subhadip Chowdhury" userId="03f024ee-fe61-4d7e-ba2d-0bdac5ab41ef" providerId="ADAL" clId="{7D5B5891-96F7-4D03-90B8-569A09232071}" dt="2018-11-13T03:38:44.946" v="829" actId="208"/>
          <ac:spMkLst>
            <pc:docMk/>
            <pc:sldMk cId="3395946056" sldId="263"/>
            <ac:spMk id="41" creationId="{275C039A-614D-4CAD-A386-C889A730D743}"/>
          </ac:spMkLst>
        </pc:spChg>
        <pc:spChg chg="add mod">
          <ac:chgData name="Subhadip Chowdhury" userId="03f024ee-fe61-4d7e-ba2d-0bdac5ab41ef" providerId="ADAL" clId="{7D5B5891-96F7-4D03-90B8-569A09232071}" dt="2018-11-13T03:38:44.946" v="829" actId="208"/>
          <ac:spMkLst>
            <pc:docMk/>
            <pc:sldMk cId="3395946056" sldId="263"/>
            <ac:spMk id="42" creationId="{D4902A92-FBB0-4520-A4E6-6AA87CB25CF0}"/>
          </ac:spMkLst>
        </pc:spChg>
        <pc:spChg chg="add mod">
          <ac:chgData name="Subhadip Chowdhury" userId="03f024ee-fe61-4d7e-ba2d-0bdac5ab41ef" providerId="ADAL" clId="{7D5B5891-96F7-4D03-90B8-569A09232071}" dt="2018-11-13T03:38:06.743" v="827" actId="208"/>
          <ac:spMkLst>
            <pc:docMk/>
            <pc:sldMk cId="3395946056" sldId="263"/>
            <ac:spMk id="43" creationId="{18FC2F75-57E6-4E80-AF79-CB1BCB008B79}"/>
          </ac:spMkLst>
        </pc:spChg>
        <pc:spChg chg="add mod">
          <ac:chgData name="Subhadip Chowdhury" userId="03f024ee-fe61-4d7e-ba2d-0bdac5ab41ef" providerId="ADAL" clId="{7D5B5891-96F7-4D03-90B8-569A09232071}" dt="2018-11-13T03:38:06.743" v="827" actId="208"/>
          <ac:spMkLst>
            <pc:docMk/>
            <pc:sldMk cId="3395946056" sldId="263"/>
            <ac:spMk id="44" creationId="{F33088B1-2A8C-4DC9-A064-4B5E7C98C264}"/>
          </ac:spMkLst>
        </pc:spChg>
        <pc:spChg chg="add mod">
          <ac:chgData name="Subhadip Chowdhury" userId="03f024ee-fe61-4d7e-ba2d-0bdac5ab41ef" providerId="ADAL" clId="{7D5B5891-96F7-4D03-90B8-569A09232071}" dt="2018-11-13T03:38:06.743" v="827" actId="208"/>
          <ac:spMkLst>
            <pc:docMk/>
            <pc:sldMk cId="3395946056" sldId="263"/>
            <ac:spMk id="45" creationId="{91D3914A-BEE7-4F14-8360-34673BE009C1}"/>
          </ac:spMkLst>
        </pc:spChg>
        <pc:spChg chg="add mod">
          <ac:chgData name="Subhadip Chowdhury" userId="03f024ee-fe61-4d7e-ba2d-0bdac5ab41ef" providerId="ADAL" clId="{7D5B5891-96F7-4D03-90B8-569A09232071}" dt="2018-11-13T03:38:06.743" v="827" actId="208"/>
          <ac:spMkLst>
            <pc:docMk/>
            <pc:sldMk cId="3395946056" sldId="263"/>
            <ac:spMk id="46" creationId="{E7F191DE-BF2C-45DE-AFE0-34389FA4B36E}"/>
          </ac:spMkLst>
        </pc:spChg>
        <pc:spChg chg="add mod">
          <ac:chgData name="Subhadip Chowdhury" userId="03f024ee-fe61-4d7e-ba2d-0bdac5ab41ef" providerId="ADAL" clId="{7D5B5891-96F7-4D03-90B8-569A09232071}" dt="2018-11-13T03:38:06.743" v="827" actId="208"/>
          <ac:spMkLst>
            <pc:docMk/>
            <pc:sldMk cId="3395946056" sldId="263"/>
            <ac:spMk id="47" creationId="{05D22A72-8748-479C-A822-BA93947B22AF}"/>
          </ac:spMkLst>
        </pc:spChg>
        <pc:spChg chg="add mod">
          <ac:chgData name="Subhadip Chowdhury" userId="03f024ee-fe61-4d7e-ba2d-0bdac5ab41ef" providerId="ADAL" clId="{7D5B5891-96F7-4D03-90B8-569A09232071}" dt="2018-11-13T03:38:44.946" v="829" actId="208"/>
          <ac:spMkLst>
            <pc:docMk/>
            <pc:sldMk cId="3395946056" sldId="263"/>
            <ac:spMk id="48" creationId="{B4EB378F-601A-4FDE-86E1-8BB0604AE7E0}"/>
          </ac:spMkLst>
        </pc:spChg>
        <pc:spChg chg="add mod">
          <ac:chgData name="Subhadip Chowdhury" userId="03f024ee-fe61-4d7e-ba2d-0bdac5ab41ef" providerId="ADAL" clId="{7D5B5891-96F7-4D03-90B8-569A09232071}" dt="2018-11-13T03:38:06.743" v="827" actId="208"/>
          <ac:spMkLst>
            <pc:docMk/>
            <pc:sldMk cId="3395946056" sldId="263"/>
            <ac:spMk id="49" creationId="{DD95B5AC-7E09-4D74-8139-B5C587F90E54}"/>
          </ac:spMkLst>
        </pc:spChg>
        <pc:spChg chg="add mod">
          <ac:chgData name="Subhadip Chowdhury" userId="03f024ee-fe61-4d7e-ba2d-0bdac5ab41ef" providerId="ADAL" clId="{7D5B5891-96F7-4D03-90B8-569A09232071}" dt="2018-11-13T03:38:44.946" v="829" actId="208"/>
          <ac:spMkLst>
            <pc:docMk/>
            <pc:sldMk cId="3395946056" sldId="263"/>
            <ac:spMk id="50" creationId="{EA25A4DB-96E7-4F05-9200-7016D6942C33}"/>
          </ac:spMkLst>
        </pc:spChg>
        <pc:spChg chg="add mod">
          <ac:chgData name="Subhadip Chowdhury" userId="03f024ee-fe61-4d7e-ba2d-0bdac5ab41ef" providerId="ADAL" clId="{7D5B5891-96F7-4D03-90B8-569A09232071}" dt="2018-11-13T03:38:06.743" v="827" actId="208"/>
          <ac:spMkLst>
            <pc:docMk/>
            <pc:sldMk cId="3395946056" sldId="263"/>
            <ac:spMk id="51" creationId="{70FB9E11-9257-4F56-ACC4-C6C5F383E53A}"/>
          </ac:spMkLst>
        </pc:spChg>
        <pc:spChg chg="add mod">
          <ac:chgData name="Subhadip Chowdhury" userId="03f024ee-fe61-4d7e-ba2d-0bdac5ab41ef" providerId="ADAL" clId="{7D5B5891-96F7-4D03-90B8-569A09232071}" dt="2018-11-13T03:38:06.743" v="827" actId="208"/>
          <ac:spMkLst>
            <pc:docMk/>
            <pc:sldMk cId="3395946056" sldId="263"/>
            <ac:spMk id="52" creationId="{DB65F056-B36A-4FB3-9723-A553AB463E99}"/>
          </ac:spMkLst>
        </pc:spChg>
        <pc:spChg chg="add mod">
          <ac:chgData name="Subhadip Chowdhury" userId="03f024ee-fe61-4d7e-ba2d-0bdac5ab41ef" providerId="ADAL" clId="{7D5B5891-96F7-4D03-90B8-569A09232071}" dt="2018-11-13T03:38:44.946" v="829" actId="208"/>
          <ac:spMkLst>
            <pc:docMk/>
            <pc:sldMk cId="3395946056" sldId="263"/>
            <ac:spMk id="53" creationId="{FC7FD333-41E1-4645-B774-68FC893EC3D3}"/>
          </ac:spMkLst>
        </pc:spChg>
        <pc:spChg chg="add mod">
          <ac:chgData name="Subhadip Chowdhury" userId="03f024ee-fe61-4d7e-ba2d-0bdac5ab41ef" providerId="ADAL" clId="{7D5B5891-96F7-4D03-90B8-569A09232071}" dt="2018-11-13T03:38:06.743" v="827" actId="208"/>
          <ac:spMkLst>
            <pc:docMk/>
            <pc:sldMk cId="3395946056" sldId="263"/>
            <ac:spMk id="54" creationId="{A257E1CF-D8EC-4CBF-8FCE-940F6BA78CFD}"/>
          </ac:spMkLst>
        </pc:spChg>
        <pc:spChg chg="add mod">
          <ac:chgData name="Subhadip Chowdhury" userId="03f024ee-fe61-4d7e-ba2d-0bdac5ab41ef" providerId="ADAL" clId="{7D5B5891-96F7-4D03-90B8-569A09232071}" dt="2018-11-13T03:38:44.946" v="829" actId="208"/>
          <ac:spMkLst>
            <pc:docMk/>
            <pc:sldMk cId="3395946056" sldId="263"/>
            <ac:spMk id="55" creationId="{2DCECAD0-1CFB-46E8-A213-7046D319ACF9}"/>
          </ac:spMkLst>
        </pc:spChg>
        <pc:spChg chg="add mod">
          <ac:chgData name="Subhadip Chowdhury" userId="03f024ee-fe61-4d7e-ba2d-0bdac5ab41ef" providerId="ADAL" clId="{7D5B5891-96F7-4D03-90B8-569A09232071}" dt="2018-11-13T03:38:06.743" v="827" actId="208"/>
          <ac:spMkLst>
            <pc:docMk/>
            <pc:sldMk cId="3395946056" sldId="263"/>
            <ac:spMk id="56" creationId="{506A87C6-1093-4D9C-8FEA-E30C1BA1476C}"/>
          </ac:spMkLst>
        </pc:spChg>
        <pc:spChg chg="add mod">
          <ac:chgData name="Subhadip Chowdhury" userId="03f024ee-fe61-4d7e-ba2d-0bdac5ab41ef" providerId="ADAL" clId="{7D5B5891-96F7-4D03-90B8-569A09232071}" dt="2018-11-13T03:38:44.946" v="829" actId="208"/>
          <ac:spMkLst>
            <pc:docMk/>
            <pc:sldMk cId="3395946056" sldId="263"/>
            <ac:spMk id="57" creationId="{82A2CB71-0A5F-45BF-A20C-6CF0A6A328B4}"/>
          </ac:spMkLst>
        </pc:spChg>
        <pc:spChg chg="add mod">
          <ac:chgData name="Subhadip Chowdhury" userId="03f024ee-fe61-4d7e-ba2d-0bdac5ab41ef" providerId="ADAL" clId="{7D5B5891-96F7-4D03-90B8-569A09232071}" dt="2018-11-13T03:31:53.051" v="764" actId="571"/>
          <ac:spMkLst>
            <pc:docMk/>
            <pc:sldMk cId="3395946056" sldId="263"/>
            <ac:spMk id="58" creationId="{7F658AD7-8666-444F-A7A9-9D21760E7A37}"/>
          </ac:spMkLst>
        </pc:spChg>
        <pc:spChg chg="add mod">
          <ac:chgData name="Subhadip Chowdhury" userId="03f024ee-fe61-4d7e-ba2d-0bdac5ab41ef" providerId="ADAL" clId="{7D5B5891-96F7-4D03-90B8-569A09232071}" dt="2018-11-13T03:38:06.743" v="827" actId="208"/>
          <ac:spMkLst>
            <pc:docMk/>
            <pc:sldMk cId="3395946056" sldId="263"/>
            <ac:spMk id="59" creationId="{ABF7ED32-F678-43E2-8615-45081DADE600}"/>
          </ac:spMkLst>
        </pc:spChg>
        <pc:spChg chg="add del mod">
          <ac:chgData name="Subhadip Chowdhury" userId="03f024ee-fe61-4d7e-ba2d-0bdac5ab41ef" providerId="ADAL" clId="{7D5B5891-96F7-4D03-90B8-569A09232071}" dt="2018-11-13T03:32:29.075" v="793"/>
          <ac:spMkLst>
            <pc:docMk/>
            <pc:sldMk cId="3395946056" sldId="263"/>
            <ac:spMk id="61" creationId="{15F46836-EEAC-4B7C-98A9-1D7EE004B57C}"/>
          </ac:spMkLst>
        </pc:spChg>
        <pc:spChg chg="add del mod">
          <ac:chgData name="Subhadip Chowdhury" userId="03f024ee-fe61-4d7e-ba2d-0bdac5ab41ef" providerId="ADAL" clId="{7D5B5891-96F7-4D03-90B8-569A09232071}" dt="2018-11-13T03:32:29.075" v="793"/>
          <ac:spMkLst>
            <pc:docMk/>
            <pc:sldMk cId="3395946056" sldId="263"/>
            <ac:spMk id="62" creationId="{FD477AA8-77A8-4ED2-A756-90EDCC2D96F1}"/>
          </ac:spMkLst>
        </pc:spChg>
        <pc:spChg chg="add del mod">
          <ac:chgData name="Subhadip Chowdhury" userId="03f024ee-fe61-4d7e-ba2d-0bdac5ab41ef" providerId="ADAL" clId="{7D5B5891-96F7-4D03-90B8-569A09232071}" dt="2018-11-13T03:32:29.075" v="793"/>
          <ac:spMkLst>
            <pc:docMk/>
            <pc:sldMk cId="3395946056" sldId="263"/>
            <ac:spMk id="63" creationId="{385A7CCB-5861-4DA1-BBBC-89E48F50DDC6}"/>
          </ac:spMkLst>
        </pc:spChg>
        <pc:spChg chg="add del mod">
          <ac:chgData name="Subhadip Chowdhury" userId="03f024ee-fe61-4d7e-ba2d-0bdac5ab41ef" providerId="ADAL" clId="{7D5B5891-96F7-4D03-90B8-569A09232071}" dt="2018-11-13T03:32:29.075" v="793"/>
          <ac:spMkLst>
            <pc:docMk/>
            <pc:sldMk cId="3395946056" sldId="263"/>
            <ac:spMk id="64" creationId="{D955F694-A0F5-4D16-97B5-0EC90C8CC300}"/>
          </ac:spMkLst>
        </pc:spChg>
        <pc:spChg chg="add mod">
          <ac:chgData name="Subhadip Chowdhury" userId="03f024ee-fe61-4d7e-ba2d-0bdac5ab41ef" providerId="ADAL" clId="{7D5B5891-96F7-4D03-90B8-569A09232071}" dt="2018-11-13T03:38:44.946" v="829" actId="208"/>
          <ac:spMkLst>
            <pc:docMk/>
            <pc:sldMk cId="3395946056" sldId="263"/>
            <ac:spMk id="65" creationId="{D14D589C-E77D-4DA8-930E-1EA008C41AC0}"/>
          </ac:spMkLst>
        </pc:spChg>
        <pc:spChg chg="add mod">
          <ac:chgData name="Subhadip Chowdhury" userId="03f024ee-fe61-4d7e-ba2d-0bdac5ab41ef" providerId="ADAL" clId="{7D5B5891-96F7-4D03-90B8-569A09232071}" dt="2018-11-13T03:38:06.743" v="827" actId="208"/>
          <ac:spMkLst>
            <pc:docMk/>
            <pc:sldMk cId="3395946056" sldId="263"/>
            <ac:spMk id="66" creationId="{F8523533-A6E9-45E0-B6F3-7321F9BF5E4D}"/>
          </ac:spMkLst>
        </pc:spChg>
        <pc:spChg chg="add mod">
          <ac:chgData name="Subhadip Chowdhury" userId="03f024ee-fe61-4d7e-ba2d-0bdac5ab41ef" providerId="ADAL" clId="{7D5B5891-96F7-4D03-90B8-569A09232071}" dt="2018-11-13T03:38:06.743" v="827" actId="208"/>
          <ac:spMkLst>
            <pc:docMk/>
            <pc:sldMk cId="3395946056" sldId="263"/>
            <ac:spMk id="67" creationId="{FE05DB60-2B09-471B-8341-7FB14C19BC2E}"/>
          </ac:spMkLst>
        </pc:spChg>
        <pc:spChg chg="add mod">
          <ac:chgData name="Subhadip Chowdhury" userId="03f024ee-fe61-4d7e-ba2d-0bdac5ab41ef" providerId="ADAL" clId="{7D5B5891-96F7-4D03-90B8-569A09232071}" dt="2018-11-13T03:38:06.743" v="827" actId="208"/>
          <ac:spMkLst>
            <pc:docMk/>
            <pc:sldMk cId="3395946056" sldId="263"/>
            <ac:spMk id="68" creationId="{1075FC64-3F2E-43BF-8D03-1D2EC8E70D78}"/>
          </ac:spMkLst>
        </pc:spChg>
        <pc:spChg chg="add mod">
          <ac:chgData name="Subhadip Chowdhury" userId="03f024ee-fe61-4d7e-ba2d-0bdac5ab41ef" providerId="ADAL" clId="{7D5B5891-96F7-4D03-90B8-569A09232071}" dt="2018-11-13T03:38:06.743" v="827" actId="208"/>
          <ac:spMkLst>
            <pc:docMk/>
            <pc:sldMk cId="3395946056" sldId="263"/>
            <ac:spMk id="69" creationId="{64DE390F-32E1-4013-B2C1-48CF99D39514}"/>
          </ac:spMkLst>
        </pc:spChg>
        <pc:spChg chg="add mod">
          <ac:chgData name="Subhadip Chowdhury" userId="03f024ee-fe61-4d7e-ba2d-0bdac5ab41ef" providerId="ADAL" clId="{7D5B5891-96F7-4D03-90B8-569A09232071}" dt="2018-11-13T03:38:06.743" v="827" actId="208"/>
          <ac:spMkLst>
            <pc:docMk/>
            <pc:sldMk cId="3395946056" sldId="263"/>
            <ac:spMk id="70" creationId="{C8A1D47F-F58C-4C74-BD71-61A8B32167DC}"/>
          </ac:spMkLst>
        </pc:spChg>
        <pc:spChg chg="add mod">
          <ac:chgData name="Subhadip Chowdhury" userId="03f024ee-fe61-4d7e-ba2d-0bdac5ab41ef" providerId="ADAL" clId="{7D5B5891-96F7-4D03-90B8-569A09232071}" dt="2018-11-13T03:38:06.743" v="827" actId="208"/>
          <ac:spMkLst>
            <pc:docMk/>
            <pc:sldMk cId="3395946056" sldId="263"/>
            <ac:spMk id="71" creationId="{A018621D-02B0-4D1B-8F10-36826B7C267B}"/>
          </ac:spMkLst>
        </pc:spChg>
        <pc:spChg chg="add mod">
          <ac:chgData name="Subhadip Chowdhury" userId="03f024ee-fe61-4d7e-ba2d-0bdac5ab41ef" providerId="ADAL" clId="{7D5B5891-96F7-4D03-90B8-569A09232071}" dt="2018-11-13T03:38:44.946" v="829" actId="208"/>
          <ac:spMkLst>
            <pc:docMk/>
            <pc:sldMk cId="3395946056" sldId="263"/>
            <ac:spMk id="72" creationId="{A8A58288-A96D-43B2-B199-582FB2EEA3AD}"/>
          </ac:spMkLst>
        </pc:spChg>
        <pc:spChg chg="add mod">
          <ac:chgData name="Subhadip Chowdhury" userId="03f024ee-fe61-4d7e-ba2d-0bdac5ab41ef" providerId="ADAL" clId="{7D5B5891-96F7-4D03-90B8-569A09232071}" dt="2018-11-13T03:38:06.743" v="827" actId="208"/>
          <ac:spMkLst>
            <pc:docMk/>
            <pc:sldMk cId="3395946056" sldId="263"/>
            <ac:spMk id="73" creationId="{128EE577-66AC-45C2-8619-B93D906ED81A}"/>
          </ac:spMkLst>
        </pc:spChg>
        <pc:spChg chg="add mod">
          <ac:chgData name="Subhadip Chowdhury" userId="03f024ee-fe61-4d7e-ba2d-0bdac5ab41ef" providerId="ADAL" clId="{7D5B5891-96F7-4D03-90B8-569A09232071}" dt="2018-11-13T03:38:06.743" v="827" actId="208"/>
          <ac:spMkLst>
            <pc:docMk/>
            <pc:sldMk cId="3395946056" sldId="263"/>
            <ac:spMk id="74" creationId="{7E6A2C78-223C-4EE8-8C7C-974CB9EC3779}"/>
          </ac:spMkLst>
        </pc:spChg>
        <pc:spChg chg="add mod">
          <ac:chgData name="Subhadip Chowdhury" userId="03f024ee-fe61-4d7e-ba2d-0bdac5ab41ef" providerId="ADAL" clId="{7D5B5891-96F7-4D03-90B8-569A09232071}" dt="2018-11-13T03:38:06.743" v="827" actId="208"/>
          <ac:spMkLst>
            <pc:docMk/>
            <pc:sldMk cId="3395946056" sldId="263"/>
            <ac:spMk id="75" creationId="{61F0B5E7-B087-4D5E-8FD8-C7187300E0A7}"/>
          </ac:spMkLst>
        </pc:spChg>
        <pc:spChg chg="add mod">
          <ac:chgData name="Subhadip Chowdhury" userId="03f024ee-fe61-4d7e-ba2d-0bdac5ab41ef" providerId="ADAL" clId="{7D5B5891-96F7-4D03-90B8-569A09232071}" dt="2018-11-13T03:38:44.946" v="829" actId="208"/>
          <ac:spMkLst>
            <pc:docMk/>
            <pc:sldMk cId="3395946056" sldId="263"/>
            <ac:spMk id="76" creationId="{A9C2660F-86D1-4C96-A89E-1BFCA3A9A644}"/>
          </ac:spMkLst>
        </pc:spChg>
        <pc:spChg chg="add mod">
          <ac:chgData name="Subhadip Chowdhury" userId="03f024ee-fe61-4d7e-ba2d-0bdac5ab41ef" providerId="ADAL" clId="{7D5B5891-96F7-4D03-90B8-569A09232071}" dt="2018-11-13T03:38:06.743" v="827" actId="208"/>
          <ac:spMkLst>
            <pc:docMk/>
            <pc:sldMk cId="3395946056" sldId="263"/>
            <ac:spMk id="77" creationId="{3822B4D4-80D6-429C-BCDA-58CE9473C190}"/>
          </ac:spMkLst>
        </pc:spChg>
        <pc:spChg chg="add mod">
          <ac:chgData name="Subhadip Chowdhury" userId="03f024ee-fe61-4d7e-ba2d-0bdac5ab41ef" providerId="ADAL" clId="{7D5B5891-96F7-4D03-90B8-569A09232071}" dt="2018-11-13T03:38:06.743" v="827" actId="208"/>
          <ac:spMkLst>
            <pc:docMk/>
            <pc:sldMk cId="3395946056" sldId="263"/>
            <ac:spMk id="78" creationId="{43BB5579-9B35-4CBF-948E-155BCBFEEDC5}"/>
          </ac:spMkLst>
        </pc:spChg>
        <pc:spChg chg="add mod">
          <ac:chgData name="Subhadip Chowdhury" userId="03f024ee-fe61-4d7e-ba2d-0bdac5ab41ef" providerId="ADAL" clId="{7D5B5891-96F7-4D03-90B8-569A09232071}" dt="2018-11-13T03:38:44.946" v="829" actId="208"/>
          <ac:spMkLst>
            <pc:docMk/>
            <pc:sldMk cId="3395946056" sldId="263"/>
            <ac:spMk id="79" creationId="{034078A5-1CA6-45CA-8D5B-EC8A5020F11B}"/>
          </ac:spMkLst>
        </pc:spChg>
        <pc:spChg chg="add mod">
          <ac:chgData name="Subhadip Chowdhury" userId="03f024ee-fe61-4d7e-ba2d-0bdac5ab41ef" providerId="ADAL" clId="{7D5B5891-96F7-4D03-90B8-569A09232071}" dt="2018-11-13T03:38:06.743" v="827" actId="208"/>
          <ac:spMkLst>
            <pc:docMk/>
            <pc:sldMk cId="3395946056" sldId="263"/>
            <ac:spMk id="80" creationId="{5C4B53D1-4334-4D59-A356-7AFEB36C08F9}"/>
          </ac:spMkLst>
        </pc:spChg>
        <pc:grpChg chg="add mod">
          <ac:chgData name="Subhadip Chowdhury" userId="03f024ee-fe61-4d7e-ba2d-0bdac5ab41ef" providerId="ADAL" clId="{7D5B5891-96F7-4D03-90B8-569A09232071}" dt="2018-11-13T03:28:34.312" v="709" actId="164"/>
          <ac:grpSpMkLst>
            <pc:docMk/>
            <pc:sldMk cId="3395946056" sldId="263"/>
            <ac:grpSpMk id="36" creationId="{DE2025D9-5E70-4BC6-910F-81FEFC26550B}"/>
          </ac:grpSpMkLst>
        </pc:grpChg>
        <pc:grpChg chg="add mod">
          <ac:chgData name="Subhadip Chowdhury" userId="03f024ee-fe61-4d7e-ba2d-0bdac5ab41ef" providerId="ADAL" clId="{7D5B5891-96F7-4D03-90B8-569A09232071}" dt="2018-11-13T03:36:58.905" v="825" actId="1038"/>
          <ac:grpSpMkLst>
            <pc:docMk/>
            <pc:sldMk cId="3395946056" sldId="263"/>
            <ac:grpSpMk id="81" creationId="{F85F3CF4-AED0-46C5-9250-1778DC58FD5B}"/>
          </ac:grpSpMkLst>
        </pc:grpChg>
        <pc:picChg chg="add del mod">
          <ac:chgData name="Subhadip Chowdhury" userId="03f024ee-fe61-4d7e-ba2d-0bdac5ab41ef" providerId="ADAL" clId="{7D5B5891-96F7-4D03-90B8-569A09232071}" dt="2018-11-13T03:18:25.631" v="604" actId="478"/>
          <ac:picMkLst>
            <pc:docMk/>
            <pc:sldMk cId="3395946056" sldId="263"/>
            <ac:picMk id="6" creationId="{0B9C47F6-513D-4681-A46B-08F9FCCD1C64}"/>
          </ac:picMkLst>
        </pc:picChg>
        <pc:picChg chg="add mod">
          <ac:chgData name="Subhadip Chowdhury" userId="03f024ee-fe61-4d7e-ba2d-0bdac5ab41ef" providerId="ADAL" clId="{7D5B5891-96F7-4D03-90B8-569A09232071}" dt="2018-11-13T03:41:42.985" v="832" actId="207"/>
          <ac:picMkLst>
            <pc:docMk/>
            <pc:sldMk cId="3395946056" sldId="263"/>
            <ac:picMk id="8" creationId="{EA1BD8F4-4C53-4524-8500-9B35630ED59F}"/>
          </ac:picMkLst>
        </pc:picChg>
        <pc:picChg chg="add del mod">
          <ac:chgData name="Subhadip Chowdhury" userId="03f024ee-fe61-4d7e-ba2d-0bdac5ab41ef" providerId="ADAL" clId="{7D5B5891-96F7-4D03-90B8-569A09232071}" dt="2018-11-13T03:20:52.011" v="625" actId="478"/>
          <ac:picMkLst>
            <pc:docMk/>
            <pc:sldMk cId="3395946056" sldId="263"/>
            <ac:picMk id="10" creationId="{3A7BC921-84C7-49C4-A743-323139AEACD4}"/>
          </ac:picMkLst>
        </pc:picChg>
        <pc:picChg chg="add del mod">
          <ac:chgData name="Subhadip Chowdhury" userId="03f024ee-fe61-4d7e-ba2d-0bdac5ab41ef" providerId="ADAL" clId="{7D5B5891-96F7-4D03-90B8-569A09232071}" dt="2018-11-13T03:32:29.075" v="793"/>
          <ac:picMkLst>
            <pc:docMk/>
            <pc:sldMk cId="3395946056" sldId="263"/>
            <ac:picMk id="60" creationId="{2D180817-E57A-431D-92A2-D5BA40B70E7A}"/>
          </ac:picMkLst>
        </pc:picChg>
        <pc:cxnChg chg="add mod">
          <ac:chgData name="Subhadip Chowdhury" userId="03f024ee-fe61-4d7e-ba2d-0bdac5ab41ef" providerId="ADAL" clId="{7D5B5891-96F7-4D03-90B8-569A09232071}" dt="2018-11-13T03:28:34.312" v="709" actId="164"/>
          <ac:cxnSpMkLst>
            <pc:docMk/>
            <pc:sldMk cId="3395946056" sldId="263"/>
            <ac:cxnSpMk id="12" creationId="{79CC774A-F3CA-4BAD-AFF7-45BA5BAD53D3}"/>
          </ac:cxnSpMkLst>
        </pc:cxnChg>
        <pc:cxnChg chg="add mod">
          <ac:chgData name="Subhadip Chowdhury" userId="03f024ee-fe61-4d7e-ba2d-0bdac5ab41ef" providerId="ADAL" clId="{7D5B5891-96F7-4D03-90B8-569A09232071}" dt="2018-11-13T03:28:34.312" v="709" actId="164"/>
          <ac:cxnSpMkLst>
            <pc:docMk/>
            <pc:sldMk cId="3395946056" sldId="263"/>
            <ac:cxnSpMk id="15" creationId="{E28C5987-5CC2-4F82-9522-E593FDC7FD23}"/>
          </ac:cxnSpMkLst>
        </pc:cxnChg>
        <pc:cxnChg chg="add mod">
          <ac:chgData name="Subhadip Chowdhury" userId="03f024ee-fe61-4d7e-ba2d-0bdac5ab41ef" providerId="ADAL" clId="{7D5B5891-96F7-4D03-90B8-569A09232071}" dt="2018-11-13T03:28:34.312" v="709" actId="164"/>
          <ac:cxnSpMkLst>
            <pc:docMk/>
            <pc:sldMk cId="3395946056" sldId="263"/>
            <ac:cxnSpMk id="16" creationId="{3B143904-E3F2-4CF4-BDF8-D01A38CDF92A}"/>
          </ac:cxnSpMkLst>
        </pc:cxnChg>
        <pc:cxnChg chg="add mod">
          <ac:chgData name="Subhadip Chowdhury" userId="03f024ee-fe61-4d7e-ba2d-0bdac5ab41ef" providerId="ADAL" clId="{7D5B5891-96F7-4D03-90B8-569A09232071}" dt="2018-11-13T03:28:34.312" v="709" actId="164"/>
          <ac:cxnSpMkLst>
            <pc:docMk/>
            <pc:sldMk cId="3395946056" sldId="263"/>
            <ac:cxnSpMk id="17" creationId="{52B18484-3C5F-4FD4-8169-FBAB21F8BE10}"/>
          </ac:cxnSpMkLst>
        </pc:cxnChg>
        <pc:cxnChg chg="add mod">
          <ac:chgData name="Subhadip Chowdhury" userId="03f024ee-fe61-4d7e-ba2d-0bdac5ab41ef" providerId="ADAL" clId="{7D5B5891-96F7-4D03-90B8-569A09232071}" dt="2018-11-13T03:28:34.312" v="709" actId="164"/>
          <ac:cxnSpMkLst>
            <pc:docMk/>
            <pc:sldMk cId="3395946056" sldId="263"/>
            <ac:cxnSpMk id="18" creationId="{BF527233-64C3-4C0B-8AA1-4CEFCF9BB0CB}"/>
          </ac:cxnSpMkLst>
        </pc:cxnChg>
        <pc:cxnChg chg="add mod">
          <ac:chgData name="Subhadip Chowdhury" userId="03f024ee-fe61-4d7e-ba2d-0bdac5ab41ef" providerId="ADAL" clId="{7D5B5891-96F7-4D03-90B8-569A09232071}" dt="2018-11-13T03:28:34.312" v="709" actId="164"/>
          <ac:cxnSpMkLst>
            <pc:docMk/>
            <pc:sldMk cId="3395946056" sldId="263"/>
            <ac:cxnSpMk id="19" creationId="{0BAC759A-37E2-465C-821E-C050319CD3AD}"/>
          </ac:cxnSpMkLst>
        </pc:cxnChg>
        <pc:cxnChg chg="add mod">
          <ac:chgData name="Subhadip Chowdhury" userId="03f024ee-fe61-4d7e-ba2d-0bdac5ab41ef" providerId="ADAL" clId="{7D5B5891-96F7-4D03-90B8-569A09232071}" dt="2018-11-13T03:28:34.312" v="709" actId="164"/>
          <ac:cxnSpMkLst>
            <pc:docMk/>
            <pc:sldMk cId="3395946056" sldId="263"/>
            <ac:cxnSpMk id="20" creationId="{441DDFD1-C65B-4572-BD4F-D70E8BCE8B0E}"/>
          </ac:cxnSpMkLst>
        </pc:cxnChg>
        <pc:cxnChg chg="add mod">
          <ac:chgData name="Subhadip Chowdhury" userId="03f024ee-fe61-4d7e-ba2d-0bdac5ab41ef" providerId="ADAL" clId="{7D5B5891-96F7-4D03-90B8-569A09232071}" dt="2018-11-13T03:28:34.312" v="709" actId="164"/>
          <ac:cxnSpMkLst>
            <pc:docMk/>
            <pc:sldMk cId="3395946056" sldId="263"/>
            <ac:cxnSpMk id="21" creationId="{4B41121C-BC40-4177-ACC2-0D6C23C548A1}"/>
          </ac:cxnSpMkLst>
        </pc:cxnChg>
        <pc:cxnChg chg="add mod">
          <ac:chgData name="Subhadip Chowdhury" userId="03f024ee-fe61-4d7e-ba2d-0bdac5ab41ef" providerId="ADAL" clId="{7D5B5891-96F7-4D03-90B8-569A09232071}" dt="2018-11-13T03:28:34.312" v="709" actId="164"/>
          <ac:cxnSpMkLst>
            <pc:docMk/>
            <pc:sldMk cId="3395946056" sldId="263"/>
            <ac:cxnSpMk id="22" creationId="{AE09A5A6-4C8C-4170-A0DC-74F2C6A72D1F}"/>
          </ac:cxnSpMkLst>
        </pc:cxnChg>
        <pc:cxnChg chg="add mod">
          <ac:chgData name="Subhadip Chowdhury" userId="03f024ee-fe61-4d7e-ba2d-0bdac5ab41ef" providerId="ADAL" clId="{7D5B5891-96F7-4D03-90B8-569A09232071}" dt="2018-11-13T03:28:34.312" v="709" actId="164"/>
          <ac:cxnSpMkLst>
            <pc:docMk/>
            <pc:sldMk cId="3395946056" sldId="263"/>
            <ac:cxnSpMk id="23" creationId="{01A08956-E60E-481F-84BD-060CF968FD0E}"/>
          </ac:cxnSpMkLst>
        </pc:cxnChg>
        <pc:cxnChg chg="add mod">
          <ac:chgData name="Subhadip Chowdhury" userId="03f024ee-fe61-4d7e-ba2d-0bdac5ab41ef" providerId="ADAL" clId="{7D5B5891-96F7-4D03-90B8-569A09232071}" dt="2018-11-13T03:28:34.312" v="709" actId="164"/>
          <ac:cxnSpMkLst>
            <pc:docMk/>
            <pc:sldMk cId="3395946056" sldId="263"/>
            <ac:cxnSpMk id="24" creationId="{2FBE4577-E665-4BFF-8BFA-EEC57991F935}"/>
          </ac:cxnSpMkLst>
        </pc:cxnChg>
        <pc:cxnChg chg="add mod">
          <ac:chgData name="Subhadip Chowdhury" userId="03f024ee-fe61-4d7e-ba2d-0bdac5ab41ef" providerId="ADAL" clId="{7D5B5891-96F7-4D03-90B8-569A09232071}" dt="2018-11-13T03:28:34.312" v="709" actId="164"/>
          <ac:cxnSpMkLst>
            <pc:docMk/>
            <pc:sldMk cId="3395946056" sldId="263"/>
            <ac:cxnSpMk id="27" creationId="{F50DF991-C4F0-48BC-8585-14EE69E65534}"/>
          </ac:cxnSpMkLst>
        </pc:cxnChg>
        <pc:cxnChg chg="add mod">
          <ac:chgData name="Subhadip Chowdhury" userId="03f024ee-fe61-4d7e-ba2d-0bdac5ab41ef" providerId="ADAL" clId="{7D5B5891-96F7-4D03-90B8-569A09232071}" dt="2018-11-13T03:28:34.312" v="709" actId="164"/>
          <ac:cxnSpMkLst>
            <pc:docMk/>
            <pc:sldMk cId="3395946056" sldId="263"/>
            <ac:cxnSpMk id="28" creationId="{840CD130-5F97-4F8F-90F7-ACF3CD5A7362}"/>
          </ac:cxnSpMkLst>
        </pc:cxnChg>
        <pc:cxnChg chg="add mod">
          <ac:chgData name="Subhadip Chowdhury" userId="03f024ee-fe61-4d7e-ba2d-0bdac5ab41ef" providerId="ADAL" clId="{7D5B5891-96F7-4D03-90B8-569A09232071}" dt="2018-11-13T03:28:34.312" v="709" actId="164"/>
          <ac:cxnSpMkLst>
            <pc:docMk/>
            <pc:sldMk cId="3395946056" sldId="263"/>
            <ac:cxnSpMk id="29" creationId="{1D733F73-8158-4654-82DB-E43274AC63F1}"/>
          </ac:cxnSpMkLst>
        </pc:cxnChg>
        <pc:cxnChg chg="add mod">
          <ac:chgData name="Subhadip Chowdhury" userId="03f024ee-fe61-4d7e-ba2d-0bdac5ab41ef" providerId="ADAL" clId="{7D5B5891-96F7-4D03-90B8-569A09232071}" dt="2018-11-13T03:28:34.312" v="709" actId="164"/>
          <ac:cxnSpMkLst>
            <pc:docMk/>
            <pc:sldMk cId="3395946056" sldId="263"/>
            <ac:cxnSpMk id="30" creationId="{944A290F-F9FF-4DAB-BB4F-1FEB89C3FB38}"/>
          </ac:cxnSpMkLst>
        </pc:cxnChg>
        <pc:cxnChg chg="add mod">
          <ac:chgData name="Subhadip Chowdhury" userId="03f024ee-fe61-4d7e-ba2d-0bdac5ab41ef" providerId="ADAL" clId="{7D5B5891-96F7-4D03-90B8-569A09232071}" dt="2018-11-13T03:28:34.312" v="709" actId="164"/>
          <ac:cxnSpMkLst>
            <pc:docMk/>
            <pc:sldMk cId="3395946056" sldId="263"/>
            <ac:cxnSpMk id="31" creationId="{925A0AC6-571A-4E44-B859-0ED229CB6F31}"/>
          </ac:cxnSpMkLst>
        </pc:cxnChg>
        <pc:cxnChg chg="add mod">
          <ac:chgData name="Subhadip Chowdhury" userId="03f024ee-fe61-4d7e-ba2d-0bdac5ab41ef" providerId="ADAL" clId="{7D5B5891-96F7-4D03-90B8-569A09232071}" dt="2018-11-13T03:28:34.312" v="709" actId="164"/>
          <ac:cxnSpMkLst>
            <pc:docMk/>
            <pc:sldMk cId="3395946056" sldId="263"/>
            <ac:cxnSpMk id="32" creationId="{1299BA6F-E889-44BE-9AEE-FD0ABC5AFC0E}"/>
          </ac:cxnSpMkLst>
        </pc:cxnChg>
        <pc:cxnChg chg="add mod">
          <ac:chgData name="Subhadip Chowdhury" userId="03f024ee-fe61-4d7e-ba2d-0bdac5ab41ef" providerId="ADAL" clId="{7D5B5891-96F7-4D03-90B8-569A09232071}" dt="2018-11-13T03:28:34.312" v="709" actId="164"/>
          <ac:cxnSpMkLst>
            <pc:docMk/>
            <pc:sldMk cId="3395946056" sldId="263"/>
            <ac:cxnSpMk id="33" creationId="{1DAD8FA8-DD30-4A19-BAAB-9C7B743D2CF8}"/>
          </ac:cxnSpMkLst>
        </pc:cxnChg>
        <pc:cxnChg chg="add mod">
          <ac:chgData name="Subhadip Chowdhury" userId="03f024ee-fe61-4d7e-ba2d-0bdac5ab41ef" providerId="ADAL" clId="{7D5B5891-96F7-4D03-90B8-569A09232071}" dt="2018-11-13T03:28:34.312" v="709" actId="164"/>
          <ac:cxnSpMkLst>
            <pc:docMk/>
            <pc:sldMk cId="3395946056" sldId="263"/>
            <ac:cxnSpMk id="34" creationId="{DFB55AFC-1EEF-4A26-B4FB-DCD71768C8A0}"/>
          </ac:cxnSpMkLst>
        </pc:cxnChg>
        <pc:cxnChg chg="add mod">
          <ac:chgData name="Subhadip Chowdhury" userId="03f024ee-fe61-4d7e-ba2d-0bdac5ab41ef" providerId="ADAL" clId="{7D5B5891-96F7-4D03-90B8-569A09232071}" dt="2018-11-13T03:28:34.312" v="709" actId="164"/>
          <ac:cxnSpMkLst>
            <pc:docMk/>
            <pc:sldMk cId="3395946056" sldId="263"/>
            <ac:cxnSpMk id="35" creationId="{2D6B4166-154B-4683-935C-E7DA9C22425F}"/>
          </ac:cxnSpMkLst>
        </pc:cxnChg>
      </pc:sldChg>
      <pc:sldChg chg="addSp delSp modSp add modAnim">
        <pc:chgData name="Subhadip Chowdhury" userId="03f024ee-fe61-4d7e-ba2d-0bdac5ab41ef" providerId="ADAL" clId="{7D5B5891-96F7-4D03-90B8-569A09232071}" dt="2018-11-14T02:44:02.477" v="1186"/>
        <pc:sldMkLst>
          <pc:docMk/>
          <pc:sldMk cId="1589523915" sldId="264"/>
        </pc:sldMkLst>
        <pc:spChg chg="del">
          <ac:chgData name="Subhadip Chowdhury" userId="03f024ee-fe61-4d7e-ba2d-0bdac5ab41ef" providerId="ADAL" clId="{7D5B5891-96F7-4D03-90B8-569A09232071}" dt="2018-11-13T03:03:45.304" v="524" actId="478"/>
          <ac:spMkLst>
            <pc:docMk/>
            <pc:sldMk cId="1589523915" sldId="264"/>
            <ac:spMk id="2" creationId="{83309B21-D48E-489A-90B9-2B03ABB2DE18}"/>
          </ac:spMkLst>
        </pc:spChg>
        <pc:spChg chg="del">
          <ac:chgData name="Subhadip Chowdhury" userId="03f024ee-fe61-4d7e-ba2d-0bdac5ab41ef" providerId="ADAL" clId="{7D5B5891-96F7-4D03-90B8-569A09232071}" dt="2018-11-13T03:03:47.228" v="525" actId="478"/>
          <ac:spMkLst>
            <pc:docMk/>
            <pc:sldMk cId="1589523915" sldId="264"/>
            <ac:spMk id="3" creationId="{29CB1340-2751-492F-B33C-3463D7FC4780}"/>
          </ac:spMkLst>
        </pc:spChg>
        <pc:spChg chg="add del">
          <ac:chgData name="Subhadip Chowdhury" userId="03f024ee-fe61-4d7e-ba2d-0bdac5ab41ef" providerId="ADAL" clId="{7D5B5891-96F7-4D03-90B8-569A09232071}" dt="2018-11-13T03:04:06.037" v="527"/>
          <ac:spMkLst>
            <pc:docMk/>
            <pc:sldMk cId="1589523915" sldId="264"/>
            <ac:spMk id="4" creationId="{211E5CF9-7E72-421E-AA0A-74CB05995A06}"/>
          </ac:spMkLst>
        </pc:spChg>
        <pc:spChg chg="add mod">
          <ac:chgData name="Subhadip Chowdhury" userId="03f024ee-fe61-4d7e-ba2d-0bdac5ab41ef" providerId="ADAL" clId="{7D5B5891-96F7-4D03-90B8-569A09232071}" dt="2018-11-13T03:40:49.097" v="830" actId="1076"/>
          <ac:spMkLst>
            <pc:docMk/>
            <pc:sldMk cId="1589523915" sldId="264"/>
            <ac:spMk id="7" creationId="{FFF67195-C55B-4D59-B5F6-9CDFA2DA30AD}"/>
          </ac:spMkLst>
        </pc:spChg>
        <pc:spChg chg="add mod">
          <ac:chgData name="Subhadip Chowdhury" userId="03f024ee-fe61-4d7e-ba2d-0bdac5ab41ef" providerId="ADAL" clId="{7D5B5891-96F7-4D03-90B8-569A09232071}" dt="2018-11-14T02:43:48.044" v="1181" actId="164"/>
          <ac:spMkLst>
            <pc:docMk/>
            <pc:sldMk cId="1589523915" sldId="264"/>
            <ac:spMk id="8" creationId="{5E02C5F3-FC1F-4E0D-ADAA-01CF2CA636C5}"/>
          </ac:spMkLst>
        </pc:spChg>
        <pc:spChg chg="add mod">
          <ac:chgData name="Subhadip Chowdhury" userId="03f024ee-fe61-4d7e-ba2d-0bdac5ab41ef" providerId="ADAL" clId="{7D5B5891-96F7-4D03-90B8-569A09232071}" dt="2018-11-14T02:43:54.660" v="1182" actId="164"/>
          <ac:spMkLst>
            <pc:docMk/>
            <pc:sldMk cId="1589523915" sldId="264"/>
            <ac:spMk id="9" creationId="{9F22C767-010A-4A48-94DB-3C13A8CDE1BF}"/>
          </ac:spMkLst>
        </pc:spChg>
        <pc:spChg chg="add mod">
          <ac:chgData name="Subhadip Chowdhury" userId="03f024ee-fe61-4d7e-ba2d-0bdac5ab41ef" providerId="ADAL" clId="{7D5B5891-96F7-4D03-90B8-569A09232071}" dt="2018-11-14T02:43:54.660" v="1182" actId="164"/>
          <ac:spMkLst>
            <pc:docMk/>
            <pc:sldMk cId="1589523915" sldId="264"/>
            <ac:spMk id="10" creationId="{78D73C58-B863-42DF-AA9B-02C311A7F43A}"/>
          </ac:spMkLst>
        </pc:spChg>
        <pc:spChg chg="add mod">
          <ac:chgData name="Subhadip Chowdhury" userId="03f024ee-fe61-4d7e-ba2d-0bdac5ab41ef" providerId="ADAL" clId="{7D5B5891-96F7-4D03-90B8-569A09232071}" dt="2018-11-13T03:47:32.329" v="901" actId="1076"/>
          <ac:spMkLst>
            <pc:docMk/>
            <pc:sldMk cId="1589523915" sldId="264"/>
            <ac:spMk id="25" creationId="{FAD5FB64-EB4B-4D79-B19D-60932516F56F}"/>
          </ac:spMkLst>
        </pc:spChg>
        <pc:grpChg chg="add mod">
          <ac:chgData name="Subhadip Chowdhury" userId="03f024ee-fe61-4d7e-ba2d-0bdac5ab41ef" providerId="ADAL" clId="{7D5B5891-96F7-4D03-90B8-569A09232071}" dt="2018-11-14T02:43:58.316" v="1184" actId="1076"/>
          <ac:grpSpMkLst>
            <pc:docMk/>
            <pc:sldMk cId="1589523915" sldId="264"/>
            <ac:grpSpMk id="5" creationId="{44F05517-C284-4918-8396-48D7BADFE88B}"/>
          </ac:grpSpMkLst>
        </pc:grpChg>
        <pc:grpChg chg="add mod">
          <ac:chgData name="Subhadip Chowdhury" userId="03f024ee-fe61-4d7e-ba2d-0bdac5ab41ef" providerId="ADAL" clId="{7D5B5891-96F7-4D03-90B8-569A09232071}" dt="2018-11-14T02:44:00.748" v="1185" actId="1076"/>
          <ac:grpSpMkLst>
            <pc:docMk/>
            <pc:sldMk cId="1589523915" sldId="264"/>
            <ac:grpSpMk id="6" creationId="{6CCACE11-4A27-4A29-9078-B8AC9CC2BA6F}"/>
          </ac:grpSpMkLst>
        </pc:grpChg>
        <pc:picChg chg="add del mod">
          <ac:chgData name="Subhadip Chowdhury" userId="03f024ee-fe61-4d7e-ba2d-0bdac5ab41ef" providerId="ADAL" clId="{7D5B5891-96F7-4D03-90B8-569A09232071}" dt="2018-11-13T03:24:54.240" v="631" actId="478"/>
          <ac:picMkLst>
            <pc:docMk/>
            <pc:sldMk cId="1589523915" sldId="264"/>
            <ac:picMk id="6" creationId="{82A632DE-9574-4A29-8BB9-A975B9BA18E7}"/>
          </ac:picMkLst>
        </pc:picChg>
        <pc:cxnChg chg="add mod">
          <ac:chgData name="Subhadip Chowdhury" userId="03f024ee-fe61-4d7e-ba2d-0bdac5ab41ef" providerId="ADAL" clId="{7D5B5891-96F7-4D03-90B8-569A09232071}" dt="2018-11-14T02:43:48.044" v="1181" actId="164"/>
          <ac:cxnSpMkLst>
            <pc:docMk/>
            <pc:sldMk cId="1589523915" sldId="264"/>
            <ac:cxnSpMk id="12" creationId="{0E78B273-B96E-47EC-BBDE-FBD48F197B5A}"/>
          </ac:cxnSpMkLst>
        </pc:cxnChg>
        <pc:cxnChg chg="add mod">
          <ac:chgData name="Subhadip Chowdhury" userId="03f024ee-fe61-4d7e-ba2d-0bdac5ab41ef" providerId="ADAL" clId="{7D5B5891-96F7-4D03-90B8-569A09232071}" dt="2018-11-14T02:43:54.660" v="1182" actId="164"/>
          <ac:cxnSpMkLst>
            <pc:docMk/>
            <pc:sldMk cId="1589523915" sldId="264"/>
            <ac:cxnSpMk id="14" creationId="{7A7E07AC-929B-4077-82C5-C09D3B52B68A}"/>
          </ac:cxnSpMkLst>
        </pc:cxnChg>
        <pc:cxnChg chg="add del mod">
          <ac:chgData name="Subhadip Chowdhury" userId="03f024ee-fe61-4d7e-ba2d-0bdac5ab41ef" providerId="ADAL" clId="{7D5B5891-96F7-4D03-90B8-569A09232071}" dt="2018-11-13T03:43:17.811" v="851" actId="478"/>
          <ac:cxnSpMkLst>
            <pc:docMk/>
            <pc:sldMk cId="1589523915" sldId="264"/>
            <ac:cxnSpMk id="15" creationId="{91491605-9B59-4D3F-A618-74F50114E2FE}"/>
          </ac:cxnSpMkLst>
        </pc:cxnChg>
        <pc:cxnChg chg="add mod">
          <ac:chgData name="Subhadip Chowdhury" userId="03f024ee-fe61-4d7e-ba2d-0bdac5ab41ef" providerId="ADAL" clId="{7D5B5891-96F7-4D03-90B8-569A09232071}" dt="2018-11-14T02:43:48.044" v="1181" actId="164"/>
          <ac:cxnSpMkLst>
            <pc:docMk/>
            <pc:sldMk cId="1589523915" sldId="264"/>
            <ac:cxnSpMk id="22" creationId="{A9B4D324-CBBF-41AB-806E-18FD9BBC48DA}"/>
          </ac:cxnSpMkLst>
        </pc:cxnChg>
      </pc:sldChg>
      <pc:sldChg chg="addSp delSp modSp add">
        <pc:chgData name="Subhadip Chowdhury" userId="03f024ee-fe61-4d7e-ba2d-0bdac5ab41ef" providerId="ADAL" clId="{7D5B5891-96F7-4D03-90B8-569A09232071}" dt="2018-11-13T03:48:00.995" v="915" actId="1076"/>
        <pc:sldMkLst>
          <pc:docMk/>
          <pc:sldMk cId="541592457" sldId="265"/>
        </pc:sldMkLst>
        <pc:spChg chg="mod">
          <ac:chgData name="Subhadip Chowdhury" userId="03f024ee-fe61-4d7e-ba2d-0bdac5ab41ef" providerId="ADAL" clId="{7D5B5891-96F7-4D03-90B8-569A09232071}" dt="2018-11-13T03:47:43.198" v="910" actId="20577"/>
          <ac:spMkLst>
            <pc:docMk/>
            <pc:sldMk cId="541592457" sldId="265"/>
            <ac:spMk id="2" creationId="{F0116869-62D9-44AA-87CB-0F24E4967BFB}"/>
          </ac:spMkLst>
        </pc:spChg>
        <pc:spChg chg="del">
          <ac:chgData name="Subhadip Chowdhury" userId="03f024ee-fe61-4d7e-ba2d-0bdac5ab41ef" providerId="ADAL" clId="{7D5B5891-96F7-4D03-90B8-569A09232071}" dt="2018-11-13T03:47:46.239" v="911" actId="478"/>
          <ac:spMkLst>
            <pc:docMk/>
            <pc:sldMk cId="541592457" sldId="265"/>
            <ac:spMk id="3" creationId="{21FADA0B-032C-41D4-94A8-833A7FDE1B93}"/>
          </ac:spMkLst>
        </pc:spChg>
        <pc:picChg chg="add mod">
          <ac:chgData name="Subhadip Chowdhury" userId="03f024ee-fe61-4d7e-ba2d-0bdac5ab41ef" providerId="ADAL" clId="{7D5B5891-96F7-4D03-90B8-569A09232071}" dt="2018-11-13T03:48:00.995" v="915" actId="1076"/>
          <ac:picMkLst>
            <pc:docMk/>
            <pc:sldMk cId="541592457" sldId="265"/>
            <ac:picMk id="5" creationId="{3227FD6C-DF94-4013-BF85-F51E2BF6E6E8}"/>
          </ac:picMkLst>
        </pc:picChg>
      </pc:sldChg>
      <pc:sldChg chg="addSp delSp modSp add">
        <pc:chgData name="Subhadip Chowdhury" userId="03f024ee-fe61-4d7e-ba2d-0bdac5ab41ef" providerId="ADAL" clId="{7D5B5891-96F7-4D03-90B8-569A09232071}" dt="2018-11-13T03:56:51.234" v="1003" actId="1076"/>
        <pc:sldMkLst>
          <pc:docMk/>
          <pc:sldMk cId="3462613388" sldId="266"/>
        </pc:sldMkLst>
        <pc:spChg chg="mod">
          <ac:chgData name="Subhadip Chowdhury" userId="03f024ee-fe61-4d7e-ba2d-0bdac5ab41ef" providerId="ADAL" clId="{7D5B5891-96F7-4D03-90B8-569A09232071}" dt="2018-11-13T03:56:51.234" v="1003" actId="1076"/>
          <ac:spMkLst>
            <pc:docMk/>
            <pc:sldMk cId="3462613388" sldId="266"/>
            <ac:spMk id="2" creationId="{86A26363-2C2C-4F59-B961-9CAD88B18915}"/>
          </ac:spMkLst>
        </pc:spChg>
        <pc:spChg chg="del">
          <ac:chgData name="Subhadip Chowdhury" userId="03f024ee-fe61-4d7e-ba2d-0bdac5ab41ef" providerId="ADAL" clId="{7D5B5891-96F7-4D03-90B8-569A09232071}" dt="2018-11-13T03:49:32.556" v="918"/>
          <ac:spMkLst>
            <pc:docMk/>
            <pc:sldMk cId="3462613388" sldId="266"/>
            <ac:spMk id="3" creationId="{6F889C98-FA9A-4A9E-B255-550429089B87}"/>
          </ac:spMkLst>
        </pc:spChg>
        <pc:picChg chg="add mod">
          <ac:chgData name="Subhadip Chowdhury" userId="03f024ee-fe61-4d7e-ba2d-0bdac5ab41ef" providerId="ADAL" clId="{7D5B5891-96F7-4D03-90B8-569A09232071}" dt="2018-11-13T03:50:00.602" v="959" actId="1076"/>
          <ac:picMkLst>
            <pc:docMk/>
            <pc:sldMk cId="3462613388" sldId="266"/>
            <ac:picMk id="5" creationId="{8B953EE4-D15E-47F3-9036-478C14C61C6B}"/>
          </ac:picMkLst>
        </pc:picChg>
      </pc:sldChg>
      <pc:sldChg chg="addSp modSp add modAnim">
        <pc:chgData name="Subhadip Chowdhury" userId="03f024ee-fe61-4d7e-ba2d-0bdac5ab41ef" providerId="ADAL" clId="{7D5B5891-96F7-4D03-90B8-569A09232071}" dt="2018-11-14T02:46:05.437" v="1240"/>
        <pc:sldMkLst>
          <pc:docMk/>
          <pc:sldMk cId="4041420600" sldId="267"/>
        </pc:sldMkLst>
        <pc:spChg chg="mod">
          <ac:chgData name="Subhadip Chowdhury" userId="03f024ee-fe61-4d7e-ba2d-0bdac5ab41ef" providerId="ADAL" clId="{7D5B5891-96F7-4D03-90B8-569A09232071}" dt="2018-11-14T02:45:13.988" v="1189" actId="27636"/>
          <ac:spMkLst>
            <pc:docMk/>
            <pc:sldMk cId="4041420600" sldId="267"/>
            <ac:spMk id="2" creationId="{31C45C35-E6BB-40AA-9D80-A1C3765F4D64}"/>
          </ac:spMkLst>
        </pc:spChg>
        <pc:spChg chg="add mod">
          <ac:chgData name="Subhadip Chowdhury" userId="03f024ee-fe61-4d7e-ba2d-0bdac5ab41ef" providerId="ADAL" clId="{7D5B5891-96F7-4D03-90B8-569A09232071}" dt="2018-11-14T02:45:52.478" v="1239" actId="1076"/>
          <ac:spMkLst>
            <pc:docMk/>
            <pc:sldMk cId="4041420600" sldId="267"/>
            <ac:spMk id="3" creationId="{2D78102E-8A15-4957-A486-4FAFF74711D1}"/>
          </ac:spMkLst>
        </pc:spChg>
        <pc:spChg chg="mod">
          <ac:chgData name="Subhadip Chowdhury" userId="03f024ee-fe61-4d7e-ba2d-0bdac5ab41ef" providerId="ADAL" clId="{7D5B5891-96F7-4D03-90B8-569A09232071}" dt="2018-11-14T02:45:15.049" v="1190" actId="1076"/>
          <ac:spMkLst>
            <pc:docMk/>
            <pc:sldMk cId="4041420600" sldId="267"/>
            <ac:spMk id="20" creationId="{D65E056F-DD72-864C-8452-2E25D9781208}"/>
          </ac:spMkLst>
        </pc:spChg>
      </pc:sldChg>
      <pc:sldChg chg="modSp add">
        <pc:chgData name="Subhadip Chowdhury" userId="03f024ee-fe61-4d7e-ba2d-0bdac5ab41ef" providerId="ADAL" clId="{7D5B5891-96F7-4D03-90B8-569A09232071}" dt="2018-11-13T04:11:00.971" v="1099" actId="20577"/>
        <pc:sldMkLst>
          <pc:docMk/>
          <pc:sldMk cId="2963273322" sldId="268"/>
        </pc:sldMkLst>
        <pc:spChg chg="mod">
          <ac:chgData name="Subhadip Chowdhury" userId="03f024ee-fe61-4d7e-ba2d-0bdac5ab41ef" providerId="ADAL" clId="{7D5B5891-96F7-4D03-90B8-569A09232071}" dt="2018-11-13T04:11:00.971" v="1099" actId="20577"/>
          <ac:spMkLst>
            <pc:docMk/>
            <pc:sldMk cId="2963273322" sldId="268"/>
            <ac:spMk id="2" creationId="{46AC1506-2E3A-4258-ABCB-6C50F8E94AFC}"/>
          </ac:spMkLst>
        </pc:spChg>
      </pc:sldChg>
      <pc:sldChg chg="addSp modSp modAnim">
        <pc:chgData name="Subhadip Chowdhury" userId="03f024ee-fe61-4d7e-ba2d-0bdac5ab41ef" providerId="ADAL" clId="{7D5B5891-96F7-4D03-90B8-569A09232071}" dt="2018-11-14T02:36:07.909" v="1142"/>
        <pc:sldMkLst>
          <pc:docMk/>
          <pc:sldMk cId="2731672838" sldId="269"/>
        </pc:sldMkLst>
        <pc:spChg chg="mod ord">
          <ac:chgData name="Subhadip Chowdhury" userId="03f024ee-fe61-4d7e-ba2d-0bdac5ab41ef" providerId="ADAL" clId="{7D5B5891-96F7-4D03-90B8-569A09232071}" dt="2018-11-14T02:35:56.187" v="1138" actId="164"/>
          <ac:spMkLst>
            <pc:docMk/>
            <pc:sldMk cId="2731672838" sldId="269"/>
            <ac:spMk id="96" creationId="{9507083A-F5F5-C448-B07A-490F934D95C1}"/>
          </ac:spMkLst>
        </pc:spChg>
        <pc:spChg chg="mod ord">
          <ac:chgData name="Subhadip Chowdhury" userId="03f024ee-fe61-4d7e-ba2d-0bdac5ab41ef" providerId="ADAL" clId="{7D5B5891-96F7-4D03-90B8-569A09232071}" dt="2018-11-14T02:35:56.187" v="1138" actId="164"/>
          <ac:spMkLst>
            <pc:docMk/>
            <pc:sldMk cId="2731672838" sldId="269"/>
            <ac:spMk id="98" creationId="{9894DF69-1558-DC4C-8662-CC3EC7100E7B}"/>
          </ac:spMkLst>
        </pc:spChg>
        <pc:grpChg chg="add mod">
          <ac:chgData name="Subhadip Chowdhury" userId="03f024ee-fe61-4d7e-ba2d-0bdac5ab41ef" providerId="ADAL" clId="{7D5B5891-96F7-4D03-90B8-569A09232071}" dt="2018-11-14T02:35:59.032" v="1139" actId="1076"/>
          <ac:grpSpMkLst>
            <pc:docMk/>
            <pc:sldMk cId="2731672838" sldId="269"/>
            <ac:grpSpMk id="3" creationId="{EB023464-AC9C-455F-983B-4AE24AC88759}"/>
          </ac:grpSpMkLst>
        </pc:grpChg>
        <pc:grpChg chg="mod">
          <ac:chgData name="Subhadip Chowdhury" userId="03f024ee-fe61-4d7e-ba2d-0bdac5ab41ef" providerId="ADAL" clId="{7D5B5891-96F7-4D03-90B8-569A09232071}" dt="2018-11-14T02:35:56.187" v="1138" actId="164"/>
          <ac:grpSpMkLst>
            <pc:docMk/>
            <pc:sldMk cId="2731672838" sldId="269"/>
            <ac:grpSpMk id="121" creationId="{7B6468C7-0555-3544-90A9-2D4AA5433CD5}"/>
          </ac:grpSpMkLst>
        </pc:grpChg>
      </pc:sldChg>
      <pc:sldChg chg="modAnim">
        <pc:chgData name="Subhadip Chowdhury" userId="03f024ee-fe61-4d7e-ba2d-0bdac5ab41ef" providerId="ADAL" clId="{7D5B5891-96F7-4D03-90B8-569A09232071}" dt="2018-11-14T02:37:40.728" v="1156"/>
        <pc:sldMkLst>
          <pc:docMk/>
          <pc:sldMk cId="1239249348" sldId="270"/>
        </pc:sldMkLst>
      </pc:sldChg>
      <pc:sldChg chg="modAnim">
        <pc:chgData name="Subhadip Chowdhury" userId="03f024ee-fe61-4d7e-ba2d-0bdac5ab41ef" providerId="ADAL" clId="{7D5B5891-96F7-4D03-90B8-569A09232071}" dt="2018-11-14T02:36:28.154" v="1144"/>
        <pc:sldMkLst>
          <pc:docMk/>
          <pc:sldMk cId="851951166" sldId="271"/>
        </pc:sldMkLst>
      </pc:sldChg>
      <pc:sldChg chg="modAnim">
        <pc:chgData name="Subhadip Chowdhury" userId="03f024ee-fe61-4d7e-ba2d-0bdac5ab41ef" providerId="ADAL" clId="{7D5B5891-96F7-4D03-90B8-569A09232071}" dt="2018-11-14T02:36:54.197" v="1149"/>
        <pc:sldMkLst>
          <pc:docMk/>
          <pc:sldMk cId="231694234" sldId="272"/>
        </pc:sldMkLst>
      </pc:sldChg>
      <pc:sldChg chg="modAnim">
        <pc:chgData name="Subhadip Chowdhury" userId="03f024ee-fe61-4d7e-ba2d-0bdac5ab41ef" providerId="ADAL" clId="{7D5B5891-96F7-4D03-90B8-569A09232071}" dt="2018-11-14T02:38:03.831" v="1160"/>
        <pc:sldMkLst>
          <pc:docMk/>
          <pc:sldMk cId="2663831245" sldId="273"/>
        </pc:sldMkLst>
      </pc:sldChg>
      <pc:sldChg chg="modAnim">
        <pc:chgData name="Subhadip Chowdhury" userId="03f024ee-fe61-4d7e-ba2d-0bdac5ab41ef" providerId="ADAL" clId="{7D5B5891-96F7-4D03-90B8-569A09232071}" dt="2018-11-14T02:37:53.632" v="1159"/>
        <pc:sldMkLst>
          <pc:docMk/>
          <pc:sldMk cId="2252620390" sldId="274"/>
        </pc:sldMkLst>
      </pc:sldChg>
      <pc:sldChg chg="addSp delSp modSp add delAnim modAnim">
        <pc:chgData name="Subhadip Chowdhury" userId="03f024ee-fe61-4d7e-ba2d-0bdac5ab41ef" providerId="ADAL" clId="{7D5B5891-96F7-4D03-90B8-569A09232071}" dt="2018-11-14T02:51:13.913" v="1287"/>
        <pc:sldMkLst>
          <pc:docMk/>
          <pc:sldMk cId="445523179" sldId="276"/>
        </pc:sldMkLst>
        <pc:spChg chg="del">
          <ac:chgData name="Subhadip Chowdhury" userId="03f024ee-fe61-4d7e-ba2d-0bdac5ab41ef" providerId="ADAL" clId="{7D5B5891-96F7-4D03-90B8-569A09232071}" dt="2018-11-14T02:47:04.825" v="1243" actId="478"/>
          <ac:spMkLst>
            <pc:docMk/>
            <pc:sldMk cId="445523179" sldId="276"/>
            <ac:spMk id="2" creationId="{B83559D1-EBD6-47E5-9302-D9C870AC7EB1}"/>
          </ac:spMkLst>
        </pc:spChg>
        <pc:spChg chg="del">
          <ac:chgData name="Subhadip Chowdhury" userId="03f024ee-fe61-4d7e-ba2d-0bdac5ab41ef" providerId="ADAL" clId="{7D5B5891-96F7-4D03-90B8-569A09232071}" dt="2018-11-14T02:47:04.825" v="1243" actId="478"/>
          <ac:spMkLst>
            <pc:docMk/>
            <pc:sldMk cId="445523179" sldId="276"/>
            <ac:spMk id="3" creationId="{F50610CE-6300-4AC2-9ABA-5679C02956B9}"/>
          </ac:spMkLst>
        </pc:spChg>
        <pc:spChg chg="mod topLvl">
          <ac:chgData name="Subhadip Chowdhury" userId="03f024ee-fe61-4d7e-ba2d-0bdac5ab41ef" providerId="ADAL" clId="{7D5B5891-96F7-4D03-90B8-569A09232071}" dt="2018-11-14T02:47:31.579" v="1253" actId="164"/>
          <ac:spMkLst>
            <pc:docMk/>
            <pc:sldMk cId="445523179" sldId="276"/>
            <ac:spMk id="40" creationId="{39254026-0E06-4435-9D1B-718D9ADB3883}"/>
          </ac:spMkLst>
        </pc:spChg>
        <pc:spChg chg="mod topLvl">
          <ac:chgData name="Subhadip Chowdhury" userId="03f024ee-fe61-4d7e-ba2d-0bdac5ab41ef" providerId="ADAL" clId="{7D5B5891-96F7-4D03-90B8-569A09232071}" dt="2018-11-14T02:47:34.019" v="1254" actId="164"/>
          <ac:spMkLst>
            <pc:docMk/>
            <pc:sldMk cId="445523179" sldId="276"/>
            <ac:spMk id="41" creationId="{85469190-33ED-423D-8F93-C404FFD4C3C1}"/>
          </ac:spMkLst>
        </pc:spChg>
        <pc:spChg chg="mod topLvl">
          <ac:chgData name="Subhadip Chowdhury" userId="03f024ee-fe61-4d7e-ba2d-0bdac5ab41ef" providerId="ADAL" clId="{7D5B5891-96F7-4D03-90B8-569A09232071}" dt="2018-11-14T02:47:36.030" v="1255" actId="164"/>
          <ac:spMkLst>
            <pc:docMk/>
            <pc:sldMk cId="445523179" sldId="276"/>
            <ac:spMk id="42" creationId="{565BBB7F-E187-4DBD-B2A0-5C2CE5D1CDD0}"/>
          </ac:spMkLst>
        </pc:spChg>
        <pc:spChg chg="mod topLvl">
          <ac:chgData name="Subhadip Chowdhury" userId="03f024ee-fe61-4d7e-ba2d-0bdac5ab41ef" providerId="ADAL" clId="{7D5B5891-96F7-4D03-90B8-569A09232071}" dt="2018-11-14T02:47:39.331" v="1256" actId="164"/>
          <ac:spMkLst>
            <pc:docMk/>
            <pc:sldMk cId="445523179" sldId="276"/>
            <ac:spMk id="43" creationId="{18406052-D5AE-469D-BB42-4B7456EDA213}"/>
          </ac:spMkLst>
        </pc:spChg>
        <pc:spChg chg="mod topLvl">
          <ac:chgData name="Subhadip Chowdhury" userId="03f024ee-fe61-4d7e-ba2d-0bdac5ab41ef" providerId="ADAL" clId="{7D5B5891-96F7-4D03-90B8-569A09232071}" dt="2018-11-14T02:47:31.579" v="1253" actId="164"/>
          <ac:spMkLst>
            <pc:docMk/>
            <pc:sldMk cId="445523179" sldId="276"/>
            <ac:spMk id="44" creationId="{4ECD42F5-7C12-4D1F-8C81-F7EEB4B62EF5}"/>
          </ac:spMkLst>
        </pc:spChg>
        <pc:spChg chg="mod topLvl">
          <ac:chgData name="Subhadip Chowdhury" userId="03f024ee-fe61-4d7e-ba2d-0bdac5ab41ef" providerId="ADAL" clId="{7D5B5891-96F7-4D03-90B8-569A09232071}" dt="2018-11-14T02:47:34.019" v="1254" actId="164"/>
          <ac:spMkLst>
            <pc:docMk/>
            <pc:sldMk cId="445523179" sldId="276"/>
            <ac:spMk id="45" creationId="{675F78CE-76B9-47E2-A9BE-2224373A45D4}"/>
          </ac:spMkLst>
        </pc:spChg>
        <pc:spChg chg="mod topLvl">
          <ac:chgData name="Subhadip Chowdhury" userId="03f024ee-fe61-4d7e-ba2d-0bdac5ab41ef" providerId="ADAL" clId="{7D5B5891-96F7-4D03-90B8-569A09232071}" dt="2018-11-14T02:47:39.331" v="1256" actId="164"/>
          <ac:spMkLst>
            <pc:docMk/>
            <pc:sldMk cId="445523179" sldId="276"/>
            <ac:spMk id="46" creationId="{79A4C5BB-6717-422A-95BD-47029788DC5E}"/>
          </ac:spMkLst>
        </pc:spChg>
        <pc:spChg chg="mod topLvl">
          <ac:chgData name="Subhadip Chowdhury" userId="03f024ee-fe61-4d7e-ba2d-0bdac5ab41ef" providerId="ADAL" clId="{7D5B5891-96F7-4D03-90B8-569A09232071}" dt="2018-11-14T02:47:36.030" v="1255" actId="164"/>
          <ac:spMkLst>
            <pc:docMk/>
            <pc:sldMk cId="445523179" sldId="276"/>
            <ac:spMk id="47" creationId="{E2DB5EF7-6F8F-419E-AA49-40B4AB1908B4}"/>
          </ac:spMkLst>
        </pc:spChg>
        <pc:grpChg chg="add del">
          <ac:chgData name="Subhadip Chowdhury" userId="03f024ee-fe61-4d7e-ba2d-0bdac5ab41ef" providerId="ADAL" clId="{7D5B5891-96F7-4D03-90B8-569A09232071}" dt="2018-11-14T02:47:04.825" v="1243" actId="478"/>
          <ac:grpSpMkLst>
            <pc:docMk/>
            <pc:sldMk cId="445523179" sldId="276"/>
            <ac:grpSpMk id="4" creationId="{5F47C992-812A-4B02-9950-AD76A2F37BE7}"/>
          </ac:grpSpMkLst>
        </pc:grpChg>
        <pc:grpChg chg="add del mod">
          <ac:chgData name="Subhadip Chowdhury" userId="03f024ee-fe61-4d7e-ba2d-0bdac5ab41ef" providerId="ADAL" clId="{7D5B5891-96F7-4D03-90B8-569A09232071}" dt="2018-11-14T02:47:09.138" v="1246" actId="165"/>
          <ac:grpSpMkLst>
            <pc:docMk/>
            <pc:sldMk cId="445523179" sldId="276"/>
            <ac:grpSpMk id="26" creationId="{FA7C3778-281D-4B4E-BB6C-56FE5261A5C1}"/>
          </ac:grpSpMkLst>
        </pc:grpChg>
        <pc:grpChg chg="del mod topLvl">
          <ac:chgData name="Subhadip Chowdhury" userId="03f024ee-fe61-4d7e-ba2d-0bdac5ab41ef" providerId="ADAL" clId="{7D5B5891-96F7-4D03-90B8-569A09232071}" dt="2018-11-14T02:47:25.298" v="1252" actId="165"/>
          <ac:grpSpMkLst>
            <pc:docMk/>
            <pc:sldMk cId="445523179" sldId="276"/>
            <ac:grpSpMk id="27" creationId="{C3E1DEB8-1683-4DCA-94AF-62C27ABC2AAA}"/>
          </ac:grpSpMkLst>
        </pc:grpChg>
        <pc:grpChg chg="add mod">
          <ac:chgData name="Subhadip Chowdhury" userId="03f024ee-fe61-4d7e-ba2d-0bdac5ab41ef" providerId="ADAL" clId="{7D5B5891-96F7-4D03-90B8-569A09232071}" dt="2018-11-14T02:48:05.133" v="1261" actId="1076"/>
          <ac:grpSpMkLst>
            <pc:docMk/>
            <pc:sldMk cId="445523179" sldId="276"/>
            <ac:grpSpMk id="48" creationId="{901FB679-C7CD-4101-A212-CAF4CE7D86A9}"/>
          </ac:grpSpMkLst>
        </pc:grpChg>
        <pc:grpChg chg="add mod">
          <ac:chgData name="Subhadip Chowdhury" userId="03f024ee-fe61-4d7e-ba2d-0bdac5ab41ef" providerId="ADAL" clId="{7D5B5891-96F7-4D03-90B8-569A09232071}" dt="2018-11-14T02:48:05.133" v="1261" actId="1076"/>
          <ac:grpSpMkLst>
            <pc:docMk/>
            <pc:sldMk cId="445523179" sldId="276"/>
            <ac:grpSpMk id="49" creationId="{9EE792A5-8D42-490A-BF1E-12F6DBA378F8}"/>
          </ac:grpSpMkLst>
        </pc:grpChg>
        <pc:grpChg chg="add mod">
          <ac:chgData name="Subhadip Chowdhury" userId="03f024ee-fe61-4d7e-ba2d-0bdac5ab41ef" providerId="ADAL" clId="{7D5B5891-96F7-4D03-90B8-569A09232071}" dt="2018-11-14T02:48:05.133" v="1261" actId="1076"/>
          <ac:grpSpMkLst>
            <pc:docMk/>
            <pc:sldMk cId="445523179" sldId="276"/>
            <ac:grpSpMk id="50" creationId="{1191A7F4-158A-4325-B133-C180516D1D2E}"/>
          </ac:grpSpMkLst>
        </pc:grpChg>
        <pc:grpChg chg="add mod">
          <ac:chgData name="Subhadip Chowdhury" userId="03f024ee-fe61-4d7e-ba2d-0bdac5ab41ef" providerId="ADAL" clId="{7D5B5891-96F7-4D03-90B8-569A09232071}" dt="2018-11-14T02:48:05.133" v="1261" actId="1076"/>
          <ac:grpSpMkLst>
            <pc:docMk/>
            <pc:sldMk cId="445523179" sldId="276"/>
            <ac:grpSpMk id="51" creationId="{6D638142-0143-4729-8F18-F546596A99F2}"/>
          </ac:grpSpMkLst>
        </pc:grpChg>
        <pc:grpChg chg="add del mod">
          <ac:chgData name="Subhadip Chowdhury" userId="03f024ee-fe61-4d7e-ba2d-0bdac5ab41ef" providerId="ADAL" clId="{7D5B5891-96F7-4D03-90B8-569A09232071}" dt="2018-11-14T02:48:43.913" v="1264" actId="478"/>
          <ac:grpSpMkLst>
            <pc:docMk/>
            <pc:sldMk cId="445523179" sldId="276"/>
            <ac:grpSpMk id="52" creationId="{6C97C31C-B6BB-425C-94F5-6231ACE8F60C}"/>
          </ac:grpSpMkLst>
        </pc:grpChg>
        <pc:grpChg chg="add mod">
          <ac:chgData name="Subhadip Chowdhury" userId="03f024ee-fe61-4d7e-ba2d-0bdac5ab41ef" providerId="ADAL" clId="{7D5B5891-96F7-4D03-90B8-569A09232071}" dt="2018-11-14T02:49:09.820" v="1266" actId="1076"/>
          <ac:grpSpMkLst>
            <pc:docMk/>
            <pc:sldMk cId="445523179" sldId="276"/>
            <ac:grpSpMk id="55" creationId="{0F08896A-7730-4FF1-9409-695DACAD283B}"/>
          </ac:grpSpMkLst>
        </pc:grpChg>
        <pc:grpChg chg="add mod">
          <ac:chgData name="Subhadip Chowdhury" userId="03f024ee-fe61-4d7e-ba2d-0bdac5ab41ef" providerId="ADAL" clId="{7D5B5891-96F7-4D03-90B8-569A09232071}" dt="2018-11-14T02:49:09.820" v="1266" actId="1076"/>
          <ac:grpSpMkLst>
            <pc:docMk/>
            <pc:sldMk cId="445523179" sldId="276"/>
            <ac:grpSpMk id="58" creationId="{D736BEF2-853C-47F4-87BA-4D8F5C140A81}"/>
          </ac:grpSpMkLst>
        </pc:grpChg>
        <pc:grpChg chg="add mod">
          <ac:chgData name="Subhadip Chowdhury" userId="03f024ee-fe61-4d7e-ba2d-0bdac5ab41ef" providerId="ADAL" clId="{7D5B5891-96F7-4D03-90B8-569A09232071}" dt="2018-11-14T02:49:09.820" v="1266" actId="1076"/>
          <ac:grpSpMkLst>
            <pc:docMk/>
            <pc:sldMk cId="445523179" sldId="276"/>
            <ac:grpSpMk id="61" creationId="{DF49204C-9A32-4F72-8F32-B4CD82927D8B}"/>
          </ac:grpSpMkLst>
        </pc:grpChg>
        <pc:grpChg chg="add mod">
          <ac:chgData name="Subhadip Chowdhury" userId="03f024ee-fe61-4d7e-ba2d-0bdac5ab41ef" providerId="ADAL" clId="{7D5B5891-96F7-4D03-90B8-569A09232071}" dt="2018-11-14T02:49:09.820" v="1266" actId="1076"/>
          <ac:grpSpMkLst>
            <pc:docMk/>
            <pc:sldMk cId="445523179" sldId="276"/>
            <ac:grpSpMk id="64" creationId="{465BA259-12A2-4C9F-8CE2-7F74321988D2}"/>
          </ac:grpSpMkLst>
        </pc:grpChg>
        <pc:grpChg chg="add mod">
          <ac:chgData name="Subhadip Chowdhury" userId="03f024ee-fe61-4d7e-ba2d-0bdac5ab41ef" providerId="ADAL" clId="{7D5B5891-96F7-4D03-90B8-569A09232071}" dt="2018-11-14T02:49:12.716" v="1268" actId="1076"/>
          <ac:grpSpMkLst>
            <pc:docMk/>
            <pc:sldMk cId="445523179" sldId="276"/>
            <ac:grpSpMk id="67" creationId="{77A3EC3D-CFAA-4F02-A515-DB1EC8325606}"/>
          </ac:grpSpMkLst>
        </pc:grpChg>
        <pc:grpChg chg="add mod">
          <ac:chgData name="Subhadip Chowdhury" userId="03f024ee-fe61-4d7e-ba2d-0bdac5ab41ef" providerId="ADAL" clId="{7D5B5891-96F7-4D03-90B8-569A09232071}" dt="2018-11-14T02:49:12.716" v="1268" actId="1076"/>
          <ac:grpSpMkLst>
            <pc:docMk/>
            <pc:sldMk cId="445523179" sldId="276"/>
            <ac:grpSpMk id="70" creationId="{073D6B76-2D76-4CCA-9102-5614425956C4}"/>
          </ac:grpSpMkLst>
        </pc:grpChg>
        <pc:grpChg chg="add mod">
          <ac:chgData name="Subhadip Chowdhury" userId="03f024ee-fe61-4d7e-ba2d-0bdac5ab41ef" providerId="ADAL" clId="{7D5B5891-96F7-4D03-90B8-569A09232071}" dt="2018-11-14T02:49:12.716" v="1268" actId="1076"/>
          <ac:grpSpMkLst>
            <pc:docMk/>
            <pc:sldMk cId="445523179" sldId="276"/>
            <ac:grpSpMk id="73" creationId="{D64B3E47-DB41-4D3B-9784-275361F151FA}"/>
          </ac:grpSpMkLst>
        </pc:grpChg>
        <pc:grpChg chg="add mod">
          <ac:chgData name="Subhadip Chowdhury" userId="03f024ee-fe61-4d7e-ba2d-0bdac5ab41ef" providerId="ADAL" clId="{7D5B5891-96F7-4D03-90B8-569A09232071}" dt="2018-11-14T02:49:12.716" v="1268" actId="1076"/>
          <ac:grpSpMkLst>
            <pc:docMk/>
            <pc:sldMk cId="445523179" sldId="276"/>
            <ac:grpSpMk id="76" creationId="{7690B8A5-C0C3-4008-8B06-E534AC5F72A8}"/>
          </ac:grpSpMkLst>
        </pc:grpChg>
        <pc:grpChg chg="add mod">
          <ac:chgData name="Subhadip Chowdhury" userId="03f024ee-fe61-4d7e-ba2d-0bdac5ab41ef" providerId="ADAL" clId="{7D5B5891-96F7-4D03-90B8-569A09232071}" dt="2018-11-14T02:49:17.819" v="1270" actId="1076"/>
          <ac:grpSpMkLst>
            <pc:docMk/>
            <pc:sldMk cId="445523179" sldId="276"/>
            <ac:grpSpMk id="79" creationId="{50A8A7A1-C948-4A2B-AC8D-AD9E320ACB8E}"/>
          </ac:grpSpMkLst>
        </pc:grpChg>
        <pc:grpChg chg="add mod">
          <ac:chgData name="Subhadip Chowdhury" userId="03f024ee-fe61-4d7e-ba2d-0bdac5ab41ef" providerId="ADAL" clId="{7D5B5891-96F7-4D03-90B8-569A09232071}" dt="2018-11-14T02:49:17.819" v="1270" actId="1076"/>
          <ac:grpSpMkLst>
            <pc:docMk/>
            <pc:sldMk cId="445523179" sldId="276"/>
            <ac:grpSpMk id="82" creationId="{E8518393-0C7A-462A-81C2-956DE4838E48}"/>
          </ac:grpSpMkLst>
        </pc:grpChg>
        <pc:grpChg chg="add mod">
          <ac:chgData name="Subhadip Chowdhury" userId="03f024ee-fe61-4d7e-ba2d-0bdac5ab41ef" providerId="ADAL" clId="{7D5B5891-96F7-4D03-90B8-569A09232071}" dt="2018-11-14T02:49:17.819" v="1270" actId="1076"/>
          <ac:grpSpMkLst>
            <pc:docMk/>
            <pc:sldMk cId="445523179" sldId="276"/>
            <ac:grpSpMk id="85" creationId="{8F857362-929A-4652-AE1F-262CECCC6864}"/>
          </ac:grpSpMkLst>
        </pc:grpChg>
        <pc:grpChg chg="add mod">
          <ac:chgData name="Subhadip Chowdhury" userId="03f024ee-fe61-4d7e-ba2d-0bdac5ab41ef" providerId="ADAL" clId="{7D5B5891-96F7-4D03-90B8-569A09232071}" dt="2018-11-14T02:49:17.819" v="1270" actId="1076"/>
          <ac:grpSpMkLst>
            <pc:docMk/>
            <pc:sldMk cId="445523179" sldId="276"/>
            <ac:grpSpMk id="88" creationId="{1F670F71-7DF4-4EDA-9086-CFBD1F64EBE5}"/>
          </ac:grpSpMkLst>
        </pc:grpChg>
        <pc:grpChg chg="add mod">
          <ac:chgData name="Subhadip Chowdhury" userId="03f024ee-fe61-4d7e-ba2d-0bdac5ab41ef" providerId="ADAL" clId="{7D5B5891-96F7-4D03-90B8-569A09232071}" dt="2018-11-14T02:49:24.206" v="1272" actId="1076"/>
          <ac:grpSpMkLst>
            <pc:docMk/>
            <pc:sldMk cId="445523179" sldId="276"/>
            <ac:grpSpMk id="91" creationId="{D9C53A94-622F-4569-B5A8-B9335F2E2541}"/>
          </ac:grpSpMkLst>
        </pc:grpChg>
        <pc:grpChg chg="add mod">
          <ac:chgData name="Subhadip Chowdhury" userId="03f024ee-fe61-4d7e-ba2d-0bdac5ab41ef" providerId="ADAL" clId="{7D5B5891-96F7-4D03-90B8-569A09232071}" dt="2018-11-14T02:49:24.206" v="1272" actId="1076"/>
          <ac:grpSpMkLst>
            <pc:docMk/>
            <pc:sldMk cId="445523179" sldId="276"/>
            <ac:grpSpMk id="94" creationId="{E436D282-E8C4-4BBA-B3FA-282BC716756B}"/>
          </ac:grpSpMkLst>
        </pc:grpChg>
        <pc:grpChg chg="add mod">
          <ac:chgData name="Subhadip Chowdhury" userId="03f024ee-fe61-4d7e-ba2d-0bdac5ab41ef" providerId="ADAL" clId="{7D5B5891-96F7-4D03-90B8-569A09232071}" dt="2018-11-14T02:49:24.206" v="1272" actId="1076"/>
          <ac:grpSpMkLst>
            <pc:docMk/>
            <pc:sldMk cId="445523179" sldId="276"/>
            <ac:grpSpMk id="97" creationId="{B2116BD6-AAA7-4B40-A0BF-9A54FC14B346}"/>
          </ac:grpSpMkLst>
        </pc:grpChg>
        <pc:grpChg chg="add mod">
          <ac:chgData name="Subhadip Chowdhury" userId="03f024ee-fe61-4d7e-ba2d-0bdac5ab41ef" providerId="ADAL" clId="{7D5B5891-96F7-4D03-90B8-569A09232071}" dt="2018-11-14T02:49:24.206" v="1272" actId="1076"/>
          <ac:grpSpMkLst>
            <pc:docMk/>
            <pc:sldMk cId="445523179" sldId="276"/>
            <ac:grpSpMk id="100" creationId="{175F6756-EF6D-4F3C-A088-453F63F7D102}"/>
          </ac:grpSpMkLst>
        </pc:grpChg>
        <pc:grpChg chg="add mod">
          <ac:chgData name="Subhadip Chowdhury" userId="03f024ee-fe61-4d7e-ba2d-0bdac5ab41ef" providerId="ADAL" clId="{7D5B5891-96F7-4D03-90B8-569A09232071}" dt="2018-11-14T02:49:30.303" v="1274" actId="1076"/>
          <ac:grpSpMkLst>
            <pc:docMk/>
            <pc:sldMk cId="445523179" sldId="276"/>
            <ac:grpSpMk id="103" creationId="{23A33D36-BE04-45A8-A9B9-9F696B4EEC7E}"/>
          </ac:grpSpMkLst>
        </pc:grpChg>
        <pc:grpChg chg="add mod">
          <ac:chgData name="Subhadip Chowdhury" userId="03f024ee-fe61-4d7e-ba2d-0bdac5ab41ef" providerId="ADAL" clId="{7D5B5891-96F7-4D03-90B8-569A09232071}" dt="2018-11-14T02:49:30.303" v="1274" actId="1076"/>
          <ac:grpSpMkLst>
            <pc:docMk/>
            <pc:sldMk cId="445523179" sldId="276"/>
            <ac:grpSpMk id="106" creationId="{994415E9-A5C3-4746-AAE6-BF7E706760E5}"/>
          </ac:grpSpMkLst>
        </pc:grpChg>
        <pc:grpChg chg="add mod">
          <ac:chgData name="Subhadip Chowdhury" userId="03f024ee-fe61-4d7e-ba2d-0bdac5ab41ef" providerId="ADAL" clId="{7D5B5891-96F7-4D03-90B8-569A09232071}" dt="2018-11-14T02:49:30.303" v="1274" actId="1076"/>
          <ac:grpSpMkLst>
            <pc:docMk/>
            <pc:sldMk cId="445523179" sldId="276"/>
            <ac:grpSpMk id="109" creationId="{E8D51630-388E-4325-9B81-43C2D5700F65}"/>
          </ac:grpSpMkLst>
        </pc:grpChg>
        <pc:grpChg chg="add mod">
          <ac:chgData name="Subhadip Chowdhury" userId="03f024ee-fe61-4d7e-ba2d-0bdac5ab41ef" providerId="ADAL" clId="{7D5B5891-96F7-4D03-90B8-569A09232071}" dt="2018-11-14T02:49:30.303" v="1274" actId="1076"/>
          <ac:grpSpMkLst>
            <pc:docMk/>
            <pc:sldMk cId="445523179" sldId="276"/>
            <ac:grpSpMk id="112" creationId="{B79EAD53-1415-4C1F-BB70-A5A65156A428}"/>
          </ac:grpSpMkLst>
        </pc:grpChg>
        <pc:grpChg chg="add mod">
          <ac:chgData name="Subhadip Chowdhury" userId="03f024ee-fe61-4d7e-ba2d-0bdac5ab41ef" providerId="ADAL" clId="{7D5B5891-96F7-4D03-90B8-569A09232071}" dt="2018-11-14T02:49:35.260" v="1276" actId="1076"/>
          <ac:grpSpMkLst>
            <pc:docMk/>
            <pc:sldMk cId="445523179" sldId="276"/>
            <ac:grpSpMk id="115" creationId="{2C69C561-83BE-45D7-9114-F5A7B0BEC368}"/>
          </ac:grpSpMkLst>
        </pc:grpChg>
        <pc:grpChg chg="add mod">
          <ac:chgData name="Subhadip Chowdhury" userId="03f024ee-fe61-4d7e-ba2d-0bdac5ab41ef" providerId="ADAL" clId="{7D5B5891-96F7-4D03-90B8-569A09232071}" dt="2018-11-14T02:49:35.260" v="1276" actId="1076"/>
          <ac:grpSpMkLst>
            <pc:docMk/>
            <pc:sldMk cId="445523179" sldId="276"/>
            <ac:grpSpMk id="118" creationId="{0C54175C-A8F0-4C87-813D-88AC31AA34FB}"/>
          </ac:grpSpMkLst>
        </pc:grpChg>
        <pc:grpChg chg="add mod">
          <ac:chgData name="Subhadip Chowdhury" userId="03f024ee-fe61-4d7e-ba2d-0bdac5ab41ef" providerId="ADAL" clId="{7D5B5891-96F7-4D03-90B8-569A09232071}" dt="2018-11-14T02:49:35.260" v="1276" actId="1076"/>
          <ac:grpSpMkLst>
            <pc:docMk/>
            <pc:sldMk cId="445523179" sldId="276"/>
            <ac:grpSpMk id="121" creationId="{2853BA05-73A4-41DD-88B4-52AE83F4B06C}"/>
          </ac:grpSpMkLst>
        </pc:grpChg>
        <pc:grpChg chg="add mod">
          <ac:chgData name="Subhadip Chowdhury" userId="03f024ee-fe61-4d7e-ba2d-0bdac5ab41ef" providerId="ADAL" clId="{7D5B5891-96F7-4D03-90B8-569A09232071}" dt="2018-11-14T02:49:35.260" v="1276" actId="1076"/>
          <ac:grpSpMkLst>
            <pc:docMk/>
            <pc:sldMk cId="445523179" sldId="276"/>
            <ac:grpSpMk id="124" creationId="{8BDB37B2-EC0A-4E6C-850F-94CE40546A74}"/>
          </ac:grpSpMkLst>
        </pc:grpChg>
        <pc:grpChg chg="add mod">
          <ac:chgData name="Subhadip Chowdhury" userId="03f024ee-fe61-4d7e-ba2d-0bdac5ab41ef" providerId="ADAL" clId="{7D5B5891-96F7-4D03-90B8-569A09232071}" dt="2018-11-14T02:49:39.659" v="1278" actId="1076"/>
          <ac:grpSpMkLst>
            <pc:docMk/>
            <pc:sldMk cId="445523179" sldId="276"/>
            <ac:grpSpMk id="127" creationId="{C1F66F47-1304-4681-A91B-D84681DA759E}"/>
          </ac:grpSpMkLst>
        </pc:grpChg>
        <pc:grpChg chg="add mod">
          <ac:chgData name="Subhadip Chowdhury" userId="03f024ee-fe61-4d7e-ba2d-0bdac5ab41ef" providerId="ADAL" clId="{7D5B5891-96F7-4D03-90B8-569A09232071}" dt="2018-11-14T02:49:39.659" v="1278" actId="1076"/>
          <ac:grpSpMkLst>
            <pc:docMk/>
            <pc:sldMk cId="445523179" sldId="276"/>
            <ac:grpSpMk id="130" creationId="{02C439AB-2963-4250-A333-BE11BA601D58}"/>
          </ac:grpSpMkLst>
        </pc:grpChg>
        <pc:grpChg chg="add mod">
          <ac:chgData name="Subhadip Chowdhury" userId="03f024ee-fe61-4d7e-ba2d-0bdac5ab41ef" providerId="ADAL" clId="{7D5B5891-96F7-4D03-90B8-569A09232071}" dt="2018-11-14T02:49:39.659" v="1278" actId="1076"/>
          <ac:grpSpMkLst>
            <pc:docMk/>
            <pc:sldMk cId="445523179" sldId="276"/>
            <ac:grpSpMk id="133" creationId="{35CAEEBA-26F5-4FC5-A112-86B57516D434}"/>
          </ac:grpSpMkLst>
        </pc:grpChg>
        <pc:grpChg chg="add mod">
          <ac:chgData name="Subhadip Chowdhury" userId="03f024ee-fe61-4d7e-ba2d-0bdac5ab41ef" providerId="ADAL" clId="{7D5B5891-96F7-4D03-90B8-569A09232071}" dt="2018-11-14T02:49:39.659" v="1278" actId="1076"/>
          <ac:grpSpMkLst>
            <pc:docMk/>
            <pc:sldMk cId="445523179" sldId="276"/>
            <ac:grpSpMk id="136" creationId="{9460A5E3-E783-468F-82B6-834DDBCE7BA5}"/>
          </ac:grpSpMkLst>
        </pc:grpChg>
        <pc:grpChg chg="add mod">
          <ac:chgData name="Subhadip Chowdhury" userId="03f024ee-fe61-4d7e-ba2d-0bdac5ab41ef" providerId="ADAL" clId="{7D5B5891-96F7-4D03-90B8-569A09232071}" dt="2018-11-14T02:49:47.017" v="1280" actId="1076"/>
          <ac:grpSpMkLst>
            <pc:docMk/>
            <pc:sldMk cId="445523179" sldId="276"/>
            <ac:grpSpMk id="139" creationId="{8E15C686-2467-47C7-AA89-FC7B48DCF924}"/>
          </ac:grpSpMkLst>
        </pc:grpChg>
        <pc:grpChg chg="add mod">
          <ac:chgData name="Subhadip Chowdhury" userId="03f024ee-fe61-4d7e-ba2d-0bdac5ab41ef" providerId="ADAL" clId="{7D5B5891-96F7-4D03-90B8-569A09232071}" dt="2018-11-14T02:49:47.017" v="1280" actId="1076"/>
          <ac:grpSpMkLst>
            <pc:docMk/>
            <pc:sldMk cId="445523179" sldId="276"/>
            <ac:grpSpMk id="142" creationId="{728746A7-F20E-4BFC-BC42-027BC7BF979A}"/>
          </ac:grpSpMkLst>
        </pc:grpChg>
        <pc:grpChg chg="add mod">
          <ac:chgData name="Subhadip Chowdhury" userId="03f024ee-fe61-4d7e-ba2d-0bdac5ab41ef" providerId="ADAL" clId="{7D5B5891-96F7-4D03-90B8-569A09232071}" dt="2018-11-14T02:49:47.017" v="1280" actId="1076"/>
          <ac:grpSpMkLst>
            <pc:docMk/>
            <pc:sldMk cId="445523179" sldId="276"/>
            <ac:grpSpMk id="145" creationId="{B51C0605-A6B3-44E9-B4BB-854928AFE3B6}"/>
          </ac:grpSpMkLst>
        </pc:grpChg>
        <pc:grpChg chg="add mod">
          <ac:chgData name="Subhadip Chowdhury" userId="03f024ee-fe61-4d7e-ba2d-0bdac5ab41ef" providerId="ADAL" clId="{7D5B5891-96F7-4D03-90B8-569A09232071}" dt="2018-11-14T02:49:47.017" v="1280" actId="1076"/>
          <ac:grpSpMkLst>
            <pc:docMk/>
            <pc:sldMk cId="445523179" sldId="276"/>
            <ac:grpSpMk id="148" creationId="{8EBDD3A0-93C4-4802-9026-DD58090473FB}"/>
          </ac:grpSpMkLst>
        </pc:grpChg>
        <pc:cxnChg chg="del mod topLvl">
          <ac:chgData name="Subhadip Chowdhury" userId="03f024ee-fe61-4d7e-ba2d-0bdac5ab41ef" providerId="ADAL" clId="{7D5B5891-96F7-4D03-90B8-569A09232071}" dt="2018-11-14T02:47:19.325" v="1247" actId="478"/>
          <ac:cxnSpMkLst>
            <pc:docMk/>
            <pc:sldMk cId="445523179" sldId="276"/>
            <ac:cxnSpMk id="28" creationId="{410C7ECC-7FBB-43B7-BEBE-A4F81C4907AF}"/>
          </ac:cxnSpMkLst>
        </pc:cxnChg>
        <pc:cxnChg chg="del mod topLvl">
          <ac:chgData name="Subhadip Chowdhury" userId="03f024ee-fe61-4d7e-ba2d-0bdac5ab41ef" providerId="ADAL" clId="{7D5B5891-96F7-4D03-90B8-569A09232071}" dt="2018-11-14T02:47:19.325" v="1247" actId="478"/>
          <ac:cxnSpMkLst>
            <pc:docMk/>
            <pc:sldMk cId="445523179" sldId="276"/>
            <ac:cxnSpMk id="29" creationId="{4BD4A430-4EC4-447B-8D98-4DB0DDE615A6}"/>
          </ac:cxnSpMkLst>
        </pc:cxnChg>
        <pc:cxnChg chg="del mod topLvl">
          <ac:chgData name="Subhadip Chowdhury" userId="03f024ee-fe61-4d7e-ba2d-0bdac5ab41ef" providerId="ADAL" clId="{7D5B5891-96F7-4D03-90B8-569A09232071}" dt="2018-11-14T02:47:19.325" v="1247" actId="478"/>
          <ac:cxnSpMkLst>
            <pc:docMk/>
            <pc:sldMk cId="445523179" sldId="276"/>
            <ac:cxnSpMk id="30" creationId="{2F4B9DBE-0133-4EFC-A956-3F8222573EF4}"/>
          </ac:cxnSpMkLst>
        </pc:cxnChg>
        <pc:cxnChg chg="del mod topLvl">
          <ac:chgData name="Subhadip Chowdhury" userId="03f024ee-fe61-4d7e-ba2d-0bdac5ab41ef" providerId="ADAL" clId="{7D5B5891-96F7-4D03-90B8-569A09232071}" dt="2018-11-14T02:47:19.325" v="1247" actId="478"/>
          <ac:cxnSpMkLst>
            <pc:docMk/>
            <pc:sldMk cId="445523179" sldId="276"/>
            <ac:cxnSpMk id="31" creationId="{C264C562-AFD2-4F55-A2FD-59F789075CAA}"/>
          </ac:cxnSpMkLst>
        </pc:cxnChg>
        <pc:cxnChg chg="del mod topLvl">
          <ac:chgData name="Subhadip Chowdhury" userId="03f024ee-fe61-4d7e-ba2d-0bdac5ab41ef" providerId="ADAL" clId="{7D5B5891-96F7-4D03-90B8-569A09232071}" dt="2018-11-14T02:47:20.828" v="1248" actId="478"/>
          <ac:cxnSpMkLst>
            <pc:docMk/>
            <pc:sldMk cId="445523179" sldId="276"/>
            <ac:cxnSpMk id="32" creationId="{8684EAE1-B3D4-4E51-98B1-0401AD63478B}"/>
          </ac:cxnSpMkLst>
        </pc:cxnChg>
        <pc:cxnChg chg="del mod topLvl">
          <ac:chgData name="Subhadip Chowdhury" userId="03f024ee-fe61-4d7e-ba2d-0bdac5ab41ef" providerId="ADAL" clId="{7D5B5891-96F7-4D03-90B8-569A09232071}" dt="2018-11-14T02:47:19.325" v="1247" actId="478"/>
          <ac:cxnSpMkLst>
            <pc:docMk/>
            <pc:sldMk cId="445523179" sldId="276"/>
            <ac:cxnSpMk id="33" creationId="{7D2CA67B-812A-4744-B1FC-A4E5920AEDEB}"/>
          </ac:cxnSpMkLst>
        </pc:cxnChg>
        <pc:cxnChg chg="del mod topLvl">
          <ac:chgData name="Subhadip Chowdhury" userId="03f024ee-fe61-4d7e-ba2d-0bdac5ab41ef" providerId="ADAL" clId="{7D5B5891-96F7-4D03-90B8-569A09232071}" dt="2018-11-14T02:47:19.325" v="1247" actId="478"/>
          <ac:cxnSpMkLst>
            <pc:docMk/>
            <pc:sldMk cId="445523179" sldId="276"/>
            <ac:cxnSpMk id="34" creationId="{AA24C778-A080-426A-9721-2DD03625F2B3}"/>
          </ac:cxnSpMkLst>
        </pc:cxnChg>
        <pc:cxnChg chg="del mod topLvl">
          <ac:chgData name="Subhadip Chowdhury" userId="03f024ee-fe61-4d7e-ba2d-0bdac5ab41ef" providerId="ADAL" clId="{7D5B5891-96F7-4D03-90B8-569A09232071}" dt="2018-11-14T02:47:22.971" v="1251" actId="478"/>
          <ac:cxnSpMkLst>
            <pc:docMk/>
            <pc:sldMk cId="445523179" sldId="276"/>
            <ac:cxnSpMk id="35" creationId="{F370ED2D-0756-4BF4-989F-A900329852D7}"/>
          </ac:cxnSpMkLst>
        </pc:cxnChg>
        <pc:cxnChg chg="del mod topLvl">
          <ac:chgData name="Subhadip Chowdhury" userId="03f024ee-fe61-4d7e-ba2d-0bdac5ab41ef" providerId="ADAL" clId="{7D5B5891-96F7-4D03-90B8-569A09232071}" dt="2018-11-14T02:47:19.325" v="1247" actId="478"/>
          <ac:cxnSpMkLst>
            <pc:docMk/>
            <pc:sldMk cId="445523179" sldId="276"/>
            <ac:cxnSpMk id="36" creationId="{2A4262B5-D8FE-4E8D-B99D-15CCF637D691}"/>
          </ac:cxnSpMkLst>
        </pc:cxnChg>
        <pc:cxnChg chg="del mod topLvl">
          <ac:chgData name="Subhadip Chowdhury" userId="03f024ee-fe61-4d7e-ba2d-0bdac5ab41ef" providerId="ADAL" clId="{7D5B5891-96F7-4D03-90B8-569A09232071}" dt="2018-11-14T02:47:19.325" v="1247" actId="478"/>
          <ac:cxnSpMkLst>
            <pc:docMk/>
            <pc:sldMk cId="445523179" sldId="276"/>
            <ac:cxnSpMk id="37" creationId="{524D8BC9-6AE7-4AF7-B17C-F2B03F871D6C}"/>
          </ac:cxnSpMkLst>
        </pc:cxnChg>
        <pc:cxnChg chg="del mod topLvl">
          <ac:chgData name="Subhadip Chowdhury" userId="03f024ee-fe61-4d7e-ba2d-0bdac5ab41ef" providerId="ADAL" clId="{7D5B5891-96F7-4D03-90B8-569A09232071}" dt="2018-11-14T02:47:22.235" v="1250" actId="478"/>
          <ac:cxnSpMkLst>
            <pc:docMk/>
            <pc:sldMk cId="445523179" sldId="276"/>
            <ac:cxnSpMk id="38" creationId="{1F609DE4-E569-4456-9E4A-EF66232AE351}"/>
          </ac:cxnSpMkLst>
        </pc:cxnChg>
        <pc:cxnChg chg="del mod topLvl">
          <ac:chgData name="Subhadip Chowdhury" userId="03f024ee-fe61-4d7e-ba2d-0bdac5ab41ef" providerId="ADAL" clId="{7D5B5891-96F7-4D03-90B8-569A09232071}" dt="2018-11-14T02:47:21.538" v="1249" actId="478"/>
          <ac:cxnSpMkLst>
            <pc:docMk/>
            <pc:sldMk cId="445523179" sldId="276"/>
            <ac:cxnSpMk id="39" creationId="{25B0D4DB-B808-4687-A993-80570F17F5F4}"/>
          </ac:cxnSpMkLst>
        </pc:cxnChg>
      </pc:sldChg>
      <pc:sldChg chg="addSp delSp modSp add del">
        <pc:chgData name="Subhadip Chowdhury" userId="03f024ee-fe61-4d7e-ba2d-0bdac5ab41ef" providerId="ADAL" clId="{7D5B5891-96F7-4D03-90B8-569A09232071}" dt="2018-11-14T02:56:52.188" v="1292" actId="2696"/>
        <pc:sldMkLst>
          <pc:docMk/>
          <pc:sldMk cId="2675104274" sldId="277"/>
        </pc:sldMkLst>
        <pc:spChg chg="del">
          <ac:chgData name="Subhadip Chowdhury" userId="03f024ee-fe61-4d7e-ba2d-0bdac5ab41ef" providerId="ADAL" clId="{7D5B5891-96F7-4D03-90B8-569A09232071}" dt="2018-11-14T02:56:40.900" v="1291"/>
          <ac:spMkLst>
            <pc:docMk/>
            <pc:sldMk cId="2675104274" sldId="277"/>
            <ac:spMk id="2" creationId="{DA80C7D4-BD8C-4F35-A930-2E0747F498B9}"/>
          </ac:spMkLst>
        </pc:spChg>
        <pc:spChg chg="del">
          <ac:chgData name="Subhadip Chowdhury" userId="03f024ee-fe61-4d7e-ba2d-0bdac5ab41ef" providerId="ADAL" clId="{7D5B5891-96F7-4D03-90B8-569A09232071}" dt="2018-11-14T02:56:40.900" v="1291"/>
          <ac:spMkLst>
            <pc:docMk/>
            <pc:sldMk cId="2675104274" sldId="277"/>
            <ac:spMk id="3" creationId="{6663A6F1-0C9D-4665-AE39-EB0218D459A8}"/>
          </ac:spMkLst>
        </pc:spChg>
        <pc:spChg chg="add mod">
          <ac:chgData name="Subhadip Chowdhury" userId="03f024ee-fe61-4d7e-ba2d-0bdac5ab41ef" providerId="ADAL" clId="{7D5B5891-96F7-4D03-90B8-569A09232071}" dt="2018-11-14T02:56:40.900" v="1291"/>
          <ac:spMkLst>
            <pc:docMk/>
            <pc:sldMk cId="2675104274" sldId="277"/>
            <ac:spMk id="4" creationId="{159E8942-4F54-4FC5-8903-FB2FB3AFE913}"/>
          </ac:spMkLst>
        </pc:spChg>
        <pc:spChg chg="add mod">
          <ac:chgData name="Subhadip Chowdhury" userId="03f024ee-fe61-4d7e-ba2d-0bdac5ab41ef" providerId="ADAL" clId="{7D5B5891-96F7-4D03-90B8-569A09232071}" dt="2018-11-14T02:56:40.900" v="1291"/>
          <ac:spMkLst>
            <pc:docMk/>
            <pc:sldMk cId="2675104274" sldId="277"/>
            <ac:spMk id="5" creationId="{0B95BAD1-F2A2-4ED4-83DA-79FA3272F9F0}"/>
          </ac:spMkLst>
        </pc:spChg>
        <pc:spChg chg="add mod">
          <ac:chgData name="Subhadip Chowdhury" userId="03f024ee-fe61-4d7e-ba2d-0bdac5ab41ef" providerId="ADAL" clId="{7D5B5891-96F7-4D03-90B8-569A09232071}" dt="2018-11-14T02:56:40.900" v="1291"/>
          <ac:spMkLst>
            <pc:docMk/>
            <pc:sldMk cId="2675104274" sldId="277"/>
            <ac:spMk id="6" creationId="{66DF8A93-ABCF-47DE-ADE8-FBD375DAF3A4}"/>
          </ac:spMkLst>
        </pc:spChg>
      </pc:sldChg>
      <pc:sldChg chg="addSp delSp modSp add">
        <pc:chgData name="Subhadip Chowdhury" userId="03f024ee-fe61-4d7e-ba2d-0bdac5ab41ef" providerId="ADAL" clId="{7D5B5891-96F7-4D03-90B8-569A09232071}" dt="2018-11-14T03:03:53.795" v="1411" actId="1076"/>
        <pc:sldMkLst>
          <pc:docMk/>
          <pc:sldMk cId="3263751139" sldId="277"/>
        </pc:sldMkLst>
        <pc:spChg chg="del">
          <ac:chgData name="Subhadip Chowdhury" userId="03f024ee-fe61-4d7e-ba2d-0bdac5ab41ef" providerId="ADAL" clId="{7D5B5891-96F7-4D03-90B8-569A09232071}" dt="2018-11-14T02:57:00.874" v="1294"/>
          <ac:spMkLst>
            <pc:docMk/>
            <pc:sldMk cId="3263751139" sldId="277"/>
            <ac:spMk id="2" creationId="{71AC2CF3-0DFE-4691-9BCA-93805B741D2B}"/>
          </ac:spMkLst>
        </pc:spChg>
        <pc:spChg chg="del">
          <ac:chgData name="Subhadip Chowdhury" userId="03f024ee-fe61-4d7e-ba2d-0bdac5ab41ef" providerId="ADAL" clId="{7D5B5891-96F7-4D03-90B8-569A09232071}" dt="2018-11-14T02:57:00.874" v="1294"/>
          <ac:spMkLst>
            <pc:docMk/>
            <pc:sldMk cId="3263751139" sldId="277"/>
            <ac:spMk id="3" creationId="{FDBCBB8B-AEFB-4F2E-93AF-74D6709A5FB2}"/>
          </ac:spMkLst>
        </pc:spChg>
        <pc:spChg chg="add mod">
          <ac:chgData name="Subhadip Chowdhury" userId="03f024ee-fe61-4d7e-ba2d-0bdac5ab41ef" providerId="ADAL" clId="{7D5B5891-96F7-4D03-90B8-569A09232071}" dt="2018-11-14T03:01:11.537" v="1361" actId="1076"/>
          <ac:spMkLst>
            <pc:docMk/>
            <pc:sldMk cId="3263751139" sldId="277"/>
            <ac:spMk id="4" creationId="{4780F78B-1226-4691-9C0A-EFBACCCE9A1D}"/>
          </ac:spMkLst>
        </pc:spChg>
        <pc:spChg chg="add mod">
          <ac:chgData name="Subhadip Chowdhury" userId="03f024ee-fe61-4d7e-ba2d-0bdac5ab41ef" providerId="ADAL" clId="{7D5B5891-96F7-4D03-90B8-569A09232071}" dt="2018-11-14T03:03:53.795" v="1411" actId="1076"/>
          <ac:spMkLst>
            <pc:docMk/>
            <pc:sldMk cId="3263751139" sldId="277"/>
            <ac:spMk id="5" creationId="{F5F78261-A5C8-48B8-AC0C-E65323E948C7}"/>
          </ac:spMkLst>
        </pc:spChg>
      </pc:sldChg>
      <pc:sldChg chg="add del">
        <pc:chgData name="Subhadip Chowdhury" userId="03f024ee-fe61-4d7e-ba2d-0bdac5ab41ef" providerId="ADAL" clId="{7D5B5891-96F7-4D03-90B8-569A09232071}" dt="2018-11-14T02:56:07.953" v="1289" actId="2696"/>
        <pc:sldMkLst>
          <pc:docMk/>
          <pc:sldMk cId="3640101822" sldId="277"/>
        </pc:sldMkLst>
      </pc:sldChg>
    </pc:docChg>
  </pc:docChgLst>
  <pc:docChgLst>
    <pc:chgData name="Subhadip Chowdhury" userId="03f024ee-fe61-4d7e-ba2d-0bdac5ab41ef" providerId="ADAL" clId="{139322FF-BCBC-4744-8581-799B7E2DE734}"/>
    <pc:docChg chg="undo custSel addSld delSld modSld">
      <pc:chgData name="Subhadip Chowdhury" userId="03f024ee-fe61-4d7e-ba2d-0bdac5ab41ef" providerId="ADAL" clId="{139322FF-BCBC-4744-8581-799B7E2DE734}" dt="2018-11-14T16:49:18.215" v="1648"/>
      <pc:docMkLst>
        <pc:docMk/>
      </pc:docMkLst>
      <pc:sldChg chg="addSp delSp modSp">
        <pc:chgData name="Subhadip Chowdhury" userId="03f024ee-fe61-4d7e-ba2d-0bdac5ab41ef" providerId="ADAL" clId="{139322FF-BCBC-4744-8581-799B7E2DE734}" dt="2018-11-14T15:21:01.585" v="1497" actId="208"/>
        <pc:sldMkLst>
          <pc:docMk/>
          <pc:sldMk cId="3348395528" sldId="258"/>
        </pc:sldMkLst>
        <pc:spChg chg="add del mod">
          <ac:chgData name="Subhadip Chowdhury" userId="03f024ee-fe61-4d7e-ba2d-0bdac5ab41ef" providerId="ADAL" clId="{139322FF-BCBC-4744-8581-799B7E2DE734}" dt="2018-11-14T15:19:01.880" v="1481" actId="478"/>
          <ac:spMkLst>
            <pc:docMk/>
            <pc:sldMk cId="3348395528" sldId="258"/>
            <ac:spMk id="3" creationId="{4A5F0E67-8B91-404A-8A8B-A2B936473FEB}"/>
          </ac:spMkLst>
        </pc:spChg>
        <pc:spChg chg="add del mod">
          <ac:chgData name="Subhadip Chowdhury" userId="03f024ee-fe61-4d7e-ba2d-0bdac5ab41ef" providerId="ADAL" clId="{139322FF-BCBC-4744-8581-799B7E2DE734}" dt="2018-11-14T15:19:23.512" v="1487" actId="478"/>
          <ac:spMkLst>
            <pc:docMk/>
            <pc:sldMk cId="3348395528" sldId="258"/>
            <ac:spMk id="4" creationId="{064A208E-F691-3142-9329-777499B370A4}"/>
          </ac:spMkLst>
        </pc:spChg>
        <pc:spChg chg="add del mod">
          <ac:chgData name="Subhadip Chowdhury" userId="03f024ee-fe61-4d7e-ba2d-0bdac5ab41ef" providerId="ADAL" clId="{139322FF-BCBC-4744-8581-799B7E2DE734}" dt="2018-11-14T15:19:37.960" v="1489" actId="478"/>
          <ac:spMkLst>
            <pc:docMk/>
            <pc:sldMk cId="3348395528" sldId="258"/>
            <ac:spMk id="5" creationId="{6BB356AF-022F-2547-8607-B266237D15D5}"/>
          </ac:spMkLst>
        </pc:spChg>
        <pc:spChg chg="add mod">
          <ac:chgData name="Subhadip Chowdhury" userId="03f024ee-fe61-4d7e-ba2d-0bdac5ab41ef" providerId="ADAL" clId="{139322FF-BCBC-4744-8581-799B7E2DE734}" dt="2018-11-14T15:21:01.585" v="1497" actId="208"/>
          <ac:spMkLst>
            <pc:docMk/>
            <pc:sldMk cId="3348395528" sldId="258"/>
            <ac:spMk id="6" creationId="{76DD4E37-9291-2647-84EE-A7B7495AD46C}"/>
          </ac:spMkLst>
        </pc:spChg>
        <pc:spChg chg="del">
          <ac:chgData name="Subhadip Chowdhury" userId="03f024ee-fe61-4d7e-ba2d-0bdac5ab41ef" providerId="ADAL" clId="{139322FF-BCBC-4744-8581-799B7E2DE734}" dt="2018-11-14T15:20:47.032" v="1492" actId="478"/>
          <ac:spMkLst>
            <pc:docMk/>
            <pc:sldMk cId="3348395528" sldId="258"/>
            <ac:spMk id="11" creationId="{D652D9BE-91B7-44FE-9457-9CC4DAC6B46F}"/>
          </ac:spMkLst>
        </pc:spChg>
      </pc:sldChg>
      <pc:sldChg chg="modAnim">
        <pc:chgData name="Subhadip Chowdhury" userId="03f024ee-fe61-4d7e-ba2d-0bdac5ab41ef" providerId="ADAL" clId="{139322FF-BCBC-4744-8581-799B7E2DE734}" dt="2018-11-14T15:29:21.647" v="1502"/>
        <pc:sldMkLst>
          <pc:docMk/>
          <pc:sldMk cId="1589523915" sldId="264"/>
        </pc:sldMkLst>
      </pc:sldChg>
      <pc:sldChg chg="modAnim">
        <pc:chgData name="Subhadip Chowdhury" userId="03f024ee-fe61-4d7e-ba2d-0bdac5ab41ef" providerId="ADAL" clId="{139322FF-BCBC-4744-8581-799B7E2DE734}" dt="2018-11-14T15:32:21.285" v="1506"/>
        <pc:sldMkLst>
          <pc:docMk/>
          <pc:sldMk cId="541592457" sldId="265"/>
        </pc:sldMkLst>
      </pc:sldChg>
      <pc:sldChg chg="modAnim">
        <pc:chgData name="Subhadip Chowdhury" userId="03f024ee-fe61-4d7e-ba2d-0bdac5ab41ef" providerId="ADAL" clId="{139322FF-BCBC-4744-8581-799B7E2DE734}" dt="2018-11-14T15:32:24.429" v="1507"/>
        <pc:sldMkLst>
          <pc:docMk/>
          <pc:sldMk cId="3462613388" sldId="266"/>
        </pc:sldMkLst>
      </pc:sldChg>
      <pc:sldChg chg="addSp delSp modSp">
        <pc:chgData name="Subhadip Chowdhury" userId="03f024ee-fe61-4d7e-ba2d-0bdac5ab41ef" providerId="ADAL" clId="{139322FF-BCBC-4744-8581-799B7E2DE734}" dt="2018-11-13T23:04:06.856" v="87" actId="14100"/>
        <pc:sldMkLst>
          <pc:docMk/>
          <pc:sldMk cId="4041420600" sldId="267"/>
        </pc:sldMkLst>
        <pc:spChg chg="mod">
          <ac:chgData name="Subhadip Chowdhury" userId="03f024ee-fe61-4d7e-ba2d-0bdac5ab41ef" providerId="ADAL" clId="{139322FF-BCBC-4744-8581-799B7E2DE734}" dt="2018-11-13T23:03:21.262" v="77"/>
          <ac:spMkLst>
            <pc:docMk/>
            <pc:sldMk cId="4041420600" sldId="267"/>
            <ac:spMk id="2" creationId="{31C45C35-E6BB-40AA-9D80-A1C3765F4D64}"/>
          </ac:spMkLst>
        </pc:spChg>
        <pc:spChg chg="del">
          <ac:chgData name="Subhadip Chowdhury" userId="03f024ee-fe61-4d7e-ba2d-0bdac5ab41ef" providerId="ADAL" clId="{139322FF-BCBC-4744-8581-799B7E2DE734}" dt="2018-11-13T14:48:12.391" v="0" actId="478"/>
          <ac:spMkLst>
            <pc:docMk/>
            <pc:sldMk cId="4041420600" sldId="267"/>
            <ac:spMk id="3" creationId="{A04FBAB0-B786-4F31-9C73-F8ABDD475B8A}"/>
          </ac:spMkLst>
        </pc:spChg>
        <pc:spChg chg="add del mod">
          <ac:chgData name="Subhadip Chowdhury" userId="03f024ee-fe61-4d7e-ba2d-0bdac5ab41ef" providerId="ADAL" clId="{139322FF-BCBC-4744-8581-799B7E2DE734}" dt="2018-11-13T23:01:31.253" v="44"/>
          <ac:spMkLst>
            <pc:docMk/>
            <pc:sldMk cId="4041420600" sldId="267"/>
            <ac:spMk id="4" creationId="{BBF7980A-8C6B-3548-8044-FCAEABD9CCE6}"/>
          </ac:spMkLst>
        </pc:spChg>
        <pc:spChg chg="add del mod">
          <ac:chgData name="Subhadip Chowdhury" userId="03f024ee-fe61-4d7e-ba2d-0bdac5ab41ef" providerId="ADAL" clId="{139322FF-BCBC-4744-8581-799B7E2DE734}" dt="2018-11-13T23:01:31.253" v="44"/>
          <ac:spMkLst>
            <pc:docMk/>
            <pc:sldMk cId="4041420600" sldId="267"/>
            <ac:spMk id="5" creationId="{8A56AFB9-9AF3-BD49-93D8-52951C018EA8}"/>
          </ac:spMkLst>
        </pc:spChg>
        <pc:spChg chg="add del mod">
          <ac:chgData name="Subhadip Chowdhury" userId="03f024ee-fe61-4d7e-ba2d-0bdac5ab41ef" providerId="ADAL" clId="{139322FF-BCBC-4744-8581-799B7E2DE734}" dt="2018-11-13T23:01:31.253" v="44"/>
          <ac:spMkLst>
            <pc:docMk/>
            <pc:sldMk cId="4041420600" sldId="267"/>
            <ac:spMk id="6" creationId="{55E187D0-2752-AE4A-8FA2-20EBF4D1F5BD}"/>
          </ac:spMkLst>
        </pc:spChg>
        <pc:spChg chg="add del mod">
          <ac:chgData name="Subhadip Chowdhury" userId="03f024ee-fe61-4d7e-ba2d-0bdac5ab41ef" providerId="ADAL" clId="{139322FF-BCBC-4744-8581-799B7E2DE734}" dt="2018-11-13T23:01:31.253" v="44"/>
          <ac:spMkLst>
            <pc:docMk/>
            <pc:sldMk cId="4041420600" sldId="267"/>
            <ac:spMk id="7" creationId="{D3825D57-9072-3845-8455-EB20A0A9D64F}"/>
          </ac:spMkLst>
        </pc:spChg>
        <pc:spChg chg="add del mod">
          <ac:chgData name="Subhadip Chowdhury" userId="03f024ee-fe61-4d7e-ba2d-0bdac5ab41ef" providerId="ADAL" clId="{139322FF-BCBC-4744-8581-799B7E2DE734}" dt="2018-11-13T23:01:31.253" v="44"/>
          <ac:spMkLst>
            <pc:docMk/>
            <pc:sldMk cId="4041420600" sldId="267"/>
            <ac:spMk id="8" creationId="{A6544CEB-88B8-A54E-A13A-6A75FE755DDE}"/>
          </ac:spMkLst>
        </pc:spChg>
        <pc:spChg chg="add del mod">
          <ac:chgData name="Subhadip Chowdhury" userId="03f024ee-fe61-4d7e-ba2d-0bdac5ab41ef" providerId="ADAL" clId="{139322FF-BCBC-4744-8581-799B7E2DE734}" dt="2018-11-13T23:01:31.253" v="44"/>
          <ac:spMkLst>
            <pc:docMk/>
            <pc:sldMk cId="4041420600" sldId="267"/>
            <ac:spMk id="9" creationId="{9043310B-9959-154D-A430-C8666100F558}"/>
          </ac:spMkLst>
        </pc:spChg>
        <pc:spChg chg="add del mod">
          <ac:chgData name="Subhadip Chowdhury" userId="03f024ee-fe61-4d7e-ba2d-0bdac5ab41ef" providerId="ADAL" clId="{139322FF-BCBC-4744-8581-799B7E2DE734}" dt="2018-11-13T23:01:31.253" v="44"/>
          <ac:spMkLst>
            <pc:docMk/>
            <pc:sldMk cId="4041420600" sldId="267"/>
            <ac:spMk id="10" creationId="{5E34302E-6A45-B443-885C-06DFFD56366C}"/>
          </ac:spMkLst>
        </pc:spChg>
        <pc:spChg chg="add del mod">
          <ac:chgData name="Subhadip Chowdhury" userId="03f024ee-fe61-4d7e-ba2d-0bdac5ab41ef" providerId="ADAL" clId="{139322FF-BCBC-4744-8581-799B7E2DE734}" dt="2018-11-13T23:01:31.253" v="44"/>
          <ac:spMkLst>
            <pc:docMk/>
            <pc:sldMk cId="4041420600" sldId="267"/>
            <ac:spMk id="11" creationId="{86E39A2D-EBD3-EE43-BFED-769EDCCD20BE}"/>
          </ac:spMkLst>
        </pc:spChg>
        <pc:spChg chg="add del mod">
          <ac:chgData name="Subhadip Chowdhury" userId="03f024ee-fe61-4d7e-ba2d-0bdac5ab41ef" providerId="ADAL" clId="{139322FF-BCBC-4744-8581-799B7E2DE734}" dt="2018-11-13T23:01:31.253" v="44"/>
          <ac:spMkLst>
            <pc:docMk/>
            <pc:sldMk cId="4041420600" sldId="267"/>
            <ac:spMk id="12" creationId="{E4AC31D5-F130-8C4B-BB1D-A68184C3411E}"/>
          </ac:spMkLst>
        </pc:spChg>
        <pc:spChg chg="add del mod">
          <ac:chgData name="Subhadip Chowdhury" userId="03f024ee-fe61-4d7e-ba2d-0bdac5ab41ef" providerId="ADAL" clId="{139322FF-BCBC-4744-8581-799B7E2DE734}" dt="2018-11-13T23:01:31.253" v="44"/>
          <ac:spMkLst>
            <pc:docMk/>
            <pc:sldMk cId="4041420600" sldId="267"/>
            <ac:spMk id="13" creationId="{C0E312E3-D7F4-4F4B-A986-385B17BAB58D}"/>
          </ac:spMkLst>
        </pc:spChg>
        <pc:spChg chg="add del mod">
          <ac:chgData name="Subhadip Chowdhury" userId="03f024ee-fe61-4d7e-ba2d-0bdac5ab41ef" providerId="ADAL" clId="{139322FF-BCBC-4744-8581-799B7E2DE734}" dt="2018-11-13T23:01:31.253" v="44"/>
          <ac:spMkLst>
            <pc:docMk/>
            <pc:sldMk cId="4041420600" sldId="267"/>
            <ac:spMk id="14" creationId="{80E738CC-49CE-DB4A-95CC-B003913D81C9}"/>
          </ac:spMkLst>
        </pc:spChg>
        <pc:spChg chg="add del mod">
          <ac:chgData name="Subhadip Chowdhury" userId="03f024ee-fe61-4d7e-ba2d-0bdac5ab41ef" providerId="ADAL" clId="{139322FF-BCBC-4744-8581-799B7E2DE734}" dt="2018-11-13T23:01:31.253" v="44"/>
          <ac:spMkLst>
            <pc:docMk/>
            <pc:sldMk cId="4041420600" sldId="267"/>
            <ac:spMk id="15" creationId="{CF2421B3-A246-1343-A5D5-95723EC153CF}"/>
          </ac:spMkLst>
        </pc:spChg>
        <pc:spChg chg="add del mod">
          <ac:chgData name="Subhadip Chowdhury" userId="03f024ee-fe61-4d7e-ba2d-0bdac5ab41ef" providerId="ADAL" clId="{139322FF-BCBC-4744-8581-799B7E2DE734}" dt="2018-11-13T23:01:31.253" v="44"/>
          <ac:spMkLst>
            <pc:docMk/>
            <pc:sldMk cId="4041420600" sldId="267"/>
            <ac:spMk id="16" creationId="{A111CEAF-3D17-E542-9944-3C6AD186753E}"/>
          </ac:spMkLst>
        </pc:spChg>
        <pc:spChg chg="add del mod">
          <ac:chgData name="Subhadip Chowdhury" userId="03f024ee-fe61-4d7e-ba2d-0bdac5ab41ef" providerId="ADAL" clId="{139322FF-BCBC-4744-8581-799B7E2DE734}" dt="2018-11-13T23:01:31.253" v="44"/>
          <ac:spMkLst>
            <pc:docMk/>
            <pc:sldMk cId="4041420600" sldId="267"/>
            <ac:spMk id="17" creationId="{6776ACAA-0DFD-FE4F-8338-A8E8A8AC86E2}"/>
          </ac:spMkLst>
        </pc:spChg>
        <pc:spChg chg="add del mod">
          <ac:chgData name="Subhadip Chowdhury" userId="03f024ee-fe61-4d7e-ba2d-0bdac5ab41ef" providerId="ADAL" clId="{139322FF-BCBC-4744-8581-799B7E2DE734}" dt="2018-11-13T23:01:31.253" v="44"/>
          <ac:spMkLst>
            <pc:docMk/>
            <pc:sldMk cId="4041420600" sldId="267"/>
            <ac:spMk id="18" creationId="{1A82D3B8-891D-6D43-84DF-25B5AC91C0C7}"/>
          </ac:spMkLst>
        </pc:spChg>
        <pc:spChg chg="add del mod">
          <ac:chgData name="Subhadip Chowdhury" userId="03f024ee-fe61-4d7e-ba2d-0bdac5ab41ef" providerId="ADAL" clId="{139322FF-BCBC-4744-8581-799B7E2DE734}" dt="2018-11-13T23:01:31.253" v="44"/>
          <ac:spMkLst>
            <pc:docMk/>
            <pc:sldMk cId="4041420600" sldId="267"/>
            <ac:spMk id="19" creationId="{CF71F430-C3A4-7F44-AF75-76B01D17303B}"/>
          </ac:spMkLst>
        </pc:spChg>
        <pc:spChg chg="add mod">
          <ac:chgData name="Subhadip Chowdhury" userId="03f024ee-fe61-4d7e-ba2d-0bdac5ab41ef" providerId="ADAL" clId="{139322FF-BCBC-4744-8581-799B7E2DE734}" dt="2018-11-13T23:04:06.856" v="87" actId="14100"/>
          <ac:spMkLst>
            <pc:docMk/>
            <pc:sldMk cId="4041420600" sldId="267"/>
            <ac:spMk id="20" creationId="{D65E056F-DD72-864C-8452-2E25D9781208}"/>
          </ac:spMkLst>
        </pc:spChg>
      </pc:sldChg>
      <pc:sldChg chg="addSp delSp modSp del">
        <pc:chgData name="Subhadip Chowdhury" userId="03f024ee-fe61-4d7e-ba2d-0bdac5ab41ef" providerId="ADAL" clId="{139322FF-BCBC-4744-8581-799B7E2DE734}" dt="2018-11-14T01:15:01.663" v="1478" actId="2696"/>
        <pc:sldMkLst>
          <pc:docMk/>
          <pc:sldMk cId="2963273322" sldId="268"/>
        </pc:sldMkLst>
        <pc:spChg chg="del">
          <ac:chgData name="Subhadip Chowdhury" userId="03f024ee-fe61-4d7e-ba2d-0bdac5ab41ef" providerId="ADAL" clId="{139322FF-BCBC-4744-8581-799B7E2DE734}" dt="2018-11-14T01:14:57.662" v="1477" actId="478"/>
          <ac:spMkLst>
            <pc:docMk/>
            <pc:sldMk cId="2963273322" sldId="268"/>
            <ac:spMk id="2" creationId="{46AC1506-2E3A-4258-ABCB-6C50F8E94AFC}"/>
          </ac:spMkLst>
        </pc:spChg>
        <pc:spChg chg="del">
          <ac:chgData name="Subhadip Chowdhury" userId="03f024ee-fe61-4d7e-ba2d-0bdac5ab41ef" providerId="ADAL" clId="{139322FF-BCBC-4744-8581-799B7E2DE734}" dt="2018-11-14T01:14:55.920" v="1476" actId="478"/>
          <ac:spMkLst>
            <pc:docMk/>
            <pc:sldMk cId="2963273322" sldId="268"/>
            <ac:spMk id="3" creationId="{31FA42DA-27E1-4D2F-8A1B-5EEBB38E9FAC}"/>
          </ac:spMkLst>
        </pc:spChg>
        <pc:spChg chg="add mod">
          <ac:chgData name="Subhadip Chowdhury" userId="03f024ee-fe61-4d7e-ba2d-0bdac5ab41ef" providerId="ADAL" clId="{139322FF-BCBC-4744-8581-799B7E2DE734}" dt="2018-11-14T01:14:57.662" v="1477" actId="478"/>
          <ac:spMkLst>
            <pc:docMk/>
            <pc:sldMk cId="2963273322" sldId="268"/>
            <ac:spMk id="5" creationId="{2E77F7A9-5B12-5041-AD17-A151B357B9A2}"/>
          </ac:spMkLst>
        </pc:spChg>
      </pc:sldChg>
      <pc:sldChg chg="addSp delSp modSp add delAnim modAnim">
        <pc:chgData name="Subhadip Chowdhury" userId="03f024ee-fe61-4d7e-ba2d-0bdac5ab41ef" providerId="ADAL" clId="{139322FF-BCBC-4744-8581-799B7E2DE734}" dt="2018-11-14T16:46:10.674" v="1615" actId="1036"/>
        <pc:sldMkLst>
          <pc:docMk/>
          <pc:sldMk cId="2731672838" sldId="269"/>
        </pc:sldMkLst>
        <pc:spChg chg="mod">
          <ac:chgData name="Subhadip Chowdhury" userId="03f024ee-fe61-4d7e-ba2d-0bdac5ab41ef" providerId="ADAL" clId="{139322FF-BCBC-4744-8581-799B7E2DE734}" dt="2018-11-13T23:01:47.479" v="66" actId="20577"/>
          <ac:spMkLst>
            <pc:docMk/>
            <pc:sldMk cId="2731672838" sldId="269"/>
            <ac:spMk id="2" creationId="{729BAE47-8767-C647-A99A-BB2442F14CA0}"/>
          </ac:spMkLst>
        </pc:spChg>
        <pc:spChg chg="del">
          <ac:chgData name="Subhadip Chowdhury" userId="03f024ee-fe61-4d7e-ba2d-0bdac5ab41ef" providerId="ADAL" clId="{139322FF-BCBC-4744-8581-799B7E2DE734}" dt="2018-11-13T23:01:49.472" v="67" actId="478"/>
          <ac:spMkLst>
            <pc:docMk/>
            <pc:sldMk cId="2731672838" sldId="269"/>
            <ac:spMk id="3" creationId="{1B8D4ADC-56DA-234F-BA07-59017929D753}"/>
          </ac:spMkLst>
        </pc:spChg>
        <pc:spChg chg="add mod">
          <ac:chgData name="Subhadip Chowdhury" userId="03f024ee-fe61-4d7e-ba2d-0bdac5ab41ef" providerId="ADAL" clId="{139322FF-BCBC-4744-8581-799B7E2DE734}" dt="2018-11-13T23:02:23.736" v="71" actId="164"/>
          <ac:spMkLst>
            <pc:docMk/>
            <pc:sldMk cId="2731672838" sldId="269"/>
            <ac:spMk id="4" creationId="{0F81737F-34A5-1342-B001-17429D53F293}"/>
          </ac:spMkLst>
        </pc:spChg>
        <pc:spChg chg="add mod">
          <ac:chgData name="Subhadip Chowdhury" userId="03f024ee-fe61-4d7e-ba2d-0bdac5ab41ef" providerId="ADAL" clId="{139322FF-BCBC-4744-8581-799B7E2DE734}" dt="2018-11-13T23:02:23.736" v="71" actId="164"/>
          <ac:spMkLst>
            <pc:docMk/>
            <pc:sldMk cId="2731672838" sldId="269"/>
            <ac:spMk id="5" creationId="{0D4A8B05-600C-E24F-AF29-9A6DAE7BFC05}"/>
          </ac:spMkLst>
        </pc:spChg>
        <pc:spChg chg="add mod">
          <ac:chgData name="Subhadip Chowdhury" userId="03f024ee-fe61-4d7e-ba2d-0bdac5ab41ef" providerId="ADAL" clId="{139322FF-BCBC-4744-8581-799B7E2DE734}" dt="2018-11-13T23:02:23.736" v="71" actId="164"/>
          <ac:spMkLst>
            <pc:docMk/>
            <pc:sldMk cId="2731672838" sldId="269"/>
            <ac:spMk id="6" creationId="{EB4C526E-032A-B44C-9859-4E2788704986}"/>
          </ac:spMkLst>
        </pc:spChg>
        <pc:spChg chg="add mod">
          <ac:chgData name="Subhadip Chowdhury" userId="03f024ee-fe61-4d7e-ba2d-0bdac5ab41ef" providerId="ADAL" clId="{139322FF-BCBC-4744-8581-799B7E2DE734}" dt="2018-11-13T23:02:23.736" v="71" actId="164"/>
          <ac:spMkLst>
            <pc:docMk/>
            <pc:sldMk cId="2731672838" sldId="269"/>
            <ac:spMk id="7" creationId="{2C869C05-E1A1-1844-966D-F244BDA7E495}"/>
          </ac:spMkLst>
        </pc:spChg>
        <pc:spChg chg="add mod">
          <ac:chgData name="Subhadip Chowdhury" userId="03f024ee-fe61-4d7e-ba2d-0bdac5ab41ef" providerId="ADAL" clId="{139322FF-BCBC-4744-8581-799B7E2DE734}" dt="2018-11-13T23:02:41.234" v="73" actId="164"/>
          <ac:spMkLst>
            <pc:docMk/>
            <pc:sldMk cId="2731672838" sldId="269"/>
            <ac:spMk id="8" creationId="{9EB73AAD-7C78-254A-B88A-46AE17D3F002}"/>
          </ac:spMkLst>
        </pc:spChg>
        <pc:spChg chg="add mod">
          <ac:chgData name="Subhadip Chowdhury" userId="03f024ee-fe61-4d7e-ba2d-0bdac5ab41ef" providerId="ADAL" clId="{139322FF-BCBC-4744-8581-799B7E2DE734}" dt="2018-11-13T23:02:41.234" v="73" actId="164"/>
          <ac:spMkLst>
            <pc:docMk/>
            <pc:sldMk cId="2731672838" sldId="269"/>
            <ac:spMk id="9" creationId="{E714572C-8E8E-DE45-9464-4BABDD7F8972}"/>
          </ac:spMkLst>
        </pc:spChg>
        <pc:spChg chg="add mod">
          <ac:chgData name="Subhadip Chowdhury" userId="03f024ee-fe61-4d7e-ba2d-0bdac5ab41ef" providerId="ADAL" clId="{139322FF-BCBC-4744-8581-799B7E2DE734}" dt="2018-11-13T23:02:41.234" v="73" actId="164"/>
          <ac:spMkLst>
            <pc:docMk/>
            <pc:sldMk cId="2731672838" sldId="269"/>
            <ac:spMk id="10" creationId="{4A9B4662-10AE-5947-9487-D83CA0989F5C}"/>
          </ac:spMkLst>
        </pc:spChg>
        <pc:spChg chg="add mod">
          <ac:chgData name="Subhadip Chowdhury" userId="03f024ee-fe61-4d7e-ba2d-0bdac5ab41ef" providerId="ADAL" clId="{139322FF-BCBC-4744-8581-799B7E2DE734}" dt="2018-11-13T23:02:41.234" v="73" actId="164"/>
          <ac:spMkLst>
            <pc:docMk/>
            <pc:sldMk cId="2731672838" sldId="269"/>
            <ac:spMk id="11" creationId="{9C7F8543-F7FA-3D40-B0DA-779FB5B8B096}"/>
          </ac:spMkLst>
        </pc:spChg>
        <pc:spChg chg="add mod">
          <ac:chgData name="Subhadip Chowdhury" userId="03f024ee-fe61-4d7e-ba2d-0bdac5ab41ef" providerId="ADAL" clId="{139322FF-BCBC-4744-8581-799B7E2DE734}" dt="2018-11-13T23:02:23.736" v="71" actId="164"/>
          <ac:spMkLst>
            <pc:docMk/>
            <pc:sldMk cId="2731672838" sldId="269"/>
            <ac:spMk id="12" creationId="{A2617A4C-33C1-194D-9900-B726BD16E648}"/>
          </ac:spMkLst>
        </pc:spChg>
        <pc:spChg chg="add mod">
          <ac:chgData name="Subhadip Chowdhury" userId="03f024ee-fe61-4d7e-ba2d-0bdac5ab41ef" providerId="ADAL" clId="{139322FF-BCBC-4744-8581-799B7E2DE734}" dt="2018-11-13T23:02:23.736" v="71" actId="164"/>
          <ac:spMkLst>
            <pc:docMk/>
            <pc:sldMk cId="2731672838" sldId="269"/>
            <ac:spMk id="13" creationId="{AA23183D-2DD4-4E45-94C8-5DD94BCA95FB}"/>
          </ac:spMkLst>
        </pc:spChg>
        <pc:spChg chg="add mod">
          <ac:chgData name="Subhadip Chowdhury" userId="03f024ee-fe61-4d7e-ba2d-0bdac5ab41ef" providerId="ADAL" clId="{139322FF-BCBC-4744-8581-799B7E2DE734}" dt="2018-11-13T23:02:23.736" v="71" actId="164"/>
          <ac:spMkLst>
            <pc:docMk/>
            <pc:sldMk cId="2731672838" sldId="269"/>
            <ac:spMk id="14" creationId="{F3D03326-C5A2-774C-8665-237790BB91C6}"/>
          </ac:spMkLst>
        </pc:spChg>
        <pc:spChg chg="add mod">
          <ac:chgData name="Subhadip Chowdhury" userId="03f024ee-fe61-4d7e-ba2d-0bdac5ab41ef" providerId="ADAL" clId="{139322FF-BCBC-4744-8581-799B7E2DE734}" dt="2018-11-13T23:02:23.736" v="71" actId="164"/>
          <ac:spMkLst>
            <pc:docMk/>
            <pc:sldMk cId="2731672838" sldId="269"/>
            <ac:spMk id="15" creationId="{A88BC0D0-3F2D-6344-8179-1B4D651754BC}"/>
          </ac:spMkLst>
        </pc:spChg>
        <pc:spChg chg="add mod">
          <ac:chgData name="Subhadip Chowdhury" userId="03f024ee-fe61-4d7e-ba2d-0bdac5ab41ef" providerId="ADAL" clId="{139322FF-BCBC-4744-8581-799B7E2DE734}" dt="2018-11-13T23:02:41.234" v="73" actId="164"/>
          <ac:spMkLst>
            <pc:docMk/>
            <pc:sldMk cId="2731672838" sldId="269"/>
            <ac:spMk id="16" creationId="{46D2C6FE-E937-B745-BCF3-51E496C5B6E6}"/>
          </ac:spMkLst>
        </pc:spChg>
        <pc:spChg chg="add mod">
          <ac:chgData name="Subhadip Chowdhury" userId="03f024ee-fe61-4d7e-ba2d-0bdac5ab41ef" providerId="ADAL" clId="{139322FF-BCBC-4744-8581-799B7E2DE734}" dt="2018-11-13T23:02:41.234" v="73" actId="164"/>
          <ac:spMkLst>
            <pc:docMk/>
            <pc:sldMk cId="2731672838" sldId="269"/>
            <ac:spMk id="17" creationId="{BF6FA884-79CB-5547-8ED9-CD22F9D85C44}"/>
          </ac:spMkLst>
        </pc:spChg>
        <pc:spChg chg="add mod">
          <ac:chgData name="Subhadip Chowdhury" userId="03f024ee-fe61-4d7e-ba2d-0bdac5ab41ef" providerId="ADAL" clId="{139322FF-BCBC-4744-8581-799B7E2DE734}" dt="2018-11-13T23:02:41.234" v="73" actId="164"/>
          <ac:spMkLst>
            <pc:docMk/>
            <pc:sldMk cId="2731672838" sldId="269"/>
            <ac:spMk id="18" creationId="{3BC82344-AB12-0840-BD06-B6DBBEDACA2B}"/>
          </ac:spMkLst>
        </pc:spChg>
        <pc:spChg chg="add mod">
          <ac:chgData name="Subhadip Chowdhury" userId="03f024ee-fe61-4d7e-ba2d-0bdac5ab41ef" providerId="ADAL" clId="{139322FF-BCBC-4744-8581-799B7E2DE734}" dt="2018-11-13T23:02:41.234" v="73" actId="164"/>
          <ac:spMkLst>
            <pc:docMk/>
            <pc:sldMk cId="2731672838" sldId="269"/>
            <ac:spMk id="19" creationId="{06D5370E-E671-DC40-9391-B4E51374CFEB}"/>
          </ac:spMkLst>
        </pc:spChg>
        <pc:spChg chg="add mod">
          <ac:chgData name="Subhadip Chowdhury" userId="03f024ee-fe61-4d7e-ba2d-0bdac5ab41ef" providerId="ADAL" clId="{139322FF-BCBC-4744-8581-799B7E2DE734}" dt="2018-11-13T23:08:55.722" v="137" actId="164"/>
          <ac:spMkLst>
            <pc:docMk/>
            <pc:sldMk cId="2731672838" sldId="269"/>
            <ac:spMk id="22" creationId="{895911CD-0269-5E4C-B524-5761A25896C9}"/>
          </ac:spMkLst>
        </pc:spChg>
        <pc:spChg chg="add mod">
          <ac:chgData name="Subhadip Chowdhury" userId="03f024ee-fe61-4d7e-ba2d-0bdac5ab41ef" providerId="ADAL" clId="{139322FF-BCBC-4744-8581-799B7E2DE734}" dt="2018-11-13T23:08:55.722" v="137" actId="164"/>
          <ac:spMkLst>
            <pc:docMk/>
            <pc:sldMk cId="2731672838" sldId="269"/>
            <ac:spMk id="23" creationId="{80F62C6A-A752-F84D-9736-1CB155737B72}"/>
          </ac:spMkLst>
        </pc:spChg>
        <pc:spChg chg="add mod">
          <ac:chgData name="Subhadip Chowdhury" userId="03f024ee-fe61-4d7e-ba2d-0bdac5ab41ef" providerId="ADAL" clId="{139322FF-BCBC-4744-8581-799B7E2DE734}" dt="2018-11-13T23:08:55.722" v="137" actId="164"/>
          <ac:spMkLst>
            <pc:docMk/>
            <pc:sldMk cId="2731672838" sldId="269"/>
            <ac:spMk id="24" creationId="{33A7F1B7-42E7-CD40-9B93-15F7386897D4}"/>
          </ac:spMkLst>
        </pc:spChg>
        <pc:spChg chg="add mod">
          <ac:chgData name="Subhadip Chowdhury" userId="03f024ee-fe61-4d7e-ba2d-0bdac5ab41ef" providerId="ADAL" clId="{139322FF-BCBC-4744-8581-799B7E2DE734}" dt="2018-11-13T23:08:55.722" v="137" actId="164"/>
          <ac:spMkLst>
            <pc:docMk/>
            <pc:sldMk cId="2731672838" sldId="269"/>
            <ac:spMk id="25" creationId="{D0120F63-9F5A-DE44-8460-937417164B6F}"/>
          </ac:spMkLst>
        </pc:spChg>
        <pc:spChg chg="add mod">
          <ac:chgData name="Subhadip Chowdhury" userId="03f024ee-fe61-4d7e-ba2d-0bdac5ab41ef" providerId="ADAL" clId="{139322FF-BCBC-4744-8581-799B7E2DE734}" dt="2018-11-13T23:41:52.026" v="395" actId="164"/>
          <ac:spMkLst>
            <pc:docMk/>
            <pc:sldMk cId="2731672838" sldId="269"/>
            <ac:spMk id="40" creationId="{19136006-D02A-054F-9CB2-65E1646E5996}"/>
          </ac:spMkLst>
        </pc:spChg>
        <pc:spChg chg="add del mod">
          <ac:chgData name="Subhadip Chowdhury" userId="03f024ee-fe61-4d7e-ba2d-0bdac5ab41ef" providerId="ADAL" clId="{139322FF-BCBC-4744-8581-799B7E2DE734}" dt="2018-11-13T23:23:12.816" v="248" actId="478"/>
          <ac:spMkLst>
            <pc:docMk/>
            <pc:sldMk cId="2731672838" sldId="269"/>
            <ac:spMk id="41" creationId="{829D6D00-B169-E045-8796-09AF8D03E4C9}"/>
          </ac:spMkLst>
        </pc:spChg>
        <pc:spChg chg="add del">
          <ac:chgData name="Subhadip Chowdhury" userId="03f024ee-fe61-4d7e-ba2d-0bdac5ab41ef" providerId="ADAL" clId="{139322FF-BCBC-4744-8581-799B7E2DE734}" dt="2018-11-13T23:17:09.648" v="182" actId="478"/>
          <ac:spMkLst>
            <pc:docMk/>
            <pc:sldMk cId="2731672838" sldId="269"/>
            <ac:spMk id="42" creationId="{C3DDF333-ED36-584F-85D4-3D2E7AC24033}"/>
          </ac:spMkLst>
        </pc:spChg>
        <pc:spChg chg="add del mod">
          <ac:chgData name="Subhadip Chowdhury" userId="03f024ee-fe61-4d7e-ba2d-0bdac5ab41ef" providerId="ADAL" clId="{139322FF-BCBC-4744-8581-799B7E2DE734}" dt="2018-11-13T23:23:12.816" v="248" actId="478"/>
          <ac:spMkLst>
            <pc:docMk/>
            <pc:sldMk cId="2731672838" sldId="269"/>
            <ac:spMk id="43" creationId="{7C3964D6-6ACA-924F-A405-0FEC0059D725}"/>
          </ac:spMkLst>
        </pc:spChg>
        <pc:spChg chg="add del">
          <ac:chgData name="Subhadip Chowdhury" userId="03f024ee-fe61-4d7e-ba2d-0bdac5ab41ef" providerId="ADAL" clId="{139322FF-BCBC-4744-8581-799B7E2DE734}" dt="2018-11-13T23:17:12.176" v="183" actId="478"/>
          <ac:spMkLst>
            <pc:docMk/>
            <pc:sldMk cId="2731672838" sldId="269"/>
            <ac:spMk id="44" creationId="{C86582D0-402C-6D4C-9187-67373A1BF94B}"/>
          </ac:spMkLst>
        </pc:spChg>
        <pc:spChg chg="add del mod">
          <ac:chgData name="Subhadip Chowdhury" userId="03f024ee-fe61-4d7e-ba2d-0bdac5ab41ef" providerId="ADAL" clId="{139322FF-BCBC-4744-8581-799B7E2DE734}" dt="2018-11-13T23:23:12.816" v="248" actId="478"/>
          <ac:spMkLst>
            <pc:docMk/>
            <pc:sldMk cId="2731672838" sldId="269"/>
            <ac:spMk id="45" creationId="{613F7359-12B5-BB4C-AC28-C89C78833E11}"/>
          </ac:spMkLst>
        </pc:spChg>
        <pc:spChg chg="add del mod">
          <ac:chgData name="Subhadip Chowdhury" userId="03f024ee-fe61-4d7e-ba2d-0bdac5ab41ef" providerId="ADAL" clId="{139322FF-BCBC-4744-8581-799B7E2DE734}" dt="2018-11-13T23:23:12.816" v="248" actId="478"/>
          <ac:spMkLst>
            <pc:docMk/>
            <pc:sldMk cId="2731672838" sldId="269"/>
            <ac:spMk id="46" creationId="{05278403-DD2D-8C45-AE29-FCB4DB9F07C3}"/>
          </ac:spMkLst>
        </pc:spChg>
        <pc:spChg chg="add mod">
          <ac:chgData name="Subhadip Chowdhury" userId="03f024ee-fe61-4d7e-ba2d-0bdac5ab41ef" providerId="ADAL" clId="{139322FF-BCBC-4744-8581-799B7E2DE734}" dt="2018-11-13T23:41:41.413" v="392" actId="164"/>
          <ac:spMkLst>
            <pc:docMk/>
            <pc:sldMk cId="2731672838" sldId="269"/>
            <ac:spMk id="82" creationId="{F276334E-5D6B-9B40-A39E-69F0D343487E}"/>
          </ac:spMkLst>
        </pc:spChg>
        <pc:spChg chg="add mod">
          <ac:chgData name="Subhadip Chowdhury" userId="03f024ee-fe61-4d7e-ba2d-0bdac5ab41ef" providerId="ADAL" clId="{139322FF-BCBC-4744-8581-799B7E2DE734}" dt="2018-11-13T23:41:45.445" v="393" actId="164"/>
          <ac:spMkLst>
            <pc:docMk/>
            <pc:sldMk cId="2731672838" sldId="269"/>
            <ac:spMk id="83" creationId="{7F0E9B97-FDDA-3E43-A526-9C8EEA868339}"/>
          </ac:spMkLst>
        </pc:spChg>
        <pc:spChg chg="add mod">
          <ac:chgData name="Subhadip Chowdhury" userId="03f024ee-fe61-4d7e-ba2d-0bdac5ab41ef" providerId="ADAL" clId="{139322FF-BCBC-4744-8581-799B7E2DE734}" dt="2018-11-13T23:41:45.445" v="393" actId="164"/>
          <ac:spMkLst>
            <pc:docMk/>
            <pc:sldMk cId="2731672838" sldId="269"/>
            <ac:spMk id="84" creationId="{8E0AA673-E057-9845-9EA6-AB5EE2ACE1F8}"/>
          </ac:spMkLst>
        </pc:spChg>
        <pc:spChg chg="add mod">
          <ac:chgData name="Subhadip Chowdhury" userId="03f024ee-fe61-4d7e-ba2d-0bdac5ab41ef" providerId="ADAL" clId="{139322FF-BCBC-4744-8581-799B7E2DE734}" dt="2018-11-13T23:41:45.445" v="393" actId="164"/>
          <ac:spMkLst>
            <pc:docMk/>
            <pc:sldMk cId="2731672838" sldId="269"/>
            <ac:spMk id="85" creationId="{15A9B38E-4B0E-7C4E-94A3-804008D719E7}"/>
          </ac:spMkLst>
        </pc:spChg>
        <pc:spChg chg="add mod">
          <ac:chgData name="Subhadip Chowdhury" userId="03f024ee-fe61-4d7e-ba2d-0bdac5ab41ef" providerId="ADAL" clId="{139322FF-BCBC-4744-8581-799B7E2DE734}" dt="2018-11-13T23:41:45.445" v="393" actId="164"/>
          <ac:spMkLst>
            <pc:docMk/>
            <pc:sldMk cId="2731672838" sldId="269"/>
            <ac:spMk id="86" creationId="{E52716B8-806B-6746-A558-330ED1364B6B}"/>
          </ac:spMkLst>
        </pc:spChg>
        <pc:spChg chg="add mod">
          <ac:chgData name="Subhadip Chowdhury" userId="03f024ee-fe61-4d7e-ba2d-0bdac5ab41ef" providerId="ADAL" clId="{139322FF-BCBC-4744-8581-799B7E2DE734}" dt="2018-11-13T23:41:45.445" v="393" actId="164"/>
          <ac:spMkLst>
            <pc:docMk/>
            <pc:sldMk cId="2731672838" sldId="269"/>
            <ac:spMk id="88" creationId="{A6AA5808-BD49-E345-8496-3760912167C2}"/>
          </ac:spMkLst>
        </pc:spChg>
        <pc:spChg chg="add mod">
          <ac:chgData name="Subhadip Chowdhury" userId="03f024ee-fe61-4d7e-ba2d-0bdac5ab41ef" providerId="ADAL" clId="{139322FF-BCBC-4744-8581-799B7E2DE734}" dt="2018-11-13T23:41:45.445" v="393" actId="164"/>
          <ac:spMkLst>
            <pc:docMk/>
            <pc:sldMk cId="2731672838" sldId="269"/>
            <ac:spMk id="89" creationId="{4B0E7074-17E7-C64E-B776-50AF033A2725}"/>
          </ac:spMkLst>
        </pc:spChg>
        <pc:spChg chg="add mod">
          <ac:chgData name="Subhadip Chowdhury" userId="03f024ee-fe61-4d7e-ba2d-0bdac5ab41ef" providerId="ADAL" clId="{139322FF-BCBC-4744-8581-799B7E2DE734}" dt="2018-11-13T23:41:45.445" v="393" actId="164"/>
          <ac:spMkLst>
            <pc:docMk/>
            <pc:sldMk cId="2731672838" sldId="269"/>
            <ac:spMk id="90" creationId="{E3C999B2-324C-124F-AD03-A016CF07B364}"/>
          </ac:spMkLst>
        </pc:spChg>
        <pc:spChg chg="add mod">
          <ac:chgData name="Subhadip Chowdhury" userId="03f024ee-fe61-4d7e-ba2d-0bdac5ab41ef" providerId="ADAL" clId="{139322FF-BCBC-4744-8581-799B7E2DE734}" dt="2018-11-13T23:41:45.445" v="393" actId="164"/>
          <ac:spMkLst>
            <pc:docMk/>
            <pc:sldMk cId="2731672838" sldId="269"/>
            <ac:spMk id="91" creationId="{DB90BC9E-5A1D-8F4C-9128-91714749CFF3}"/>
          </ac:spMkLst>
        </pc:spChg>
        <pc:spChg chg="add mod">
          <ac:chgData name="Subhadip Chowdhury" userId="03f024ee-fe61-4d7e-ba2d-0bdac5ab41ef" providerId="ADAL" clId="{139322FF-BCBC-4744-8581-799B7E2DE734}" dt="2018-11-13T23:41:45.445" v="393" actId="164"/>
          <ac:spMkLst>
            <pc:docMk/>
            <pc:sldMk cId="2731672838" sldId="269"/>
            <ac:spMk id="92" creationId="{B16F436F-0D86-6D46-BA3A-29DCF0E1CB58}"/>
          </ac:spMkLst>
        </pc:spChg>
        <pc:spChg chg="add mod">
          <ac:chgData name="Subhadip Chowdhury" userId="03f024ee-fe61-4d7e-ba2d-0bdac5ab41ef" providerId="ADAL" clId="{139322FF-BCBC-4744-8581-799B7E2DE734}" dt="2018-11-13T23:41:45.445" v="393" actId="164"/>
          <ac:spMkLst>
            <pc:docMk/>
            <pc:sldMk cId="2731672838" sldId="269"/>
            <ac:spMk id="93" creationId="{2DE05944-28D4-164C-AA9E-9A974363D5AF}"/>
          </ac:spMkLst>
        </pc:spChg>
        <pc:spChg chg="add mod">
          <ac:chgData name="Subhadip Chowdhury" userId="03f024ee-fe61-4d7e-ba2d-0bdac5ab41ef" providerId="ADAL" clId="{139322FF-BCBC-4744-8581-799B7E2DE734}" dt="2018-11-13T23:41:45.445" v="393" actId="164"/>
          <ac:spMkLst>
            <pc:docMk/>
            <pc:sldMk cId="2731672838" sldId="269"/>
            <ac:spMk id="94" creationId="{44F5FE6C-FECC-4F4B-8FA9-F1986DAE7E05}"/>
          </ac:spMkLst>
        </pc:spChg>
        <pc:spChg chg="add mod">
          <ac:chgData name="Subhadip Chowdhury" userId="03f024ee-fe61-4d7e-ba2d-0bdac5ab41ef" providerId="ADAL" clId="{139322FF-BCBC-4744-8581-799B7E2DE734}" dt="2018-11-13T23:41:45.445" v="393" actId="164"/>
          <ac:spMkLst>
            <pc:docMk/>
            <pc:sldMk cId="2731672838" sldId="269"/>
            <ac:spMk id="95" creationId="{DA9A736A-C2CA-E44E-A448-00F34E9BB49F}"/>
          </ac:spMkLst>
        </pc:spChg>
        <pc:spChg chg="add mod">
          <ac:chgData name="Subhadip Chowdhury" userId="03f024ee-fe61-4d7e-ba2d-0bdac5ab41ef" providerId="ADAL" clId="{139322FF-BCBC-4744-8581-799B7E2DE734}" dt="2018-11-13T23:32:37.544" v="334" actId="1076"/>
          <ac:spMkLst>
            <pc:docMk/>
            <pc:sldMk cId="2731672838" sldId="269"/>
            <ac:spMk id="96" creationId="{9507083A-F5F5-C448-B07A-490F934D95C1}"/>
          </ac:spMkLst>
        </pc:spChg>
        <pc:spChg chg="add mod">
          <ac:chgData name="Subhadip Chowdhury" userId="03f024ee-fe61-4d7e-ba2d-0bdac5ab41ef" providerId="ADAL" clId="{139322FF-BCBC-4744-8581-799B7E2DE734}" dt="2018-11-13T23:41:45.445" v="393" actId="164"/>
          <ac:spMkLst>
            <pc:docMk/>
            <pc:sldMk cId="2731672838" sldId="269"/>
            <ac:spMk id="97" creationId="{ED7710EF-4E18-EA46-8657-4645F32C0F2B}"/>
          </ac:spMkLst>
        </pc:spChg>
        <pc:spChg chg="add mod">
          <ac:chgData name="Subhadip Chowdhury" userId="03f024ee-fe61-4d7e-ba2d-0bdac5ab41ef" providerId="ADAL" clId="{139322FF-BCBC-4744-8581-799B7E2DE734}" dt="2018-11-13T23:33:21.936" v="342" actId="1076"/>
          <ac:spMkLst>
            <pc:docMk/>
            <pc:sldMk cId="2731672838" sldId="269"/>
            <ac:spMk id="98" creationId="{9894DF69-1558-DC4C-8662-CC3EC7100E7B}"/>
          </ac:spMkLst>
        </pc:spChg>
        <pc:spChg chg="add del">
          <ac:chgData name="Subhadip Chowdhury" userId="03f024ee-fe61-4d7e-ba2d-0bdac5ab41ef" providerId="ADAL" clId="{139322FF-BCBC-4744-8581-799B7E2DE734}" dt="2018-11-13T23:33:24.976" v="344" actId="478"/>
          <ac:spMkLst>
            <pc:docMk/>
            <pc:sldMk cId="2731672838" sldId="269"/>
            <ac:spMk id="99" creationId="{A66717B9-E4A7-0044-9CFE-2087CE6D61A4}"/>
          </ac:spMkLst>
        </pc:spChg>
        <pc:spChg chg="add mod">
          <ac:chgData name="Subhadip Chowdhury" userId="03f024ee-fe61-4d7e-ba2d-0bdac5ab41ef" providerId="ADAL" clId="{139322FF-BCBC-4744-8581-799B7E2DE734}" dt="2018-11-13T23:41:45.445" v="393" actId="164"/>
          <ac:spMkLst>
            <pc:docMk/>
            <pc:sldMk cId="2731672838" sldId="269"/>
            <ac:spMk id="100" creationId="{6A4DA254-F2CF-CD4D-A257-25F11E6A92F6}"/>
          </ac:spMkLst>
        </pc:spChg>
        <pc:spChg chg="add del mod">
          <ac:chgData name="Subhadip Chowdhury" userId="03f024ee-fe61-4d7e-ba2d-0bdac5ab41ef" providerId="ADAL" clId="{139322FF-BCBC-4744-8581-799B7E2DE734}" dt="2018-11-13T23:39:33.561" v="383" actId="478"/>
          <ac:spMkLst>
            <pc:docMk/>
            <pc:sldMk cId="2731672838" sldId="269"/>
            <ac:spMk id="115" creationId="{33DFCFB4-2DA6-D64F-8BD0-7559389E3373}"/>
          </ac:spMkLst>
        </pc:spChg>
        <pc:grpChg chg="del">
          <ac:chgData name="Subhadip Chowdhury" userId="03f024ee-fe61-4d7e-ba2d-0bdac5ab41ef" providerId="ADAL" clId="{139322FF-BCBC-4744-8581-799B7E2DE734}" dt="2018-11-14T16:46:04.894" v="1589" actId="478"/>
          <ac:grpSpMkLst>
            <pc:docMk/>
            <pc:sldMk cId="2731672838" sldId="269"/>
            <ac:grpSpMk id="3" creationId="{EB023464-AC9C-455F-983B-4AE24AC88759}"/>
          </ac:grpSpMkLst>
        </pc:grpChg>
        <pc:grpChg chg="add mod">
          <ac:chgData name="Subhadip Chowdhury" userId="03f024ee-fe61-4d7e-ba2d-0bdac5ab41ef" providerId="ADAL" clId="{139322FF-BCBC-4744-8581-799B7E2DE734}" dt="2018-11-13T23:41:48.819" v="394" actId="164"/>
          <ac:grpSpMkLst>
            <pc:docMk/>
            <pc:sldMk cId="2731672838" sldId="269"/>
            <ac:grpSpMk id="20" creationId="{A806EC09-1080-4547-B064-D549548D5770}"/>
          </ac:grpSpMkLst>
        </pc:grpChg>
        <pc:grpChg chg="add del mod">
          <ac:chgData name="Subhadip Chowdhury" userId="03f024ee-fe61-4d7e-ba2d-0bdac5ab41ef" providerId="ADAL" clId="{139322FF-BCBC-4744-8581-799B7E2DE734}" dt="2018-11-13T23:09:44.532" v="144"/>
          <ac:grpSpMkLst>
            <pc:docMk/>
            <pc:sldMk cId="2731672838" sldId="269"/>
            <ac:grpSpMk id="21" creationId="{321AEED8-CC0A-0947-A510-44A1873808D6}"/>
          </ac:grpSpMkLst>
        </pc:grpChg>
        <pc:grpChg chg="add mod">
          <ac:chgData name="Subhadip Chowdhury" userId="03f024ee-fe61-4d7e-ba2d-0bdac5ab41ef" providerId="ADAL" clId="{139322FF-BCBC-4744-8581-799B7E2DE734}" dt="2018-11-13T23:41:45.445" v="393" actId="164"/>
          <ac:grpSpMkLst>
            <pc:docMk/>
            <pc:sldMk cId="2731672838" sldId="269"/>
            <ac:grpSpMk id="28" creationId="{EAF99772-B4FE-9B43-BF52-55C39F388C10}"/>
          </ac:grpSpMkLst>
        </pc:grpChg>
        <pc:grpChg chg="add del mod">
          <ac:chgData name="Subhadip Chowdhury" userId="03f024ee-fe61-4d7e-ba2d-0bdac5ab41ef" providerId="ADAL" clId="{139322FF-BCBC-4744-8581-799B7E2DE734}" dt="2018-11-13T23:15:58.864" v="164" actId="478"/>
          <ac:grpSpMkLst>
            <pc:docMk/>
            <pc:sldMk cId="2731672838" sldId="269"/>
            <ac:grpSpMk id="31" creationId="{EBB9843F-E0D7-8C49-92B0-A67290D49C26}"/>
          </ac:grpSpMkLst>
        </pc:grpChg>
        <pc:grpChg chg="add del mod">
          <ac:chgData name="Subhadip Chowdhury" userId="03f024ee-fe61-4d7e-ba2d-0bdac5ab41ef" providerId="ADAL" clId="{139322FF-BCBC-4744-8581-799B7E2DE734}" dt="2018-11-14T16:46:04.894" v="1589" actId="478"/>
          <ac:grpSpMkLst>
            <pc:docMk/>
            <pc:sldMk cId="2731672838" sldId="269"/>
            <ac:grpSpMk id="120" creationId="{90DF78A1-9270-2641-96FC-B1609AF4F8C6}"/>
          </ac:grpSpMkLst>
        </pc:grpChg>
        <pc:grpChg chg="add mod">
          <ac:chgData name="Subhadip Chowdhury" userId="03f024ee-fe61-4d7e-ba2d-0bdac5ab41ef" providerId="ADAL" clId="{139322FF-BCBC-4744-8581-799B7E2DE734}" dt="2018-11-13T23:42:18.968" v="401" actId="1076"/>
          <ac:grpSpMkLst>
            <pc:docMk/>
            <pc:sldMk cId="2731672838" sldId="269"/>
            <ac:grpSpMk id="121" creationId="{7B6468C7-0555-3544-90A9-2D4AA5433CD5}"/>
          </ac:grpSpMkLst>
        </pc:grpChg>
        <pc:grpChg chg="add mod">
          <ac:chgData name="Subhadip Chowdhury" userId="03f024ee-fe61-4d7e-ba2d-0bdac5ab41ef" providerId="ADAL" clId="{139322FF-BCBC-4744-8581-799B7E2DE734}" dt="2018-11-14T16:46:10.674" v="1615" actId="1036"/>
          <ac:grpSpMkLst>
            <pc:docMk/>
            <pc:sldMk cId="2731672838" sldId="269"/>
            <ac:grpSpMk id="122" creationId="{A2E0784F-7760-194E-8578-05A14A116A7E}"/>
          </ac:grpSpMkLst>
        </pc:grpChg>
        <pc:grpChg chg="add mod">
          <ac:chgData name="Subhadip Chowdhury" userId="03f024ee-fe61-4d7e-ba2d-0bdac5ab41ef" providerId="ADAL" clId="{139322FF-BCBC-4744-8581-799B7E2DE734}" dt="2018-11-14T16:46:10.674" v="1615" actId="1036"/>
          <ac:grpSpMkLst>
            <pc:docMk/>
            <pc:sldMk cId="2731672838" sldId="269"/>
            <ac:grpSpMk id="123" creationId="{65F65720-0BC3-B443-AFA8-65D1C13C80F0}"/>
          </ac:grpSpMkLst>
        </pc:grpChg>
        <pc:picChg chg="add del mod">
          <ac:chgData name="Subhadip Chowdhury" userId="03f024ee-fe61-4d7e-ba2d-0bdac5ab41ef" providerId="ADAL" clId="{139322FF-BCBC-4744-8581-799B7E2DE734}" dt="2018-11-13T23:35:51.674" v="372"/>
          <ac:picMkLst>
            <pc:docMk/>
            <pc:sldMk cId="2731672838" sldId="269"/>
            <ac:picMk id="30" creationId="{E0779802-BD80-0646-9C42-D709CD8FC835}"/>
          </ac:picMkLst>
        </pc:picChg>
        <pc:picChg chg="add del mod">
          <ac:chgData name="Subhadip Chowdhury" userId="03f024ee-fe61-4d7e-ba2d-0bdac5ab41ef" providerId="ADAL" clId="{139322FF-BCBC-4744-8581-799B7E2DE734}" dt="2018-11-13T23:33:41.792" v="347" actId="478"/>
          <ac:picMkLst>
            <pc:docMk/>
            <pc:sldMk cId="2731672838" sldId="269"/>
            <ac:picMk id="87" creationId="{4206ACF4-2068-3643-8863-E313F4540BE1}"/>
          </ac:picMkLst>
        </pc:picChg>
        <pc:picChg chg="add del mod">
          <ac:chgData name="Subhadip Chowdhury" userId="03f024ee-fe61-4d7e-ba2d-0bdac5ab41ef" providerId="ADAL" clId="{139322FF-BCBC-4744-8581-799B7E2DE734}" dt="2018-11-13T23:41:05.032" v="384" actId="478"/>
          <ac:picMkLst>
            <pc:docMk/>
            <pc:sldMk cId="2731672838" sldId="269"/>
            <ac:picMk id="114" creationId="{2087852A-358D-F143-8BE3-6D9BDFA7AB2A}"/>
          </ac:picMkLst>
        </pc:picChg>
        <pc:picChg chg="add mod">
          <ac:chgData name="Subhadip Chowdhury" userId="03f024ee-fe61-4d7e-ba2d-0bdac5ab41ef" providerId="ADAL" clId="{139322FF-BCBC-4744-8581-799B7E2DE734}" dt="2018-11-14T16:46:10.674" v="1615" actId="1036"/>
          <ac:picMkLst>
            <pc:docMk/>
            <pc:sldMk cId="2731672838" sldId="269"/>
            <ac:picMk id="117" creationId="{C24DA02B-AFC1-8940-B039-8183761427A5}"/>
          </ac:picMkLst>
        </pc:picChg>
        <pc:picChg chg="add del mod">
          <ac:chgData name="Subhadip Chowdhury" userId="03f024ee-fe61-4d7e-ba2d-0bdac5ab41ef" providerId="ADAL" clId="{139322FF-BCBC-4744-8581-799B7E2DE734}" dt="2018-11-14T16:46:04.894" v="1589" actId="478"/>
          <ac:picMkLst>
            <pc:docMk/>
            <pc:sldMk cId="2731672838" sldId="269"/>
            <ac:picMk id="119" creationId="{BA31775B-15A9-6A4D-B440-E14E5AE028DC}"/>
          </ac:picMkLst>
        </pc:picChg>
        <pc:cxnChg chg="add del mod">
          <ac:chgData name="Subhadip Chowdhury" userId="03f024ee-fe61-4d7e-ba2d-0bdac5ab41ef" providerId="ADAL" clId="{139322FF-BCBC-4744-8581-799B7E2DE734}" dt="2018-11-13T23:08:20.080" v="135" actId="478"/>
          <ac:cxnSpMkLst>
            <pc:docMk/>
            <pc:sldMk cId="2731672838" sldId="269"/>
            <ac:cxnSpMk id="27" creationId="{20FD6285-813B-1542-9338-4B86F4864AC6}"/>
          </ac:cxnSpMkLst>
        </pc:cxnChg>
        <pc:cxnChg chg="add mod">
          <ac:chgData name="Subhadip Chowdhury" userId="03f024ee-fe61-4d7e-ba2d-0bdac5ab41ef" providerId="ADAL" clId="{139322FF-BCBC-4744-8581-799B7E2DE734}" dt="2018-11-13T23:41:48.819" v="394" actId="164"/>
          <ac:cxnSpMkLst>
            <pc:docMk/>
            <pc:sldMk cId="2731672838" sldId="269"/>
            <ac:cxnSpMk id="48" creationId="{0077DF8B-273C-2A49-9F26-892E6CC5EDDD}"/>
          </ac:cxnSpMkLst>
        </pc:cxnChg>
        <pc:cxnChg chg="add mod">
          <ac:chgData name="Subhadip Chowdhury" userId="03f024ee-fe61-4d7e-ba2d-0bdac5ab41ef" providerId="ADAL" clId="{139322FF-BCBC-4744-8581-799B7E2DE734}" dt="2018-11-13T23:41:48.819" v="394" actId="164"/>
          <ac:cxnSpMkLst>
            <pc:docMk/>
            <pc:sldMk cId="2731672838" sldId="269"/>
            <ac:cxnSpMk id="49" creationId="{A93983F2-189C-2C49-9A1E-AA987765D783}"/>
          </ac:cxnSpMkLst>
        </pc:cxnChg>
        <pc:cxnChg chg="add mod">
          <ac:chgData name="Subhadip Chowdhury" userId="03f024ee-fe61-4d7e-ba2d-0bdac5ab41ef" providerId="ADAL" clId="{139322FF-BCBC-4744-8581-799B7E2DE734}" dt="2018-11-13T23:41:48.819" v="394" actId="164"/>
          <ac:cxnSpMkLst>
            <pc:docMk/>
            <pc:sldMk cId="2731672838" sldId="269"/>
            <ac:cxnSpMk id="50" creationId="{94B60EAA-4273-AB43-B0D7-B1959F14BB1E}"/>
          </ac:cxnSpMkLst>
        </pc:cxnChg>
        <pc:cxnChg chg="add mod">
          <ac:chgData name="Subhadip Chowdhury" userId="03f024ee-fe61-4d7e-ba2d-0bdac5ab41ef" providerId="ADAL" clId="{139322FF-BCBC-4744-8581-799B7E2DE734}" dt="2018-11-13T23:41:48.819" v="394" actId="164"/>
          <ac:cxnSpMkLst>
            <pc:docMk/>
            <pc:sldMk cId="2731672838" sldId="269"/>
            <ac:cxnSpMk id="53" creationId="{6CC58D93-0A7E-9845-A69F-E4226F15571B}"/>
          </ac:cxnSpMkLst>
        </pc:cxnChg>
        <pc:cxnChg chg="add mod">
          <ac:chgData name="Subhadip Chowdhury" userId="03f024ee-fe61-4d7e-ba2d-0bdac5ab41ef" providerId="ADAL" clId="{139322FF-BCBC-4744-8581-799B7E2DE734}" dt="2018-11-13T23:41:48.819" v="394" actId="164"/>
          <ac:cxnSpMkLst>
            <pc:docMk/>
            <pc:sldMk cId="2731672838" sldId="269"/>
            <ac:cxnSpMk id="54" creationId="{66277AD9-470F-F745-B04F-5982AD1A02CB}"/>
          </ac:cxnSpMkLst>
        </pc:cxnChg>
        <pc:cxnChg chg="add mod">
          <ac:chgData name="Subhadip Chowdhury" userId="03f024ee-fe61-4d7e-ba2d-0bdac5ab41ef" providerId="ADAL" clId="{139322FF-BCBC-4744-8581-799B7E2DE734}" dt="2018-11-13T23:41:48.819" v="394" actId="164"/>
          <ac:cxnSpMkLst>
            <pc:docMk/>
            <pc:sldMk cId="2731672838" sldId="269"/>
            <ac:cxnSpMk id="55" creationId="{178F40F8-4831-A848-AF7C-38387AB27737}"/>
          </ac:cxnSpMkLst>
        </pc:cxnChg>
        <pc:cxnChg chg="add mod">
          <ac:chgData name="Subhadip Chowdhury" userId="03f024ee-fe61-4d7e-ba2d-0bdac5ab41ef" providerId="ADAL" clId="{139322FF-BCBC-4744-8581-799B7E2DE734}" dt="2018-11-13T23:41:48.819" v="394" actId="164"/>
          <ac:cxnSpMkLst>
            <pc:docMk/>
            <pc:sldMk cId="2731672838" sldId="269"/>
            <ac:cxnSpMk id="56" creationId="{D855E80B-12E3-DD4B-A450-56B340CF1B75}"/>
          </ac:cxnSpMkLst>
        </pc:cxnChg>
        <pc:cxnChg chg="add mod">
          <ac:chgData name="Subhadip Chowdhury" userId="03f024ee-fe61-4d7e-ba2d-0bdac5ab41ef" providerId="ADAL" clId="{139322FF-BCBC-4744-8581-799B7E2DE734}" dt="2018-11-13T23:41:48.819" v="394" actId="164"/>
          <ac:cxnSpMkLst>
            <pc:docMk/>
            <pc:sldMk cId="2731672838" sldId="269"/>
            <ac:cxnSpMk id="57" creationId="{B370320B-3785-8347-ABC5-37EC9C89868B}"/>
          </ac:cxnSpMkLst>
        </pc:cxnChg>
        <pc:cxnChg chg="add del">
          <ac:chgData name="Subhadip Chowdhury" userId="03f024ee-fe61-4d7e-ba2d-0bdac5ab41ef" providerId="ADAL" clId="{139322FF-BCBC-4744-8581-799B7E2DE734}" dt="2018-11-13T23:20:13.032" v="213" actId="478"/>
          <ac:cxnSpMkLst>
            <pc:docMk/>
            <pc:sldMk cId="2731672838" sldId="269"/>
            <ac:cxnSpMk id="58" creationId="{8D70B7A0-0DBC-8E43-875C-2C839F40E90A}"/>
          </ac:cxnSpMkLst>
        </pc:cxnChg>
        <pc:cxnChg chg="add del">
          <ac:chgData name="Subhadip Chowdhury" userId="03f024ee-fe61-4d7e-ba2d-0bdac5ab41ef" providerId="ADAL" clId="{139322FF-BCBC-4744-8581-799B7E2DE734}" dt="2018-11-13T23:20:13.032" v="213" actId="478"/>
          <ac:cxnSpMkLst>
            <pc:docMk/>
            <pc:sldMk cId="2731672838" sldId="269"/>
            <ac:cxnSpMk id="59" creationId="{D939F884-FC71-474C-AFA3-B932AF5E0D7C}"/>
          </ac:cxnSpMkLst>
        </pc:cxnChg>
        <pc:cxnChg chg="add mod">
          <ac:chgData name="Subhadip Chowdhury" userId="03f024ee-fe61-4d7e-ba2d-0bdac5ab41ef" providerId="ADAL" clId="{139322FF-BCBC-4744-8581-799B7E2DE734}" dt="2018-11-13T23:41:48.819" v="394" actId="164"/>
          <ac:cxnSpMkLst>
            <pc:docMk/>
            <pc:sldMk cId="2731672838" sldId="269"/>
            <ac:cxnSpMk id="60" creationId="{0C3C0113-82DC-F940-AAFC-DFB79EADA185}"/>
          </ac:cxnSpMkLst>
        </pc:cxnChg>
        <pc:cxnChg chg="add mod">
          <ac:chgData name="Subhadip Chowdhury" userId="03f024ee-fe61-4d7e-ba2d-0bdac5ab41ef" providerId="ADAL" clId="{139322FF-BCBC-4744-8581-799B7E2DE734}" dt="2018-11-13T23:41:48.819" v="394" actId="164"/>
          <ac:cxnSpMkLst>
            <pc:docMk/>
            <pc:sldMk cId="2731672838" sldId="269"/>
            <ac:cxnSpMk id="61" creationId="{7D246B98-D846-004B-A3A8-792D61805851}"/>
          </ac:cxnSpMkLst>
        </pc:cxnChg>
        <pc:cxnChg chg="add mod">
          <ac:chgData name="Subhadip Chowdhury" userId="03f024ee-fe61-4d7e-ba2d-0bdac5ab41ef" providerId="ADAL" clId="{139322FF-BCBC-4744-8581-799B7E2DE734}" dt="2018-11-13T23:41:48.819" v="394" actId="164"/>
          <ac:cxnSpMkLst>
            <pc:docMk/>
            <pc:sldMk cId="2731672838" sldId="269"/>
            <ac:cxnSpMk id="62" creationId="{8852FDCB-DA49-4348-A706-C453E42133E2}"/>
          </ac:cxnSpMkLst>
        </pc:cxnChg>
        <pc:cxnChg chg="add mod">
          <ac:chgData name="Subhadip Chowdhury" userId="03f024ee-fe61-4d7e-ba2d-0bdac5ab41ef" providerId="ADAL" clId="{139322FF-BCBC-4744-8581-799B7E2DE734}" dt="2018-11-13T23:41:48.819" v="394" actId="164"/>
          <ac:cxnSpMkLst>
            <pc:docMk/>
            <pc:sldMk cId="2731672838" sldId="269"/>
            <ac:cxnSpMk id="63" creationId="{D2F302C3-D94A-2F42-9C33-173C804DEE3D}"/>
          </ac:cxnSpMkLst>
        </pc:cxnChg>
        <pc:cxnChg chg="add mod">
          <ac:chgData name="Subhadip Chowdhury" userId="03f024ee-fe61-4d7e-ba2d-0bdac5ab41ef" providerId="ADAL" clId="{139322FF-BCBC-4744-8581-799B7E2DE734}" dt="2018-11-13T23:41:52.026" v="395" actId="164"/>
          <ac:cxnSpMkLst>
            <pc:docMk/>
            <pc:sldMk cId="2731672838" sldId="269"/>
            <ac:cxnSpMk id="74" creationId="{4F06F1C9-77D5-EC49-B431-3DB30782B108}"/>
          </ac:cxnSpMkLst>
        </pc:cxnChg>
        <pc:cxnChg chg="add mod">
          <ac:chgData name="Subhadip Chowdhury" userId="03f024ee-fe61-4d7e-ba2d-0bdac5ab41ef" providerId="ADAL" clId="{139322FF-BCBC-4744-8581-799B7E2DE734}" dt="2018-11-13T23:41:52.026" v="395" actId="164"/>
          <ac:cxnSpMkLst>
            <pc:docMk/>
            <pc:sldMk cId="2731672838" sldId="269"/>
            <ac:cxnSpMk id="77" creationId="{E767BC74-0178-8C45-812A-4437BE61B96A}"/>
          </ac:cxnSpMkLst>
        </pc:cxnChg>
        <pc:cxnChg chg="add mod">
          <ac:chgData name="Subhadip Chowdhury" userId="03f024ee-fe61-4d7e-ba2d-0bdac5ab41ef" providerId="ADAL" clId="{139322FF-BCBC-4744-8581-799B7E2DE734}" dt="2018-11-13T23:41:52.026" v="395" actId="164"/>
          <ac:cxnSpMkLst>
            <pc:docMk/>
            <pc:sldMk cId="2731672838" sldId="269"/>
            <ac:cxnSpMk id="78" creationId="{F73D9759-13C9-A044-96D1-D648521C436E}"/>
          </ac:cxnSpMkLst>
        </pc:cxnChg>
        <pc:cxnChg chg="add mod">
          <ac:chgData name="Subhadip Chowdhury" userId="03f024ee-fe61-4d7e-ba2d-0bdac5ab41ef" providerId="ADAL" clId="{139322FF-BCBC-4744-8581-799B7E2DE734}" dt="2018-11-13T23:41:52.026" v="395" actId="164"/>
          <ac:cxnSpMkLst>
            <pc:docMk/>
            <pc:sldMk cId="2731672838" sldId="269"/>
            <ac:cxnSpMk id="81" creationId="{821AF5E9-6A8E-AA49-BCD6-28FBE6C4709C}"/>
          </ac:cxnSpMkLst>
        </pc:cxnChg>
        <pc:cxnChg chg="add mod">
          <ac:chgData name="Subhadip Chowdhury" userId="03f024ee-fe61-4d7e-ba2d-0bdac5ab41ef" providerId="ADAL" clId="{139322FF-BCBC-4744-8581-799B7E2DE734}" dt="2018-11-14T16:46:04.894" v="1589" actId="478"/>
          <ac:cxnSpMkLst>
            <pc:docMk/>
            <pc:sldMk cId="2731672838" sldId="269"/>
            <ac:cxnSpMk id="102" creationId="{68E3AC62-4077-A14F-9548-A5BFC0B0066B}"/>
          </ac:cxnSpMkLst>
        </pc:cxnChg>
        <pc:cxnChg chg="add mod">
          <ac:chgData name="Subhadip Chowdhury" userId="03f024ee-fe61-4d7e-ba2d-0bdac5ab41ef" providerId="ADAL" clId="{139322FF-BCBC-4744-8581-799B7E2DE734}" dt="2018-11-13T23:41:41.413" v="392" actId="164"/>
          <ac:cxnSpMkLst>
            <pc:docMk/>
            <pc:sldMk cId="2731672838" sldId="269"/>
            <ac:cxnSpMk id="103" creationId="{9CD6DA0A-5826-7744-9BBF-E76AC46782EF}"/>
          </ac:cxnSpMkLst>
        </pc:cxnChg>
        <pc:cxnChg chg="add mod">
          <ac:chgData name="Subhadip Chowdhury" userId="03f024ee-fe61-4d7e-ba2d-0bdac5ab41ef" providerId="ADAL" clId="{139322FF-BCBC-4744-8581-799B7E2DE734}" dt="2018-11-14T16:46:04.894" v="1589" actId="478"/>
          <ac:cxnSpMkLst>
            <pc:docMk/>
            <pc:sldMk cId="2731672838" sldId="269"/>
            <ac:cxnSpMk id="105" creationId="{96510311-06D2-B14C-ABF8-8AD5FC7A2B13}"/>
          </ac:cxnSpMkLst>
        </pc:cxnChg>
        <pc:cxnChg chg="add mod">
          <ac:chgData name="Subhadip Chowdhury" userId="03f024ee-fe61-4d7e-ba2d-0bdac5ab41ef" providerId="ADAL" clId="{139322FF-BCBC-4744-8581-799B7E2DE734}" dt="2018-11-13T23:41:41.413" v="392" actId="164"/>
          <ac:cxnSpMkLst>
            <pc:docMk/>
            <pc:sldMk cId="2731672838" sldId="269"/>
            <ac:cxnSpMk id="106" creationId="{CBA410DC-DD36-304F-90FE-4D35168CA463}"/>
          </ac:cxnSpMkLst>
        </pc:cxnChg>
        <pc:cxnChg chg="add mod">
          <ac:chgData name="Subhadip Chowdhury" userId="03f024ee-fe61-4d7e-ba2d-0bdac5ab41ef" providerId="ADAL" clId="{139322FF-BCBC-4744-8581-799B7E2DE734}" dt="2018-11-14T16:46:04.894" v="1589" actId="478"/>
          <ac:cxnSpMkLst>
            <pc:docMk/>
            <pc:sldMk cId="2731672838" sldId="269"/>
            <ac:cxnSpMk id="108" creationId="{993E617E-6290-1042-8189-12243B50A013}"/>
          </ac:cxnSpMkLst>
        </pc:cxnChg>
        <pc:cxnChg chg="add mod">
          <ac:chgData name="Subhadip Chowdhury" userId="03f024ee-fe61-4d7e-ba2d-0bdac5ab41ef" providerId="ADAL" clId="{139322FF-BCBC-4744-8581-799B7E2DE734}" dt="2018-11-13T23:41:41.413" v="392" actId="164"/>
          <ac:cxnSpMkLst>
            <pc:docMk/>
            <pc:sldMk cId="2731672838" sldId="269"/>
            <ac:cxnSpMk id="110" creationId="{0048D6F8-D2FC-AF4A-A712-5E04581AC6A1}"/>
          </ac:cxnSpMkLst>
        </pc:cxnChg>
        <pc:cxnChg chg="add mod">
          <ac:chgData name="Subhadip Chowdhury" userId="03f024ee-fe61-4d7e-ba2d-0bdac5ab41ef" providerId="ADAL" clId="{139322FF-BCBC-4744-8581-799B7E2DE734}" dt="2018-11-14T16:46:04.894" v="1589" actId="478"/>
          <ac:cxnSpMkLst>
            <pc:docMk/>
            <pc:sldMk cId="2731672838" sldId="269"/>
            <ac:cxnSpMk id="112" creationId="{7B9385E2-EC51-4F46-95A6-EA1E0CE1D38B}"/>
          </ac:cxnSpMkLst>
        </pc:cxnChg>
        <pc:cxnChg chg="add mod">
          <ac:chgData name="Subhadip Chowdhury" userId="03f024ee-fe61-4d7e-ba2d-0bdac5ab41ef" providerId="ADAL" clId="{139322FF-BCBC-4744-8581-799B7E2DE734}" dt="2018-11-13T23:41:41.413" v="392" actId="164"/>
          <ac:cxnSpMkLst>
            <pc:docMk/>
            <pc:sldMk cId="2731672838" sldId="269"/>
            <ac:cxnSpMk id="113" creationId="{ADF13E21-0177-D34B-AC18-11E7A03C534E}"/>
          </ac:cxnSpMkLst>
        </pc:cxnChg>
      </pc:sldChg>
      <pc:sldChg chg="addSp delSp modSp add delAnim modAnim">
        <pc:chgData name="Subhadip Chowdhury" userId="03f024ee-fe61-4d7e-ba2d-0bdac5ab41ef" providerId="ADAL" clId="{139322FF-BCBC-4744-8581-799B7E2DE734}" dt="2018-11-14T00:26:31.560" v="988" actId="1076"/>
        <pc:sldMkLst>
          <pc:docMk/>
          <pc:sldMk cId="1239249348" sldId="270"/>
        </pc:sldMkLst>
        <pc:spChg chg="del mod">
          <ac:chgData name="Subhadip Chowdhury" userId="03f024ee-fe61-4d7e-ba2d-0bdac5ab41ef" providerId="ADAL" clId="{139322FF-BCBC-4744-8581-799B7E2DE734}" dt="2018-11-14T00:25:56.419" v="956"/>
          <ac:spMkLst>
            <pc:docMk/>
            <pc:sldMk cId="1239249348" sldId="270"/>
            <ac:spMk id="2" creationId="{FDCAAD2A-59D5-8845-904E-0210CCC34912}"/>
          </ac:spMkLst>
        </pc:spChg>
        <pc:spChg chg="del">
          <ac:chgData name="Subhadip Chowdhury" userId="03f024ee-fe61-4d7e-ba2d-0bdac5ab41ef" providerId="ADAL" clId="{139322FF-BCBC-4744-8581-799B7E2DE734}" dt="2018-11-13T23:09:50.296" v="146" actId="478"/>
          <ac:spMkLst>
            <pc:docMk/>
            <pc:sldMk cId="1239249348" sldId="270"/>
            <ac:spMk id="3" creationId="{B173FB8C-C18A-1B43-AA24-4DC147EB3052}"/>
          </ac:spMkLst>
        </pc:spChg>
        <pc:spChg chg="add mod">
          <ac:chgData name="Subhadip Chowdhury" userId="03f024ee-fe61-4d7e-ba2d-0bdac5ab41ef" providerId="ADAL" clId="{139322FF-BCBC-4744-8581-799B7E2DE734}" dt="2018-11-14T00:12:06.708" v="886" actId="164"/>
          <ac:spMkLst>
            <pc:docMk/>
            <pc:sldMk cId="1239249348" sldId="270"/>
            <ac:spMk id="56" creationId="{52DA25AD-5F5B-3746-871D-0394130392D6}"/>
          </ac:spMkLst>
        </pc:spChg>
        <pc:spChg chg="add mod">
          <ac:chgData name="Subhadip Chowdhury" userId="03f024ee-fe61-4d7e-ba2d-0bdac5ab41ef" providerId="ADAL" clId="{139322FF-BCBC-4744-8581-799B7E2DE734}" dt="2018-11-14T00:12:06.708" v="886" actId="164"/>
          <ac:spMkLst>
            <pc:docMk/>
            <pc:sldMk cId="1239249348" sldId="270"/>
            <ac:spMk id="57" creationId="{CFB6EFB0-7DD2-404D-9886-07CCBA8E81A3}"/>
          </ac:spMkLst>
        </pc:spChg>
        <pc:spChg chg="add mod">
          <ac:chgData name="Subhadip Chowdhury" userId="03f024ee-fe61-4d7e-ba2d-0bdac5ab41ef" providerId="ADAL" clId="{139322FF-BCBC-4744-8581-799B7E2DE734}" dt="2018-11-14T00:12:06.708" v="886" actId="164"/>
          <ac:spMkLst>
            <pc:docMk/>
            <pc:sldMk cId="1239249348" sldId="270"/>
            <ac:spMk id="58" creationId="{A231B337-8E84-634F-BC7A-06DC57E2CD0E}"/>
          </ac:spMkLst>
        </pc:spChg>
        <pc:spChg chg="add mod">
          <ac:chgData name="Subhadip Chowdhury" userId="03f024ee-fe61-4d7e-ba2d-0bdac5ab41ef" providerId="ADAL" clId="{139322FF-BCBC-4744-8581-799B7E2DE734}" dt="2018-11-14T00:12:06.708" v="886" actId="164"/>
          <ac:spMkLst>
            <pc:docMk/>
            <pc:sldMk cId="1239249348" sldId="270"/>
            <ac:spMk id="61" creationId="{8A297C86-ABDF-AF4F-A888-05A5EDC90539}"/>
          </ac:spMkLst>
        </pc:spChg>
        <pc:spChg chg="add del mod">
          <ac:chgData name="Subhadip Chowdhury" userId="03f024ee-fe61-4d7e-ba2d-0bdac5ab41ef" providerId="ADAL" clId="{139322FF-BCBC-4744-8581-799B7E2DE734}" dt="2018-11-14T00:08:17.240" v="855" actId="478"/>
          <ac:spMkLst>
            <pc:docMk/>
            <pc:sldMk cId="1239249348" sldId="270"/>
            <ac:spMk id="62" creationId="{19512790-954D-084C-B1F8-4C0DB82B6BDA}"/>
          </ac:spMkLst>
        </pc:spChg>
        <pc:spChg chg="add del mod">
          <ac:chgData name="Subhadip Chowdhury" userId="03f024ee-fe61-4d7e-ba2d-0bdac5ab41ef" providerId="ADAL" clId="{139322FF-BCBC-4744-8581-799B7E2DE734}" dt="2018-11-14T00:09:25.200" v="870" actId="478"/>
          <ac:spMkLst>
            <pc:docMk/>
            <pc:sldMk cId="1239249348" sldId="270"/>
            <ac:spMk id="63" creationId="{E43F6C18-F931-9142-8C3B-5F443BF142BA}"/>
          </ac:spMkLst>
        </pc:spChg>
        <pc:spChg chg="add mod">
          <ac:chgData name="Subhadip Chowdhury" userId="03f024ee-fe61-4d7e-ba2d-0bdac5ab41ef" providerId="ADAL" clId="{139322FF-BCBC-4744-8581-799B7E2DE734}" dt="2018-11-14T00:12:06.708" v="886" actId="164"/>
          <ac:spMkLst>
            <pc:docMk/>
            <pc:sldMk cId="1239249348" sldId="270"/>
            <ac:spMk id="64" creationId="{37E6E83D-7A7B-3A4C-98DB-49AA93E7B4FD}"/>
          </ac:spMkLst>
        </pc:spChg>
        <pc:spChg chg="add mod">
          <ac:chgData name="Subhadip Chowdhury" userId="03f024ee-fe61-4d7e-ba2d-0bdac5ab41ef" providerId="ADAL" clId="{139322FF-BCBC-4744-8581-799B7E2DE734}" dt="2018-11-14T00:12:06.708" v="886" actId="164"/>
          <ac:spMkLst>
            <pc:docMk/>
            <pc:sldMk cId="1239249348" sldId="270"/>
            <ac:spMk id="65" creationId="{E65975B2-70EA-DA43-B007-D4A8367308CD}"/>
          </ac:spMkLst>
        </pc:spChg>
        <pc:spChg chg="add del mod">
          <ac:chgData name="Subhadip Chowdhury" userId="03f024ee-fe61-4d7e-ba2d-0bdac5ab41ef" providerId="ADAL" clId="{139322FF-BCBC-4744-8581-799B7E2DE734}" dt="2018-11-14T00:10:41.379" v="879" actId="478"/>
          <ac:spMkLst>
            <pc:docMk/>
            <pc:sldMk cId="1239249348" sldId="270"/>
            <ac:spMk id="66" creationId="{1C568A24-4C42-9441-96CA-32B4DF779549}"/>
          </ac:spMkLst>
        </pc:spChg>
        <pc:spChg chg="add mod">
          <ac:chgData name="Subhadip Chowdhury" userId="03f024ee-fe61-4d7e-ba2d-0bdac5ab41ef" providerId="ADAL" clId="{139322FF-BCBC-4744-8581-799B7E2DE734}" dt="2018-11-14T00:12:06.708" v="886" actId="164"/>
          <ac:spMkLst>
            <pc:docMk/>
            <pc:sldMk cId="1239249348" sldId="270"/>
            <ac:spMk id="67" creationId="{E1C89E0D-04A1-3B4E-B35D-8C3698244185}"/>
          </ac:spMkLst>
        </pc:spChg>
        <pc:spChg chg="add mod">
          <ac:chgData name="Subhadip Chowdhury" userId="03f024ee-fe61-4d7e-ba2d-0bdac5ab41ef" providerId="ADAL" clId="{139322FF-BCBC-4744-8581-799B7E2DE734}" dt="2018-11-14T00:12:06.708" v="886" actId="164"/>
          <ac:spMkLst>
            <pc:docMk/>
            <pc:sldMk cId="1239249348" sldId="270"/>
            <ac:spMk id="68" creationId="{CA1012A9-E95F-F34E-9E61-1413237DE841}"/>
          </ac:spMkLst>
        </pc:spChg>
        <pc:spChg chg="mod">
          <ac:chgData name="Subhadip Chowdhury" userId="03f024ee-fe61-4d7e-ba2d-0bdac5ab41ef" providerId="ADAL" clId="{139322FF-BCBC-4744-8581-799B7E2DE734}" dt="2018-11-14T00:19:26.344" v="939" actId="339"/>
          <ac:spMkLst>
            <pc:docMk/>
            <pc:sldMk cId="1239249348" sldId="270"/>
            <ac:spMk id="120" creationId="{11071FDA-38DD-C449-8E54-B8778A61618B}"/>
          </ac:spMkLst>
        </pc:spChg>
        <pc:spChg chg="add mod">
          <ac:chgData name="Subhadip Chowdhury" userId="03f024ee-fe61-4d7e-ba2d-0bdac5ab41ef" providerId="ADAL" clId="{139322FF-BCBC-4744-8581-799B7E2DE734}" dt="2018-11-14T00:26:20.704" v="984" actId="14100"/>
          <ac:spMkLst>
            <pc:docMk/>
            <pc:sldMk cId="1239249348" sldId="270"/>
            <ac:spMk id="137" creationId="{C36A5EE0-A62F-E54F-8D22-180FE1AAA3B1}"/>
          </ac:spMkLst>
        </pc:spChg>
        <pc:grpChg chg="add mod">
          <ac:chgData name="Subhadip Chowdhury" userId="03f024ee-fe61-4d7e-ba2d-0bdac5ab41ef" providerId="ADAL" clId="{139322FF-BCBC-4744-8581-799B7E2DE734}" dt="2018-11-14T00:12:06.708" v="886" actId="164"/>
          <ac:grpSpMkLst>
            <pc:docMk/>
            <pc:sldMk cId="1239249348" sldId="270"/>
            <ac:grpSpMk id="4" creationId="{BF665D01-3908-404D-9602-5769B3FFEA6C}"/>
          </ac:grpSpMkLst>
        </pc:grpChg>
        <pc:grpChg chg="add del mod">
          <ac:chgData name="Subhadip Chowdhury" userId="03f024ee-fe61-4d7e-ba2d-0bdac5ab41ef" providerId="ADAL" clId="{139322FF-BCBC-4744-8581-799B7E2DE734}" dt="2018-11-14T00:02:59.201" v="794" actId="165"/>
          <ac:grpSpMkLst>
            <pc:docMk/>
            <pc:sldMk cId="1239249348" sldId="270"/>
            <ac:grpSpMk id="13" creationId="{EA98DD14-FDC9-7846-852A-F9B1D6624DEF}"/>
          </ac:grpSpMkLst>
        </pc:grpChg>
        <pc:grpChg chg="mod topLvl">
          <ac:chgData name="Subhadip Chowdhury" userId="03f024ee-fe61-4d7e-ba2d-0bdac5ab41ef" providerId="ADAL" clId="{139322FF-BCBC-4744-8581-799B7E2DE734}" dt="2018-11-14T00:12:16.242" v="889" actId="164"/>
          <ac:grpSpMkLst>
            <pc:docMk/>
            <pc:sldMk cId="1239249348" sldId="270"/>
            <ac:grpSpMk id="14" creationId="{8F842328-A066-F140-8BC6-90DAB39DB461}"/>
          </ac:grpSpMkLst>
        </pc:grpChg>
        <pc:grpChg chg="add mod">
          <ac:chgData name="Subhadip Chowdhury" userId="03f024ee-fe61-4d7e-ba2d-0bdac5ab41ef" providerId="ADAL" clId="{139322FF-BCBC-4744-8581-799B7E2DE734}" dt="2018-11-14T00:25:43.080" v="955" actId="1076"/>
          <ac:grpSpMkLst>
            <pc:docMk/>
            <pc:sldMk cId="1239249348" sldId="270"/>
            <ac:grpSpMk id="69" creationId="{0B188CC6-4FFA-F349-BBD8-CC452EB34376}"/>
          </ac:grpSpMkLst>
        </pc:grpChg>
        <pc:grpChg chg="add mod">
          <ac:chgData name="Subhadip Chowdhury" userId="03f024ee-fe61-4d7e-ba2d-0bdac5ab41ef" providerId="ADAL" clId="{139322FF-BCBC-4744-8581-799B7E2DE734}" dt="2018-11-14T00:12:19.216" v="890" actId="1076"/>
          <ac:grpSpMkLst>
            <pc:docMk/>
            <pc:sldMk cId="1239249348" sldId="270"/>
            <ac:grpSpMk id="70" creationId="{673DA6E4-79B9-4049-86EE-90F0230E3D16}"/>
          </ac:grpSpMkLst>
        </pc:grpChg>
        <pc:grpChg chg="add mod">
          <ac:chgData name="Subhadip Chowdhury" userId="03f024ee-fe61-4d7e-ba2d-0bdac5ab41ef" providerId="ADAL" clId="{139322FF-BCBC-4744-8581-799B7E2DE734}" dt="2018-11-14T00:14:55.344" v="895" actId="1076"/>
          <ac:grpSpMkLst>
            <pc:docMk/>
            <pc:sldMk cId="1239249348" sldId="270"/>
            <ac:grpSpMk id="71" creationId="{253D4E54-9A6A-EF45-AB2A-CBB5F21B21E2}"/>
          </ac:grpSpMkLst>
        </pc:grpChg>
        <pc:grpChg chg="add del">
          <ac:chgData name="Subhadip Chowdhury" userId="03f024ee-fe61-4d7e-ba2d-0bdac5ab41ef" providerId="ADAL" clId="{139322FF-BCBC-4744-8581-799B7E2DE734}" dt="2018-11-14T00:14:59.463" v="897" actId="478"/>
          <ac:grpSpMkLst>
            <pc:docMk/>
            <pc:sldMk cId="1239249348" sldId="270"/>
            <ac:grpSpMk id="81" creationId="{6C688BD6-DDF0-1E4B-9DDD-AF63FFE9B985}"/>
          </ac:grpSpMkLst>
        </pc:grpChg>
        <pc:grpChg chg="add mod">
          <ac:chgData name="Subhadip Chowdhury" userId="03f024ee-fe61-4d7e-ba2d-0bdac5ab41ef" providerId="ADAL" clId="{139322FF-BCBC-4744-8581-799B7E2DE734}" dt="2018-11-14T00:26:27.720" v="986" actId="1076"/>
          <ac:grpSpMkLst>
            <pc:docMk/>
            <pc:sldMk cId="1239249348" sldId="270"/>
            <ac:grpSpMk id="91" creationId="{8EC9D7B9-6E83-7049-ABA6-538DE138224C}"/>
          </ac:grpSpMkLst>
        </pc:grpChg>
        <pc:grpChg chg="add mod">
          <ac:chgData name="Subhadip Chowdhury" userId="03f024ee-fe61-4d7e-ba2d-0bdac5ab41ef" providerId="ADAL" clId="{139322FF-BCBC-4744-8581-799B7E2DE734}" dt="2018-11-14T00:26:26.320" v="985" actId="1076"/>
          <ac:grpSpMkLst>
            <pc:docMk/>
            <pc:sldMk cId="1239249348" sldId="270"/>
            <ac:grpSpMk id="101" creationId="{C277C2B2-3848-4B4C-AB2B-49531BFB2010}"/>
          </ac:grpSpMkLst>
        </pc:grpChg>
        <pc:grpChg chg="add del mod">
          <ac:chgData name="Subhadip Chowdhury" userId="03f024ee-fe61-4d7e-ba2d-0bdac5ab41ef" providerId="ADAL" clId="{139322FF-BCBC-4744-8581-799B7E2DE734}" dt="2018-11-14T00:20:23.615" v="948" actId="478"/>
          <ac:grpSpMkLst>
            <pc:docMk/>
            <pc:sldMk cId="1239249348" sldId="270"/>
            <ac:grpSpMk id="119" creationId="{E034AEB0-B3DD-2C42-8C9C-6482364F7761}"/>
          </ac:grpSpMkLst>
        </pc:grpChg>
        <pc:picChg chg="add mod">
          <ac:chgData name="Subhadip Chowdhury" userId="03f024ee-fe61-4d7e-ba2d-0bdac5ab41ef" providerId="ADAL" clId="{139322FF-BCBC-4744-8581-799B7E2DE734}" dt="2018-11-14T00:26:29.672" v="987" actId="1076"/>
          <ac:picMkLst>
            <pc:docMk/>
            <pc:sldMk cId="1239249348" sldId="270"/>
            <ac:picMk id="134" creationId="{9B611CBE-D3E5-2743-9BB3-676F6F0FE0F3}"/>
          </ac:picMkLst>
        </pc:picChg>
        <pc:picChg chg="add mod">
          <ac:chgData name="Subhadip Chowdhury" userId="03f024ee-fe61-4d7e-ba2d-0bdac5ab41ef" providerId="ADAL" clId="{139322FF-BCBC-4744-8581-799B7E2DE734}" dt="2018-11-14T00:26:31.560" v="988" actId="1076"/>
          <ac:picMkLst>
            <pc:docMk/>
            <pc:sldMk cId="1239249348" sldId="270"/>
            <ac:picMk id="136" creationId="{89FA31CC-80E7-FB4E-B7B5-1BFD8D0C1ED1}"/>
          </ac:picMkLst>
        </pc:picChg>
        <pc:cxnChg chg="mod topLvl">
          <ac:chgData name="Subhadip Chowdhury" userId="03f024ee-fe61-4d7e-ba2d-0bdac5ab41ef" providerId="ADAL" clId="{139322FF-BCBC-4744-8581-799B7E2DE734}" dt="2018-11-14T00:12:16.242" v="889" actId="164"/>
          <ac:cxnSpMkLst>
            <pc:docMk/>
            <pc:sldMk cId="1239249348" sldId="270"/>
            <ac:cxnSpMk id="15" creationId="{BCC99AAE-43B3-004D-8278-2530B47F8776}"/>
          </ac:cxnSpMkLst>
        </pc:cxnChg>
        <pc:cxnChg chg="mod topLvl">
          <ac:chgData name="Subhadip Chowdhury" userId="03f024ee-fe61-4d7e-ba2d-0bdac5ab41ef" providerId="ADAL" clId="{139322FF-BCBC-4744-8581-799B7E2DE734}" dt="2018-11-14T00:12:16.242" v="889" actId="164"/>
          <ac:cxnSpMkLst>
            <pc:docMk/>
            <pc:sldMk cId="1239249348" sldId="270"/>
            <ac:cxnSpMk id="16" creationId="{6120D989-626F-694E-AD6B-90FCB4E2FF01}"/>
          </ac:cxnSpMkLst>
        </pc:cxnChg>
        <pc:cxnChg chg="mod topLvl">
          <ac:chgData name="Subhadip Chowdhury" userId="03f024ee-fe61-4d7e-ba2d-0bdac5ab41ef" providerId="ADAL" clId="{139322FF-BCBC-4744-8581-799B7E2DE734}" dt="2018-11-14T00:12:16.242" v="889" actId="164"/>
          <ac:cxnSpMkLst>
            <pc:docMk/>
            <pc:sldMk cId="1239249348" sldId="270"/>
            <ac:cxnSpMk id="17" creationId="{91A813D0-B6D1-8241-8F24-02907C7EB52E}"/>
          </ac:cxnSpMkLst>
        </pc:cxnChg>
        <pc:cxnChg chg="mod topLvl">
          <ac:chgData name="Subhadip Chowdhury" userId="03f024ee-fe61-4d7e-ba2d-0bdac5ab41ef" providerId="ADAL" clId="{139322FF-BCBC-4744-8581-799B7E2DE734}" dt="2018-11-14T00:12:16.242" v="889" actId="164"/>
          <ac:cxnSpMkLst>
            <pc:docMk/>
            <pc:sldMk cId="1239249348" sldId="270"/>
            <ac:cxnSpMk id="18" creationId="{EB260212-1433-4945-A4AD-2901C54CFE59}"/>
          </ac:cxnSpMkLst>
        </pc:cxnChg>
        <pc:cxnChg chg="mod topLvl">
          <ac:chgData name="Subhadip Chowdhury" userId="03f024ee-fe61-4d7e-ba2d-0bdac5ab41ef" providerId="ADAL" clId="{139322FF-BCBC-4744-8581-799B7E2DE734}" dt="2018-11-14T00:12:16.242" v="889" actId="164"/>
          <ac:cxnSpMkLst>
            <pc:docMk/>
            <pc:sldMk cId="1239249348" sldId="270"/>
            <ac:cxnSpMk id="19" creationId="{D76B1645-5EB2-4840-8874-516E454777A0}"/>
          </ac:cxnSpMkLst>
        </pc:cxnChg>
        <pc:cxnChg chg="mod topLvl">
          <ac:chgData name="Subhadip Chowdhury" userId="03f024ee-fe61-4d7e-ba2d-0bdac5ab41ef" providerId="ADAL" clId="{139322FF-BCBC-4744-8581-799B7E2DE734}" dt="2018-11-14T00:12:16.242" v="889" actId="164"/>
          <ac:cxnSpMkLst>
            <pc:docMk/>
            <pc:sldMk cId="1239249348" sldId="270"/>
            <ac:cxnSpMk id="20" creationId="{30F2940D-CE5A-9F46-ADB6-4637388DC1F4}"/>
          </ac:cxnSpMkLst>
        </pc:cxnChg>
        <pc:cxnChg chg="mod topLvl">
          <ac:chgData name="Subhadip Chowdhury" userId="03f024ee-fe61-4d7e-ba2d-0bdac5ab41ef" providerId="ADAL" clId="{139322FF-BCBC-4744-8581-799B7E2DE734}" dt="2018-11-14T00:12:16.242" v="889" actId="164"/>
          <ac:cxnSpMkLst>
            <pc:docMk/>
            <pc:sldMk cId="1239249348" sldId="270"/>
            <ac:cxnSpMk id="21" creationId="{FB9CBD4B-6645-8641-9F9B-4F3639A44D1C}"/>
          </ac:cxnSpMkLst>
        </pc:cxnChg>
        <pc:cxnChg chg="mod topLvl">
          <ac:chgData name="Subhadip Chowdhury" userId="03f024ee-fe61-4d7e-ba2d-0bdac5ab41ef" providerId="ADAL" clId="{139322FF-BCBC-4744-8581-799B7E2DE734}" dt="2018-11-14T00:12:16.242" v="889" actId="164"/>
          <ac:cxnSpMkLst>
            <pc:docMk/>
            <pc:sldMk cId="1239249348" sldId="270"/>
            <ac:cxnSpMk id="22" creationId="{C90ECF51-2608-B443-819C-01F137AD6716}"/>
          </ac:cxnSpMkLst>
        </pc:cxnChg>
        <pc:cxnChg chg="mod topLvl">
          <ac:chgData name="Subhadip Chowdhury" userId="03f024ee-fe61-4d7e-ba2d-0bdac5ab41ef" providerId="ADAL" clId="{139322FF-BCBC-4744-8581-799B7E2DE734}" dt="2018-11-14T00:12:16.242" v="889" actId="164"/>
          <ac:cxnSpMkLst>
            <pc:docMk/>
            <pc:sldMk cId="1239249348" sldId="270"/>
            <ac:cxnSpMk id="23" creationId="{46B00E1D-26E9-344F-83BE-834B04F31148}"/>
          </ac:cxnSpMkLst>
        </pc:cxnChg>
        <pc:cxnChg chg="mod topLvl">
          <ac:chgData name="Subhadip Chowdhury" userId="03f024ee-fe61-4d7e-ba2d-0bdac5ab41ef" providerId="ADAL" clId="{139322FF-BCBC-4744-8581-799B7E2DE734}" dt="2018-11-14T00:12:16.242" v="889" actId="164"/>
          <ac:cxnSpMkLst>
            <pc:docMk/>
            <pc:sldMk cId="1239249348" sldId="270"/>
            <ac:cxnSpMk id="24" creationId="{1562D665-CDCE-DD49-8B50-86E4B0112A8A}"/>
          </ac:cxnSpMkLst>
        </pc:cxnChg>
        <pc:cxnChg chg="mod topLvl">
          <ac:chgData name="Subhadip Chowdhury" userId="03f024ee-fe61-4d7e-ba2d-0bdac5ab41ef" providerId="ADAL" clId="{139322FF-BCBC-4744-8581-799B7E2DE734}" dt="2018-11-14T00:12:16.242" v="889" actId="164"/>
          <ac:cxnSpMkLst>
            <pc:docMk/>
            <pc:sldMk cId="1239249348" sldId="270"/>
            <ac:cxnSpMk id="25" creationId="{15050B3C-41E1-5C45-B452-F11DDCAFAF34}"/>
          </ac:cxnSpMkLst>
        </pc:cxnChg>
        <pc:cxnChg chg="mod topLvl">
          <ac:chgData name="Subhadip Chowdhury" userId="03f024ee-fe61-4d7e-ba2d-0bdac5ab41ef" providerId="ADAL" clId="{139322FF-BCBC-4744-8581-799B7E2DE734}" dt="2018-11-14T00:12:16.242" v="889" actId="164"/>
          <ac:cxnSpMkLst>
            <pc:docMk/>
            <pc:sldMk cId="1239249348" sldId="270"/>
            <ac:cxnSpMk id="26" creationId="{6E5FC008-444F-7341-92DF-F215DEFAEFF7}"/>
          </ac:cxnSpMkLst>
        </pc:cxnChg>
        <pc:cxnChg chg="add mod">
          <ac:chgData name="Subhadip Chowdhury" userId="03f024ee-fe61-4d7e-ba2d-0bdac5ab41ef" providerId="ADAL" clId="{139322FF-BCBC-4744-8581-799B7E2DE734}" dt="2018-11-14T00:12:06.708" v="886" actId="164"/>
          <ac:cxnSpMkLst>
            <pc:docMk/>
            <pc:sldMk cId="1239249348" sldId="270"/>
            <ac:cxnSpMk id="35" creationId="{95759F04-10FD-5A4C-BCF0-28B24C7B0916}"/>
          </ac:cxnSpMkLst>
        </pc:cxnChg>
        <pc:cxnChg chg="add mod">
          <ac:chgData name="Subhadip Chowdhury" userId="03f024ee-fe61-4d7e-ba2d-0bdac5ab41ef" providerId="ADAL" clId="{139322FF-BCBC-4744-8581-799B7E2DE734}" dt="2018-11-14T00:12:06.708" v="886" actId="164"/>
          <ac:cxnSpMkLst>
            <pc:docMk/>
            <pc:sldMk cId="1239249348" sldId="270"/>
            <ac:cxnSpMk id="36" creationId="{40187104-8319-7F4E-BB3F-DBA04B665E67}"/>
          </ac:cxnSpMkLst>
        </pc:cxnChg>
        <pc:cxnChg chg="add mod">
          <ac:chgData name="Subhadip Chowdhury" userId="03f024ee-fe61-4d7e-ba2d-0bdac5ab41ef" providerId="ADAL" clId="{139322FF-BCBC-4744-8581-799B7E2DE734}" dt="2018-11-14T00:12:06.708" v="886" actId="164"/>
          <ac:cxnSpMkLst>
            <pc:docMk/>
            <pc:sldMk cId="1239249348" sldId="270"/>
            <ac:cxnSpMk id="37" creationId="{CC46130E-3817-6640-9709-E01AC8E3D6CA}"/>
          </ac:cxnSpMkLst>
        </pc:cxnChg>
        <pc:cxnChg chg="add del mod">
          <ac:chgData name="Subhadip Chowdhury" userId="03f024ee-fe61-4d7e-ba2d-0bdac5ab41ef" providerId="ADAL" clId="{139322FF-BCBC-4744-8581-799B7E2DE734}" dt="2018-11-14T00:07:25.328" v="844" actId="478"/>
          <ac:cxnSpMkLst>
            <pc:docMk/>
            <pc:sldMk cId="1239249348" sldId="270"/>
            <ac:cxnSpMk id="38" creationId="{9F8B3A5E-C693-6545-9F7B-556057EB7F7B}"/>
          </ac:cxnSpMkLst>
        </pc:cxnChg>
        <pc:cxnChg chg="add del">
          <ac:chgData name="Subhadip Chowdhury" userId="03f024ee-fe61-4d7e-ba2d-0bdac5ab41ef" providerId="ADAL" clId="{139322FF-BCBC-4744-8581-799B7E2DE734}" dt="2018-11-14T00:03:28.689" v="802"/>
          <ac:cxnSpMkLst>
            <pc:docMk/>
            <pc:sldMk cId="1239249348" sldId="270"/>
            <ac:cxnSpMk id="39" creationId="{123384D4-2A6F-224F-B406-93AD461F8138}"/>
          </ac:cxnSpMkLst>
        </pc:cxnChg>
        <pc:cxnChg chg="add mod">
          <ac:chgData name="Subhadip Chowdhury" userId="03f024ee-fe61-4d7e-ba2d-0bdac5ab41ef" providerId="ADAL" clId="{139322FF-BCBC-4744-8581-799B7E2DE734}" dt="2018-11-14T00:12:06.708" v="886" actId="164"/>
          <ac:cxnSpMkLst>
            <pc:docMk/>
            <pc:sldMk cId="1239249348" sldId="270"/>
            <ac:cxnSpMk id="40" creationId="{D74C5FCB-0E48-A14A-8AD9-CC7B57A99B8B}"/>
          </ac:cxnSpMkLst>
        </pc:cxnChg>
        <pc:cxnChg chg="add mod">
          <ac:chgData name="Subhadip Chowdhury" userId="03f024ee-fe61-4d7e-ba2d-0bdac5ab41ef" providerId="ADAL" clId="{139322FF-BCBC-4744-8581-799B7E2DE734}" dt="2018-11-14T00:12:06.708" v="886" actId="164"/>
          <ac:cxnSpMkLst>
            <pc:docMk/>
            <pc:sldMk cId="1239249348" sldId="270"/>
            <ac:cxnSpMk id="41" creationId="{35877325-B23B-D742-8847-0283071988B9}"/>
          </ac:cxnSpMkLst>
        </pc:cxnChg>
        <pc:cxnChg chg="add del mod">
          <ac:chgData name="Subhadip Chowdhury" userId="03f024ee-fe61-4d7e-ba2d-0bdac5ab41ef" providerId="ADAL" clId="{139322FF-BCBC-4744-8581-799B7E2DE734}" dt="2018-11-14T00:07:07.632" v="840" actId="478"/>
          <ac:cxnSpMkLst>
            <pc:docMk/>
            <pc:sldMk cId="1239249348" sldId="270"/>
            <ac:cxnSpMk id="46" creationId="{A55F80A5-8C2A-E543-BDA2-BCA4073BA696}"/>
          </ac:cxnSpMkLst>
        </pc:cxnChg>
        <pc:cxnChg chg="add mod">
          <ac:chgData name="Subhadip Chowdhury" userId="03f024ee-fe61-4d7e-ba2d-0bdac5ab41ef" providerId="ADAL" clId="{139322FF-BCBC-4744-8581-799B7E2DE734}" dt="2018-11-14T00:12:06.708" v="886" actId="164"/>
          <ac:cxnSpMkLst>
            <pc:docMk/>
            <pc:sldMk cId="1239249348" sldId="270"/>
            <ac:cxnSpMk id="47" creationId="{56A667D7-20F3-E24C-81EA-3921335EAF0C}"/>
          </ac:cxnSpMkLst>
        </pc:cxnChg>
        <pc:cxnChg chg="add mod">
          <ac:chgData name="Subhadip Chowdhury" userId="03f024ee-fe61-4d7e-ba2d-0bdac5ab41ef" providerId="ADAL" clId="{139322FF-BCBC-4744-8581-799B7E2DE734}" dt="2018-11-14T00:12:06.708" v="886" actId="164"/>
          <ac:cxnSpMkLst>
            <pc:docMk/>
            <pc:sldMk cId="1239249348" sldId="270"/>
            <ac:cxnSpMk id="48" creationId="{3C7BF1BE-04EF-7143-A49D-046BFC2DAE91}"/>
          </ac:cxnSpMkLst>
        </pc:cxnChg>
        <pc:cxnChg chg="add mod">
          <ac:chgData name="Subhadip Chowdhury" userId="03f024ee-fe61-4d7e-ba2d-0bdac5ab41ef" providerId="ADAL" clId="{139322FF-BCBC-4744-8581-799B7E2DE734}" dt="2018-11-14T00:12:06.708" v="886" actId="164"/>
          <ac:cxnSpMkLst>
            <pc:docMk/>
            <pc:sldMk cId="1239249348" sldId="270"/>
            <ac:cxnSpMk id="49" creationId="{C10BE6FE-1BC3-F941-8308-EB964ECA913D}"/>
          </ac:cxnSpMkLst>
        </pc:cxnChg>
        <pc:cxnChg chg="add mod">
          <ac:chgData name="Subhadip Chowdhury" userId="03f024ee-fe61-4d7e-ba2d-0bdac5ab41ef" providerId="ADAL" clId="{139322FF-BCBC-4744-8581-799B7E2DE734}" dt="2018-11-14T00:12:06.708" v="886" actId="164"/>
          <ac:cxnSpMkLst>
            <pc:docMk/>
            <pc:sldMk cId="1239249348" sldId="270"/>
            <ac:cxnSpMk id="59" creationId="{09661D34-A0CA-4147-9ECF-5FC3B6BE1A83}"/>
          </ac:cxnSpMkLst>
        </pc:cxnChg>
        <pc:cxnChg chg="add mod">
          <ac:chgData name="Subhadip Chowdhury" userId="03f024ee-fe61-4d7e-ba2d-0bdac5ab41ef" providerId="ADAL" clId="{139322FF-BCBC-4744-8581-799B7E2DE734}" dt="2018-11-14T00:12:06.708" v="886" actId="164"/>
          <ac:cxnSpMkLst>
            <pc:docMk/>
            <pc:sldMk cId="1239249348" sldId="270"/>
            <ac:cxnSpMk id="60" creationId="{240A0ABB-8594-334B-8CA3-44CE9D618F0A}"/>
          </ac:cxnSpMkLst>
        </pc:cxnChg>
        <pc:cxnChg chg="mod">
          <ac:chgData name="Subhadip Chowdhury" userId="03f024ee-fe61-4d7e-ba2d-0bdac5ab41ef" providerId="ADAL" clId="{139322FF-BCBC-4744-8581-799B7E2DE734}" dt="2018-11-14T00:14:59.463" v="897" actId="478"/>
          <ac:cxnSpMkLst>
            <pc:docMk/>
            <pc:sldMk cId="1239249348" sldId="270"/>
            <ac:cxnSpMk id="83" creationId="{9B88A16E-2F56-3542-AA0B-090DAFD04A02}"/>
          </ac:cxnSpMkLst>
        </pc:cxnChg>
        <pc:cxnChg chg="mod">
          <ac:chgData name="Subhadip Chowdhury" userId="03f024ee-fe61-4d7e-ba2d-0bdac5ab41ef" providerId="ADAL" clId="{139322FF-BCBC-4744-8581-799B7E2DE734}" dt="2018-11-14T00:14:59.463" v="897" actId="478"/>
          <ac:cxnSpMkLst>
            <pc:docMk/>
            <pc:sldMk cId="1239249348" sldId="270"/>
            <ac:cxnSpMk id="85" creationId="{4A446A24-B734-894A-BD0F-89C984871668}"/>
          </ac:cxnSpMkLst>
        </pc:cxnChg>
        <pc:cxnChg chg="mod">
          <ac:chgData name="Subhadip Chowdhury" userId="03f024ee-fe61-4d7e-ba2d-0bdac5ab41ef" providerId="ADAL" clId="{139322FF-BCBC-4744-8581-799B7E2DE734}" dt="2018-11-14T00:14:59.463" v="897" actId="478"/>
          <ac:cxnSpMkLst>
            <pc:docMk/>
            <pc:sldMk cId="1239249348" sldId="270"/>
            <ac:cxnSpMk id="87" creationId="{4D106AE6-5E09-A24F-B73F-F888C52ED05B}"/>
          </ac:cxnSpMkLst>
        </pc:cxnChg>
        <pc:cxnChg chg="mod">
          <ac:chgData name="Subhadip Chowdhury" userId="03f024ee-fe61-4d7e-ba2d-0bdac5ab41ef" providerId="ADAL" clId="{139322FF-BCBC-4744-8581-799B7E2DE734}" dt="2018-11-14T00:14:59.463" v="897" actId="478"/>
          <ac:cxnSpMkLst>
            <pc:docMk/>
            <pc:sldMk cId="1239249348" sldId="270"/>
            <ac:cxnSpMk id="89" creationId="{2C0FC0AF-1017-7640-ACDF-801BFD3B0FF7}"/>
          </ac:cxnSpMkLst>
        </pc:cxnChg>
        <pc:cxnChg chg="mod">
          <ac:chgData name="Subhadip Chowdhury" userId="03f024ee-fe61-4d7e-ba2d-0bdac5ab41ef" providerId="ADAL" clId="{139322FF-BCBC-4744-8581-799B7E2DE734}" dt="2018-11-14T00:15:53.440" v="907" actId="14100"/>
          <ac:cxnSpMkLst>
            <pc:docMk/>
            <pc:sldMk cId="1239249348" sldId="270"/>
            <ac:cxnSpMk id="105" creationId="{3C3A2F1E-75F0-0C46-8525-1A42B4BC4770}"/>
          </ac:cxnSpMkLst>
        </pc:cxnChg>
        <pc:cxnChg chg="mod">
          <ac:chgData name="Subhadip Chowdhury" userId="03f024ee-fe61-4d7e-ba2d-0bdac5ab41ef" providerId="ADAL" clId="{139322FF-BCBC-4744-8581-799B7E2DE734}" dt="2018-11-14T00:16:14.448" v="912" actId="14100"/>
          <ac:cxnSpMkLst>
            <pc:docMk/>
            <pc:sldMk cId="1239249348" sldId="270"/>
            <ac:cxnSpMk id="106" creationId="{83754F49-3DA8-4449-B92E-40A5636068E4}"/>
          </ac:cxnSpMkLst>
        </pc:cxnChg>
        <pc:cxnChg chg="mod">
          <ac:chgData name="Subhadip Chowdhury" userId="03f024ee-fe61-4d7e-ba2d-0bdac5ab41ef" providerId="ADAL" clId="{139322FF-BCBC-4744-8581-799B7E2DE734}" dt="2018-11-14T00:16:18.856" v="914" actId="14100"/>
          <ac:cxnSpMkLst>
            <pc:docMk/>
            <pc:sldMk cId="1239249348" sldId="270"/>
            <ac:cxnSpMk id="107" creationId="{13A14E20-20A1-5C4E-922F-A2FAEC46F00A}"/>
          </ac:cxnSpMkLst>
        </pc:cxnChg>
        <pc:cxnChg chg="mod">
          <ac:chgData name="Subhadip Chowdhury" userId="03f024ee-fe61-4d7e-ba2d-0bdac5ab41ef" providerId="ADAL" clId="{139322FF-BCBC-4744-8581-799B7E2DE734}" dt="2018-11-14T00:16:09.705" v="910" actId="14100"/>
          <ac:cxnSpMkLst>
            <pc:docMk/>
            <pc:sldMk cId="1239249348" sldId="270"/>
            <ac:cxnSpMk id="108" creationId="{B69BC1DC-F26C-EF45-B600-A8B0C79FF808}"/>
          </ac:cxnSpMkLst>
        </pc:cxnChg>
        <pc:cxnChg chg="mod">
          <ac:chgData name="Subhadip Chowdhury" userId="03f024ee-fe61-4d7e-ba2d-0bdac5ab41ef" providerId="ADAL" clId="{139322FF-BCBC-4744-8581-799B7E2DE734}" dt="2018-11-14T00:16:16.040" v="913" actId="14100"/>
          <ac:cxnSpMkLst>
            <pc:docMk/>
            <pc:sldMk cId="1239249348" sldId="270"/>
            <ac:cxnSpMk id="109" creationId="{77EE5503-5043-084B-848F-78289D4A0930}"/>
          </ac:cxnSpMkLst>
        </pc:cxnChg>
        <pc:cxnChg chg="mod">
          <ac:chgData name="Subhadip Chowdhury" userId="03f024ee-fe61-4d7e-ba2d-0bdac5ab41ef" providerId="ADAL" clId="{139322FF-BCBC-4744-8581-799B7E2DE734}" dt="2018-11-14T00:16:11.560" v="911" actId="14100"/>
          <ac:cxnSpMkLst>
            <pc:docMk/>
            <pc:sldMk cId="1239249348" sldId="270"/>
            <ac:cxnSpMk id="110" creationId="{72C18556-F92B-1141-9EA0-2321FCF5B966}"/>
          </ac:cxnSpMkLst>
        </pc:cxnChg>
        <pc:cxnChg chg="mod">
          <ac:chgData name="Subhadip Chowdhury" userId="03f024ee-fe61-4d7e-ba2d-0bdac5ab41ef" providerId="ADAL" clId="{139322FF-BCBC-4744-8581-799B7E2DE734}" dt="2018-11-14T00:20:23.615" v="948" actId="478"/>
          <ac:cxnSpMkLst>
            <pc:docMk/>
            <pc:sldMk cId="1239249348" sldId="270"/>
            <ac:cxnSpMk id="121" creationId="{F5844017-2FB9-5842-B643-28175D87378C}"/>
          </ac:cxnSpMkLst>
        </pc:cxnChg>
        <pc:cxnChg chg="mod">
          <ac:chgData name="Subhadip Chowdhury" userId="03f024ee-fe61-4d7e-ba2d-0bdac5ab41ef" providerId="ADAL" clId="{139322FF-BCBC-4744-8581-799B7E2DE734}" dt="2018-11-14T00:20:11.800" v="945" actId="14100"/>
          <ac:cxnSpMkLst>
            <pc:docMk/>
            <pc:sldMk cId="1239249348" sldId="270"/>
            <ac:cxnSpMk id="123" creationId="{985B6F00-5A5A-2E4E-81E6-9BDA18114F51}"/>
          </ac:cxnSpMkLst>
        </pc:cxnChg>
        <pc:cxnChg chg="mod">
          <ac:chgData name="Subhadip Chowdhury" userId="03f024ee-fe61-4d7e-ba2d-0bdac5ab41ef" providerId="ADAL" clId="{139322FF-BCBC-4744-8581-799B7E2DE734}" dt="2018-11-14T00:20:23.615" v="948" actId="478"/>
          <ac:cxnSpMkLst>
            <pc:docMk/>
            <pc:sldMk cId="1239249348" sldId="270"/>
            <ac:cxnSpMk id="124" creationId="{74D639F8-DA8E-0945-8753-2AFB19BF5525}"/>
          </ac:cxnSpMkLst>
        </pc:cxnChg>
        <pc:cxnChg chg="mod">
          <ac:chgData name="Subhadip Chowdhury" userId="03f024ee-fe61-4d7e-ba2d-0bdac5ab41ef" providerId="ADAL" clId="{139322FF-BCBC-4744-8581-799B7E2DE734}" dt="2018-11-14T00:20:23.615" v="948" actId="478"/>
          <ac:cxnSpMkLst>
            <pc:docMk/>
            <pc:sldMk cId="1239249348" sldId="270"/>
            <ac:cxnSpMk id="125" creationId="{0971A68A-2475-434E-897B-7F6E61A0A8EA}"/>
          </ac:cxnSpMkLst>
        </pc:cxnChg>
        <pc:cxnChg chg="mod">
          <ac:chgData name="Subhadip Chowdhury" userId="03f024ee-fe61-4d7e-ba2d-0bdac5ab41ef" providerId="ADAL" clId="{139322FF-BCBC-4744-8581-799B7E2DE734}" dt="2018-11-14T00:20:23.615" v="948" actId="478"/>
          <ac:cxnSpMkLst>
            <pc:docMk/>
            <pc:sldMk cId="1239249348" sldId="270"/>
            <ac:cxnSpMk id="126" creationId="{5D2B78DE-A677-194B-8F67-AD88E81D1932}"/>
          </ac:cxnSpMkLst>
        </pc:cxnChg>
        <pc:cxnChg chg="mod">
          <ac:chgData name="Subhadip Chowdhury" userId="03f024ee-fe61-4d7e-ba2d-0bdac5ab41ef" providerId="ADAL" clId="{139322FF-BCBC-4744-8581-799B7E2DE734}" dt="2018-11-14T00:20:23.615" v="948" actId="478"/>
          <ac:cxnSpMkLst>
            <pc:docMk/>
            <pc:sldMk cId="1239249348" sldId="270"/>
            <ac:cxnSpMk id="127" creationId="{A211390C-87E3-1142-B669-5E5456B1AC43}"/>
          </ac:cxnSpMkLst>
        </pc:cxnChg>
        <pc:cxnChg chg="mod">
          <ac:chgData name="Subhadip Chowdhury" userId="03f024ee-fe61-4d7e-ba2d-0bdac5ab41ef" providerId="ADAL" clId="{139322FF-BCBC-4744-8581-799B7E2DE734}" dt="2018-11-14T00:20:19.249" v="947" actId="14100"/>
          <ac:cxnSpMkLst>
            <pc:docMk/>
            <pc:sldMk cId="1239249348" sldId="270"/>
            <ac:cxnSpMk id="128" creationId="{5B63896B-8F40-004A-B4E5-53C0485C1324}"/>
          </ac:cxnSpMkLst>
        </pc:cxnChg>
      </pc:sldChg>
      <pc:sldChg chg="addSp delSp modSp add">
        <pc:chgData name="Subhadip Chowdhury" userId="03f024ee-fe61-4d7e-ba2d-0bdac5ab41ef" providerId="ADAL" clId="{139322FF-BCBC-4744-8581-799B7E2DE734}" dt="2018-11-14T16:42:24.465" v="1521"/>
        <pc:sldMkLst>
          <pc:docMk/>
          <pc:sldMk cId="851951166" sldId="271"/>
        </pc:sldMkLst>
        <pc:spChg chg="del">
          <ac:chgData name="Subhadip Chowdhury" userId="03f024ee-fe61-4d7e-ba2d-0bdac5ab41ef" providerId="ADAL" clId="{139322FF-BCBC-4744-8581-799B7E2DE734}" dt="2018-11-13T23:35:55.633" v="373" actId="478"/>
          <ac:spMkLst>
            <pc:docMk/>
            <pc:sldMk cId="851951166" sldId="271"/>
            <ac:spMk id="2" creationId="{62555948-1587-6D47-AF89-B224462F0252}"/>
          </ac:spMkLst>
        </pc:spChg>
        <pc:spChg chg="del">
          <ac:chgData name="Subhadip Chowdhury" userId="03f024ee-fe61-4d7e-ba2d-0bdac5ab41ef" providerId="ADAL" clId="{139322FF-BCBC-4744-8581-799B7E2DE734}" dt="2018-11-13T23:35:55.633" v="373" actId="478"/>
          <ac:spMkLst>
            <pc:docMk/>
            <pc:sldMk cId="851951166" sldId="271"/>
            <ac:spMk id="3" creationId="{37827E4C-FBCA-794A-9E6A-2C1A0928A250}"/>
          </ac:spMkLst>
        </pc:spChg>
        <pc:spChg chg="add mod">
          <ac:chgData name="Subhadip Chowdhury" userId="03f024ee-fe61-4d7e-ba2d-0bdac5ab41ef" providerId="ADAL" clId="{139322FF-BCBC-4744-8581-799B7E2DE734}" dt="2018-11-13T23:49:40.008" v="428" actId="1076"/>
          <ac:spMkLst>
            <pc:docMk/>
            <pc:sldMk cId="851951166" sldId="271"/>
            <ac:spMk id="6" creationId="{23E4962F-70B1-7B4A-8FDB-636E9E1584CF}"/>
          </ac:spMkLst>
        </pc:spChg>
        <pc:spChg chg="add mod">
          <ac:chgData name="Subhadip Chowdhury" userId="03f024ee-fe61-4d7e-ba2d-0bdac5ab41ef" providerId="ADAL" clId="{139322FF-BCBC-4744-8581-799B7E2DE734}" dt="2018-11-13T23:51:27.640" v="464" actId="1076"/>
          <ac:spMkLst>
            <pc:docMk/>
            <pc:sldMk cId="851951166" sldId="271"/>
            <ac:spMk id="7" creationId="{262DC246-33BF-AA44-A9FE-0094B07BE2DB}"/>
          </ac:spMkLst>
        </pc:spChg>
        <pc:picChg chg="add mod">
          <ac:chgData name="Subhadip Chowdhury" userId="03f024ee-fe61-4d7e-ba2d-0bdac5ab41ef" providerId="ADAL" clId="{139322FF-BCBC-4744-8581-799B7E2DE734}" dt="2018-11-13T23:51:21.984" v="463" actId="1076"/>
          <ac:picMkLst>
            <pc:docMk/>
            <pc:sldMk cId="851951166" sldId="271"/>
            <ac:picMk id="4" creationId="{0D1977F9-3F0E-324B-B8BE-72B2A54E9BC4}"/>
          </ac:picMkLst>
        </pc:picChg>
        <pc:picChg chg="add mod">
          <ac:chgData name="Subhadip Chowdhury" userId="03f024ee-fe61-4d7e-ba2d-0bdac5ab41ef" providerId="ADAL" clId="{139322FF-BCBC-4744-8581-799B7E2DE734}" dt="2018-11-14T16:42:24.465" v="1521"/>
          <ac:picMkLst>
            <pc:docMk/>
            <pc:sldMk cId="851951166" sldId="271"/>
            <ac:picMk id="5" creationId="{0F1222F5-7AEF-9E4E-92EB-C1DC0D2CD121}"/>
          </ac:picMkLst>
        </pc:picChg>
      </pc:sldChg>
      <pc:sldChg chg="addSp delSp modSp add">
        <pc:chgData name="Subhadip Chowdhury" userId="03f024ee-fe61-4d7e-ba2d-0bdac5ab41ef" providerId="ADAL" clId="{139322FF-BCBC-4744-8581-799B7E2DE734}" dt="2018-11-14T00:01:53.586" v="789" actId="1036"/>
        <pc:sldMkLst>
          <pc:docMk/>
          <pc:sldMk cId="231694234" sldId="272"/>
        </pc:sldMkLst>
        <pc:spChg chg="del">
          <ac:chgData name="Subhadip Chowdhury" userId="03f024ee-fe61-4d7e-ba2d-0bdac5ab41ef" providerId="ADAL" clId="{139322FF-BCBC-4744-8581-799B7E2DE734}" dt="2018-11-13T23:53:45.456" v="466" actId="478"/>
          <ac:spMkLst>
            <pc:docMk/>
            <pc:sldMk cId="231694234" sldId="272"/>
            <ac:spMk id="2" creationId="{7D1FC471-5B87-0943-9F7E-950E078AE4D8}"/>
          </ac:spMkLst>
        </pc:spChg>
        <pc:spChg chg="del">
          <ac:chgData name="Subhadip Chowdhury" userId="03f024ee-fe61-4d7e-ba2d-0bdac5ab41ef" providerId="ADAL" clId="{139322FF-BCBC-4744-8581-799B7E2DE734}" dt="2018-11-13T23:53:45.456" v="466" actId="478"/>
          <ac:spMkLst>
            <pc:docMk/>
            <pc:sldMk cId="231694234" sldId="272"/>
            <ac:spMk id="3" creationId="{CA9F4AB5-C75F-E74A-9970-C2E673FD1A82}"/>
          </ac:spMkLst>
        </pc:spChg>
        <pc:spChg chg="add mod">
          <ac:chgData name="Subhadip Chowdhury" userId="03f024ee-fe61-4d7e-ba2d-0bdac5ab41ef" providerId="ADAL" clId="{139322FF-BCBC-4744-8581-799B7E2DE734}" dt="2018-11-14T00:01:53.586" v="789" actId="1036"/>
          <ac:spMkLst>
            <pc:docMk/>
            <pc:sldMk cId="231694234" sldId="272"/>
            <ac:spMk id="4" creationId="{26131032-9CD9-7943-A918-1DB79A80AA62}"/>
          </ac:spMkLst>
        </pc:spChg>
      </pc:sldChg>
      <pc:sldChg chg="addSp delSp modSp add">
        <pc:chgData name="Subhadip Chowdhury" userId="03f024ee-fe61-4d7e-ba2d-0bdac5ab41ef" providerId="ADAL" clId="{139322FF-BCBC-4744-8581-799B7E2DE734}" dt="2018-11-14T01:14:30.219" v="1475" actId="113"/>
        <pc:sldMkLst>
          <pc:docMk/>
          <pc:sldMk cId="2663831245" sldId="273"/>
        </pc:sldMkLst>
        <pc:spChg chg="del">
          <ac:chgData name="Subhadip Chowdhury" userId="03f024ee-fe61-4d7e-ba2d-0bdac5ab41ef" providerId="ADAL" clId="{139322FF-BCBC-4744-8581-799B7E2DE734}" dt="2018-11-14T00:26:02.659" v="958"/>
          <ac:spMkLst>
            <pc:docMk/>
            <pc:sldMk cId="2663831245" sldId="273"/>
            <ac:spMk id="2" creationId="{5D6CB835-D858-3146-B7F9-D1BC217F0D24}"/>
          </ac:spMkLst>
        </pc:spChg>
        <pc:spChg chg="del">
          <ac:chgData name="Subhadip Chowdhury" userId="03f024ee-fe61-4d7e-ba2d-0bdac5ab41ef" providerId="ADAL" clId="{139322FF-BCBC-4744-8581-799B7E2DE734}" dt="2018-11-14T01:13:03.713" v="1399" actId="478"/>
          <ac:spMkLst>
            <pc:docMk/>
            <pc:sldMk cId="2663831245" sldId="273"/>
            <ac:spMk id="3" creationId="{7212E093-6A82-144A-AF07-A25F729A774D}"/>
          </ac:spMkLst>
        </pc:spChg>
        <pc:spChg chg="add del">
          <ac:chgData name="Subhadip Chowdhury" userId="03f024ee-fe61-4d7e-ba2d-0bdac5ab41ef" providerId="ADAL" clId="{139322FF-BCBC-4744-8581-799B7E2DE734}" dt="2018-11-14T01:13:20.789" v="1400"/>
          <ac:spMkLst>
            <pc:docMk/>
            <pc:sldMk cId="2663831245" sldId="273"/>
            <ac:spMk id="4" creationId="{C0878396-EE84-214B-81B3-372418BD81D1}"/>
          </ac:spMkLst>
        </pc:spChg>
        <pc:spChg chg="add del mod">
          <ac:chgData name="Subhadip Chowdhury" userId="03f024ee-fe61-4d7e-ba2d-0bdac5ab41ef" providerId="ADAL" clId="{139322FF-BCBC-4744-8581-799B7E2DE734}" dt="2018-11-14T01:13:35.141" v="1401"/>
          <ac:spMkLst>
            <pc:docMk/>
            <pc:sldMk cId="2663831245" sldId="273"/>
            <ac:spMk id="5" creationId="{D3F3709A-6080-E14E-A7F2-2622D52C2A94}"/>
          </ac:spMkLst>
        </pc:spChg>
        <pc:spChg chg="add mod">
          <ac:chgData name="Subhadip Chowdhury" userId="03f024ee-fe61-4d7e-ba2d-0bdac5ab41ef" providerId="ADAL" clId="{139322FF-BCBC-4744-8581-799B7E2DE734}" dt="2018-11-14T01:14:30.219" v="1475" actId="113"/>
          <ac:spMkLst>
            <pc:docMk/>
            <pc:sldMk cId="2663831245" sldId="273"/>
            <ac:spMk id="6" creationId="{F78BDBEC-6075-E549-87BF-5A31F0B9CB64}"/>
          </ac:spMkLst>
        </pc:spChg>
      </pc:sldChg>
      <pc:sldChg chg="addSp delSp modSp add">
        <pc:chgData name="Subhadip Chowdhury" userId="03f024ee-fe61-4d7e-ba2d-0bdac5ab41ef" providerId="ADAL" clId="{139322FF-BCBC-4744-8581-799B7E2DE734}" dt="2018-11-14T00:44:34.952" v="1137" actId="14100"/>
        <pc:sldMkLst>
          <pc:docMk/>
          <pc:sldMk cId="2252620390" sldId="274"/>
        </pc:sldMkLst>
        <pc:spChg chg="mod">
          <ac:chgData name="Subhadip Chowdhury" userId="03f024ee-fe61-4d7e-ba2d-0bdac5ab41ef" providerId="ADAL" clId="{139322FF-BCBC-4744-8581-799B7E2DE734}" dt="2018-11-14T00:27:29.120" v="1007" actId="20577"/>
          <ac:spMkLst>
            <pc:docMk/>
            <pc:sldMk cId="2252620390" sldId="274"/>
            <ac:spMk id="2" creationId="{8F47CB2C-C01B-6845-B287-E24E05C40780}"/>
          </ac:spMkLst>
        </pc:spChg>
        <pc:spChg chg="del">
          <ac:chgData name="Subhadip Chowdhury" userId="03f024ee-fe61-4d7e-ba2d-0bdac5ab41ef" providerId="ADAL" clId="{139322FF-BCBC-4744-8581-799B7E2DE734}" dt="2018-11-14T00:27:32.073" v="1008" actId="478"/>
          <ac:spMkLst>
            <pc:docMk/>
            <pc:sldMk cId="2252620390" sldId="274"/>
            <ac:spMk id="3" creationId="{E9CD9334-A160-2D48-9030-947D070AB0CB}"/>
          </ac:spMkLst>
        </pc:spChg>
        <pc:grpChg chg="add mod">
          <ac:chgData name="Subhadip Chowdhury" userId="03f024ee-fe61-4d7e-ba2d-0bdac5ab41ef" providerId="ADAL" clId="{139322FF-BCBC-4744-8581-799B7E2DE734}" dt="2018-11-14T00:44:34.952" v="1137" actId="14100"/>
          <ac:grpSpMkLst>
            <pc:docMk/>
            <pc:sldMk cId="2252620390" sldId="274"/>
            <ac:grpSpMk id="41" creationId="{AE61A5B1-1804-8D49-A020-5A9730D527F0}"/>
          </ac:grpSpMkLst>
        </pc:grpChg>
        <pc:grpChg chg="add mod">
          <ac:chgData name="Subhadip Chowdhury" userId="03f024ee-fe61-4d7e-ba2d-0bdac5ab41ef" providerId="ADAL" clId="{139322FF-BCBC-4744-8581-799B7E2DE734}" dt="2018-11-14T00:43:59.112" v="1130" actId="1076"/>
          <ac:grpSpMkLst>
            <pc:docMk/>
            <pc:sldMk cId="2252620390" sldId="274"/>
            <ac:grpSpMk id="42" creationId="{E4E211CB-59CF-1047-BCA8-F3185D220BCB}"/>
          </ac:grpSpMkLst>
        </pc:grpChg>
        <pc:grpChg chg="add mod">
          <ac:chgData name="Subhadip Chowdhury" userId="03f024ee-fe61-4d7e-ba2d-0bdac5ab41ef" providerId="ADAL" clId="{139322FF-BCBC-4744-8581-799B7E2DE734}" dt="2018-11-14T00:43:41.800" v="1126" actId="14100"/>
          <ac:grpSpMkLst>
            <pc:docMk/>
            <pc:sldMk cId="2252620390" sldId="274"/>
            <ac:grpSpMk id="43" creationId="{7DB18F5B-77FC-5C44-B99B-046F0D7B7C51}"/>
          </ac:grpSpMkLst>
        </pc:grpChg>
        <pc:picChg chg="add del mod">
          <ac:chgData name="Subhadip Chowdhury" userId="03f024ee-fe61-4d7e-ba2d-0bdac5ab41ef" providerId="ADAL" clId="{139322FF-BCBC-4744-8581-799B7E2DE734}" dt="2018-11-14T00:40:46.416" v="1090" actId="478"/>
          <ac:picMkLst>
            <pc:docMk/>
            <pc:sldMk cId="2252620390" sldId="274"/>
            <ac:picMk id="4" creationId="{4A1B13DC-C7CB-A14D-B69A-A9CF1E88ED71}"/>
          </ac:picMkLst>
        </pc:picChg>
        <pc:picChg chg="add mod">
          <ac:chgData name="Subhadip Chowdhury" userId="03f024ee-fe61-4d7e-ba2d-0bdac5ab41ef" providerId="ADAL" clId="{139322FF-BCBC-4744-8581-799B7E2DE734}" dt="2018-11-14T00:43:27.434" v="1122" actId="164"/>
          <ac:picMkLst>
            <pc:docMk/>
            <pc:sldMk cId="2252620390" sldId="274"/>
            <ac:picMk id="5" creationId="{6287BE67-175F-7946-A8B8-E6AF659D8DF1}"/>
          </ac:picMkLst>
        </pc:picChg>
        <pc:picChg chg="add del mod">
          <ac:chgData name="Subhadip Chowdhury" userId="03f024ee-fe61-4d7e-ba2d-0bdac5ab41ef" providerId="ADAL" clId="{139322FF-BCBC-4744-8581-799B7E2DE734}" dt="2018-11-14T00:36:32.624" v="1042" actId="478"/>
          <ac:picMkLst>
            <pc:docMk/>
            <pc:sldMk cId="2252620390" sldId="274"/>
            <ac:picMk id="18" creationId="{88342FA6-FB92-A544-A443-1A4D2D5D010C}"/>
          </ac:picMkLst>
        </pc:picChg>
        <pc:picChg chg="add mod">
          <ac:chgData name="Subhadip Chowdhury" userId="03f024ee-fe61-4d7e-ba2d-0bdac5ab41ef" providerId="ADAL" clId="{139322FF-BCBC-4744-8581-799B7E2DE734}" dt="2018-11-14T00:43:24.042" v="1121" actId="164"/>
          <ac:picMkLst>
            <pc:docMk/>
            <pc:sldMk cId="2252620390" sldId="274"/>
            <ac:picMk id="20" creationId="{21669825-B2E8-C94B-8691-4C535B855E0B}"/>
          </ac:picMkLst>
        </pc:picChg>
        <pc:picChg chg="add mod">
          <ac:chgData name="Subhadip Chowdhury" userId="03f024ee-fe61-4d7e-ba2d-0bdac5ab41ef" providerId="ADAL" clId="{139322FF-BCBC-4744-8581-799B7E2DE734}" dt="2018-11-14T00:43:24.042" v="1121" actId="164"/>
          <ac:picMkLst>
            <pc:docMk/>
            <pc:sldMk cId="2252620390" sldId="274"/>
            <ac:picMk id="22" creationId="{BBD97215-C47D-724A-9375-A3B29E0EF85A}"/>
          </ac:picMkLst>
        </pc:picChg>
        <pc:picChg chg="add mod">
          <ac:chgData name="Subhadip Chowdhury" userId="03f024ee-fe61-4d7e-ba2d-0bdac5ab41ef" providerId="ADAL" clId="{139322FF-BCBC-4744-8581-799B7E2DE734}" dt="2018-11-14T00:43:24.042" v="1121" actId="164"/>
          <ac:picMkLst>
            <pc:docMk/>
            <pc:sldMk cId="2252620390" sldId="274"/>
            <ac:picMk id="24" creationId="{DDC0F4BF-538D-BA40-8F60-91726EB98674}"/>
          </ac:picMkLst>
        </pc:picChg>
        <pc:picChg chg="add mod">
          <ac:chgData name="Subhadip Chowdhury" userId="03f024ee-fe61-4d7e-ba2d-0bdac5ab41ef" providerId="ADAL" clId="{139322FF-BCBC-4744-8581-799B7E2DE734}" dt="2018-11-14T00:43:20.882" v="1120" actId="164"/>
          <ac:picMkLst>
            <pc:docMk/>
            <pc:sldMk cId="2252620390" sldId="274"/>
            <ac:picMk id="25" creationId="{2018AA0E-A6FF-944B-AD2E-24F293434148}"/>
          </ac:picMkLst>
        </pc:picChg>
        <pc:picChg chg="add mod">
          <ac:chgData name="Subhadip Chowdhury" userId="03f024ee-fe61-4d7e-ba2d-0bdac5ab41ef" providerId="ADAL" clId="{139322FF-BCBC-4744-8581-799B7E2DE734}" dt="2018-11-14T00:43:20.882" v="1120" actId="164"/>
          <ac:picMkLst>
            <pc:docMk/>
            <pc:sldMk cId="2252620390" sldId="274"/>
            <ac:picMk id="26" creationId="{5E0F648E-F61C-5846-8C71-F165E93F8C8D}"/>
          </ac:picMkLst>
        </pc:picChg>
        <pc:picChg chg="add mod">
          <ac:chgData name="Subhadip Chowdhury" userId="03f024ee-fe61-4d7e-ba2d-0bdac5ab41ef" providerId="ADAL" clId="{139322FF-BCBC-4744-8581-799B7E2DE734}" dt="2018-11-14T00:43:20.882" v="1120" actId="164"/>
          <ac:picMkLst>
            <pc:docMk/>
            <pc:sldMk cId="2252620390" sldId="274"/>
            <ac:picMk id="27" creationId="{5D39B78D-F227-684F-B4C1-2D7A40FA8250}"/>
          </ac:picMkLst>
        </pc:picChg>
        <pc:cxnChg chg="add mod">
          <ac:chgData name="Subhadip Chowdhury" userId="03f024ee-fe61-4d7e-ba2d-0bdac5ab41ef" providerId="ADAL" clId="{139322FF-BCBC-4744-8581-799B7E2DE734}" dt="2018-11-14T00:43:27.434" v="1122" actId="164"/>
          <ac:cxnSpMkLst>
            <pc:docMk/>
            <pc:sldMk cId="2252620390" sldId="274"/>
            <ac:cxnSpMk id="7" creationId="{CB96ADFB-DA9A-3242-A2F6-FAADDE093E34}"/>
          </ac:cxnSpMkLst>
        </pc:cxnChg>
        <pc:cxnChg chg="add mod">
          <ac:chgData name="Subhadip Chowdhury" userId="03f024ee-fe61-4d7e-ba2d-0bdac5ab41ef" providerId="ADAL" clId="{139322FF-BCBC-4744-8581-799B7E2DE734}" dt="2018-11-14T00:43:27.434" v="1122" actId="164"/>
          <ac:cxnSpMkLst>
            <pc:docMk/>
            <pc:sldMk cId="2252620390" sldId="274"/>
            <ac:cxnSpMk id="10" creationId="{64D14B79-DAA8-2645-AD8F-68F4B85220F2}"/>
          </ac:cxnSpMkLst>
        </pc:cxnChg>
        <pc:cxnChg chg="add mod">
          <ac:chgData name="Subhadip Chowdhury" userId="03f024ee-fe61-4d7e-ba2d-0bdac5ab41ef" providerId="ADAL" clId="{139322FF-BCBC-4744-8581-799B7E2DE734}" dt="2018-11-14T00:43:20.882" v="1120" actId="164"/>
          <ac:cxnSpMkLst>
            <pc:docMk/>
            <pc:sldMk cId="2252620390" sldId="274"/>
            <ac:cxnSpMk id="29" creationId="{2B63459A-724A-E148-8F2A-36F0864DB049}"/>
          </ac:cxnSpMkLst>
        </pc:cxnChg>
        <pc:cxnChg chg="add mod">
          <ac:chgData name="Subhadip Chowdhury" userId="03f024ee-fe61-4d7e-ba2d-0bdac5ab41ef" providerId="ADAL" clId="{139322FF-BCBC-4744-8581-799B7E2DE734}" dt="2018-11-14T00:43:20.882" v="1120" actId="164"/>
          <ac:cxnSpMkLst>
            <pc:docMk/>
            <pc:sldMk cId="2252620390" sldId="274"/>
            <ac:cxnSpMk id="31" creationId="{4B8F8BC9-33EB-CF45-A480-EDB979979BD6}"/>
          </ac:cxnSpMkLst>
        </pc:cxnChg>
        <pc:cxnChg chg="add mod">
          <ac:chgData name="Subhadip Chowdhury" userId="03f024ee-fe61-4d7e-ba2d-0bdac5ab41ef" providerId="ADAL" clId="{139322FF-BCBC-4744-8581-799B7E2DE734}" dt="2018-11-14T00:43:20.882" v="1120" actId="164"/>
          <ac:cxnSpMkLst>
            <pc:docMk/>
            <pc:sldMk cId="2252620390" sldId="274"/>
            <ac:cxnSpMk id="33" creationId="{CBA73126-B264-594B-9CDA-0149AFF76489}"/>
          </ac:cxnSpMkLst>
        </pc:cxnChg>
        <pc:cxnChg chg="add del">
          <ac:chgData name="Subhadip Chowdhury" userId="03f024ee-fe61-4d7e-ba2d-0bdac5ab41ef" providerId="ADAL" clId="{139322FF-BCBC-4744-8581-799B7E2DE734}" dt="2018-11-14T00:42:52.888" v="1117" actId="478"/>
          <ac:cxnSpMkLst>
            <pc:docMk/>
            <pc:sldMk cId="2252620390" sldId="274"/>
            <ac:cxnSpMk id="34" creationId="{CA49FB70-0D6B-6A42-B77B-3FDAF4484B5B}"/>
          </ac:cxnSpMkLst>
        </pc:cxnChg>
        <pc:cxnChg chg="add mod">
          <ac:chgData name="Subhadip Chowdhury" userId="03f024ee-fe61-4d7e-ba2d-0bdac5ab41ef" providerId="ADAL" clId="{139322FF-BCBC-4744-8581-799B7E2DE734}" dt="2018-11-14T00:43:20.882" v="1120" actId="164"/>
          <ac:cxnSpMkLst>
            <pc:docMk/>
            <pc:sldMk cId="2252620390" sldId="274"/>
            <ac:cxnSpMk id="40" creationId="{C96DCFDA-06A3-2849-A48E-78AA7CD49A1D}"/>
          </ac:cxnSpMkLst>
        </pc:cxnChg>
      </pc:sldChg>
      <pc:sldChg chg="addSp delSp modSp add delAnim modAnim">
        <pc:chgData name="Subhadip Chowdhury" userId="03f024ee-fe61-4d7e-ba2d-0bdac5ab41ef" providerId="ADAL" clId="{139322FF-BCBC-4744-8581-799B7E2DE734}" dt="2018-11-14T16:49:18.215" v="1648"/>
        <pc:sldMkLst>
          <pc:docMk/>
          <pc:sldMk cId="3145937187" sldId="275"/>
        </pc:sldMkLst>
        <pc:spChg chg="mod">
          <ac:chgData name="Subhadip Chowdhury" userId="03f024ee-fe61-4d7e-ba2d-0bdac5ab41ef" providerId="ADAL" clId="{139322FF-BCBC-4744-8581-799B7E2DE734}" dt="2018-11-14T00:45:57.638" v="1139"/>
          <ac:spMkLst>
            <pc:docMk/>
            <pc:sldMk cId="3145937187" sldId="275"/>
            <ac:spMk id="2" creationId="{3D1300DA-7464-964A-BE4B-6DDA08D3497D}"/>
          </ac:spMkLst>
        </pc:spChg>
        <pc:spChg chg="del">
          <ac:chgData name="Subhadip Chowdhury" userId="03f024ee-fe61-4d7e-ba2d-0bdac5ab41ef" providerId="ADAL" clId="{139322FF-BCBC-4744-8581-799B7E2DE734}" dt="2018-11-14T00:46:11.705" v="1141" actId="478"/>
          <ac:spMkLst>
            <pc:docMk/>
            <pc:sldMk cId="3145937187" sldId="275"/>
            <ac:spMk id="3" creationId="{E6145FA9-2EAA-6A4B-A0EB-7762ECBB1525}"/>
          </ac:spMkLst>
        </pc:spChg>
        <pc:spChg chg="add mod">
          <ac:chgData name="Subhadip Chowdhury" userId="03f024ee-fe61-4d7e-ba2d-0bdac5ab41ef" providerId="ADAL" clId="{139322FF-BCBC-4744-8581-799B7E2DE734}" dt="2018-11-14T01:03:34.754" v="1343" actId="164"/>
          <ac:spMkLst>
            <pc:docMk/>
            <pc:sldMk cId="3145937187" sldId="275"/>
            <ac:spMk id="6" creationId="{BAE98FB2-F061-5D4B-807D-39CC7ACDCC4F}"/>
          </ac:spMkLst>
        </pc:spChg>
        <pc:spChg chg="add mod">
          <ac:chgData name="Subhadip Chowdhury" userId="03f024ee-fe61-4d7e-ba2d-0bdac5ab41ef" providerId="ADAL" clId="{139322FF-BCBC-4744-8581-799B7E2DE734}" dt="2018-11-14T01:03:34.754" v="1343" actId="164"/>
          <ac:spMkLst>
            <pc:docMk/>
            <pc:sldMk cId="3145937187" sldId="275"/>
            <ac:spMk id="7" creationId="{205BE930-AC35-0E4B-A88A-EDE28218D84A}"/>
          </ac:spMkLst>
        </pc:spChg>
        <pc:spChg chg="add mod">
          <ac:chgData name="Subhadip Chowdhury" userId="03f024ee-fe61-4d7e-ba2d-0bdac5ab41ef" providerId="ADAL" clId="{139322FF-BCBC-4744-8581-799B7E2DE734}" dt="2018-11-14T00:53:50.354" v="1172" actId="14100"/>
          <ac:spMkLst>
            <pc:docMk/>
            <pc:sldMk cId="3145937187" sldId="275"/>
            <ac:spMk id="8" creationId="{1C73F2AD-F272-AC45-A75C-E915C58EA41E}"/>
          </ac:spMkLst>
        </pc:spChg>
        <pc:spChg chg="add mod">
          <ac:chgData name="Subhadip Chowdhury" userId="03f024ee-fe61-4d7e-ba2d-0bdac5ab41ef" providerId="ADAL" clId="{139322FF-BCBC-4744-8581-799B7E2DE734}" dt="2018-11-14T16:49:06.528" v="1647" actId="1076"/>
          <ac:spMkLst>
            <pc:docMk/>
            <pc:sldMk cId="3145937187" sldId="275"/>
            <ac:spMk id="9" creationId="{27D596A7-7C4A-0147-9C4D-3C8A3F2D99F8}"/>
          </ac:spMkLst>
        </pc:spChg>
        <pc:spChg chg="add mod">
          <ac:chgData name="Subhadip Chowdhury" userId="03f024ee-fe61-4d7e-ba2d-0bdac5ab41ef" providerId="ADAL" clId="{139322FF-BCBC-4744-8581-799B7E2DE734}" dt="2018-11-14T16:47:38.928" v="1629" actId="1076"/>
          <ac:spMkLst>
            <pc:docMk/>
            <pc:sldMk cId="3145937187" sldId="275"/>
            <ac:spMk id="29" creationId="{915ED7B2-A25C-CD40-B4C4-2BB97C8C384E}"/>
          </ac:spMkLst>
        </pc:spChg>
        <pc:spChg chg="add mod">
          <ac:chgData name="Subhadip Chowdhury" userId="03f024ee-fe61-4d7e-ba2d-0bdac5ab41ef" providerId="ADAL" clId="{139322FF-BCBC-4744-8581-799B7E2DE734}" dt="2018-11-14T01:04:15.178" v="1349" actId="164"/>
          <ac:spMkLst>
            <pc:docMk/>
            <pc:sldMk cId="3145937187" sldId="275"/>
            <ac:spMk id="30" creationId="{B4B64030-342E-214E-940D-387F8261BA42}"/>
          </ac:spMkLst>
        </pc:spChg>
        <pc:spChg chg="add del mod">
          <ac:chgData name="Subhadip Chowdhury" userId="03f024ee-fe61-4d7e-ba2d-0bdac5ab41ef" providerId="ADAL" clId="{139322FF-BCBC-4744-8581-799B7E2DE734}" dt="2018-11-14T01:00:04.864" v="1287" actId="478"/>
          <ac:spMkLst>
            <pc:docMk/>
            <pc:sldMk cId="3145937187" sldId="275"/>
            <ac:spMk id="31" creationId="{D3C14407-3BD2-0C4E-8116-700875BCF000}"/>
          </ac:spMkLst>
        </pc:spChg>
        <pc:spChg chg="add del mod">
          <ac:chgData name="Subhadip Chowdhury" userId="03f024ee-fe61-4d7e-ba2d-0bdac5ab41ef" providerId="ADAL" clId="{139322FF-BCBC-4744-8581-799B7E2DE734}" dt="2018-11-14T01:00:53.192" v="1293" actId="478"/>
          <ac:spMkLst>
            <pc:docMk/>
            <pc:sldMk cId="3145937187" sldId="275"/>
            <ac:spMk id="36" creationId="{B58EB4FA-014C-FB4E-BF02-925D93B08E4E}"/>
          </ac:spMkLst>
        </pc:spChg>
        <pc:spChg chg="add mod">
          <ac:chgData name="Subhadip Chowdhury" userId="03f024ee-fe61-4d7e-ba2d-0bdac5ab41ef" providerId="ADAL" clId="{139322FF-BCBC-4744-8581-799B7E2DE734}" dt="2018-11-14T01:01:57.592" v="1308" actId="1076"/>
          <ac:spMkLst>
            <pc:docMk/>
            <pc:sldMk cId="3145937187" sldId="275"/>
            <ac:spMk id="37" creationId="{12665BDD-5513-B749-8BCA-D2DCA8B04F21}"/>
          </ac:spMkLst>
        </pc:spChg>
        <pc:spChg chg="add mod">
          <ac:chgData name="Subhadip Chowdhury" userId="03f024ee-fe61-4d7e-ba2d-0bdac5ab41ef" providerId="ADAL" clId="{139322FF-BCBC-4744-8581-799B7E2DE734}" dt="2018-11-14T01:02:24.496" v="1314" actId="1076"/>
          <ac:spMkLst>
            <pc:docMk/>
            <pc:sldMk cId="3145937187" sldId="275"/>
            <ac:spMk id="38" creationId="{F0C19618-FCE2-2D48-99C9-C80158E62480}"/>
          </ac:spMkLst>
        </pc:spChg>
        <pc:spChg chg="add mod">
          <ac:chgData name="Subhadip Chowdhury" userId="03f024ee-fe61-4d7e-ba2d-0bdac5ab41ef" providerId="ADAL" clId="{139322FF-BCBC-4744-8581-799B7E2DE734}" dt="2018-11-14T01:04:15.178" v="1349" actId="164"/>
          <ac:spMkLst>
            <pc:docMk/>
            <pc:sldMk cId="3145937187" sldId="275"/>
            <ac:spMk id="39" creationId="{4D2F68FA-05CF-5F46-84BB-42981A14F23A}"/>
          </ac:spMkLst>
        </pc:spChg>
        <pc:spChg chg="add mod">
          <ac:chgData name="Subhadip Chowdhury" userId="03f024ee-fe61-4d7e-ba2d-0bdac5ab41ef" providerId="ADAL" clId="{139322FF-BCBC-4744-8581-799B7E2DE734}" dt="2018-11-14T01:04:15.178" v="1349" actId="164"/>
          <ac:spMkLst>
            <pc:docMk/>
            <pc:sldMk cId="3145937187" sldId="275"/>
            <ac:spMk id="40" creationId="{1D317213-03B8-D149-8D63-15A16168204E}"/>
          </ac:spMkLst>
        </pc:spChg>
        <pc:spChg chg="add mod">
          <ac:chgData name="Subhadip Chowdhury" userId="03f024ee-fe61-4d7e-ba2d-0bdac5ab41ef" providerId="ADAL" clId="{139322FF-BCBC-4744-8581-799B7E2DE734}" dt="2018-11-14T01:04:50.778" v="1358" actId="164"/>
          <ac:spMkLst>
            <pc:docMk/>
            <pc:sldMk cId="3145937187" sldId="275"/>
            <ac:spMk id="41" creationId="{7D77D477-A24E-BC40-8672-4F72B6F8E1E0}"/>
          </ac:spMkLst>
        </pc:spChg>
        <pc:grpChg chg="add mod">
          <ac:chgData name="Subhadip Chowdhury" userId="03f024ee-fe61-4d7e-ba2d-0bdac5ab41ef" providerId="ADAL" clId="{139322FF-BCBC-4744-8581-799B7E2DE734}" dt="2018-11-14T01:03:34.754" v="1343" actId="164"/>
          <ac:grpSpMkLst>
            <pc:docMk/>
            <pc:sldMk cId="3145937187" sldId="275"/>
            <ac:grpSpMk id="42" creationId="{7B176646-2A59-8E4F-9514-02E53821ABE2}"/>
          </ac:grpSpMkLst>
        </pc:grpChg>
        <pc:grpChg chg="add mod">
          <ac:chgData name="Subhadip Chowdhury" userId="03f024ee-fe61-4d7e-ba2d-0bdac5ab41ef" providerId="ADAL" clId="{139322FF-BCBC-4744-8581-799B7E2DE734}" dt="2018-11-14T01:04:15.178" v="1349" actId="164"/>
          <ac:grpSpMkLst>
            <pc:docMk/>
            <pc:sldMk cId="3145937187" sldId="275"/>
            <ac:grpSpMk id="43" creationId="{9329CFD0-54DA-CF44-894D-A818176CCA40}"/>
          </ac:grpSpMkLst>
        </pc:grpChg>
        <pc:grpChg chg="add mod">
          <ac:chgData name="Subhadip Chowdhury" userId="03f024ee-fe61-4d7e-ba2d-0bdac5ab41ef" providerId="ADAL" clId="{139322FF-BCBC-4744-8581-799B7E2DE734}" dt="2018-11-14T16:48:42.464" v="1641" actId="1076"/>
          <ac:grpSpMkLst>
            <pc:docMk/>
            <pc:sldMk cId="3145937187" sldId="275"/>
            <ac:grpSpMk id="48" creationId="{0C407B7E-6FF1-D941-AB17-F73743BF58E7}"/>
          </ac:grpSpMkLst>
        </pc:grpChg>
        <pc:picChg chg="add del">
          <ac:chgData name="Subhadip Chowdhury" userId="03f024ee-fe61-4d7e-ba2d-0bdac5ab41ef" providerId="ADAL" clId="{139322FF-BCBC-4744-8581-799B7E2DE734}" dt="2018-11-14T00:46:53.488" v="1142" actId="478"/>
          <ac:picMkLst>
            <pc:docMk/>
            <pc:sldMk cId="3145937187" sldId="275"/>
            <ac:picMk id="4" creationId="{049FB18F-3F99-444D-8A88-8086B8945B0E}"/>
          </ac:picMkLst>
        </pc:picChg>
        <pc:picChg chg="add del mod">
          <ac:chgData name="Subhadip Chowdhury" userId="03f024ee-fe61-4d7e-ba2d-0bdac5ab41ef" providerId="ADAL" clId="{139322FF-BCBC-4744-8581-799B7E2DE734}" dt="2018-11-14T00:47:54.504" v="1146" actId="478"/>
          <ac:picMkLst>
            <pc:docMk/>
            <pc:sldMk cId="3145937187" sldId="275"/>
            <ac:picMk id="5" creationId="{CCB498B9-8DE2-6844-93F6-5106F9A1C67F}"/>
          </ac:picMkLst>
        </pc:picChg>
        <pc:cxnChg chg="add mod">
          <ac:chgData name="Subhadip Chowdhury" userId="03f024ee-fe61-4d7e-ba2d-0bdac5ab41ef" providerId="ADAL" clId="{139322FF-BCBC-4744-8581-799B7E2DE734}" dt="2018-11-14T01:12:25.536" v="1398" actId="693"/>
          <ac:cxnSpMkLst>
            <pc:docMk/>
            <pc:sldMk cId="3145937187" sldId="275"/>
            <ac:cxnSpMk id="11" creationId="{44436322-211E-9146-B31B-397CC26DCA3A}"/>
          </ac:cxnSpMkLst>
        </pc:cxnChg>
        <pc:cxnChg chg="add del mod">
          <ac:chgData name="Subhadip Chowdhury" userId="03f024ee-fe61-4d7e-ba2d-0bdac5ab41ef" providerId="ADAL" clId="{139322FF-BCBC-4744-8581-799B7E2DE734}" dt="2018-11-14T00:55:30.960" v="1182" actId="478"/>
          <ac:cxnSpMkLst>
            <pc:docMk/>
            <pc:sldMk cId="3145937187" sldId="275"/>
            <ac:cxnSpMk id="13" creationId="{DB6FEDA0-6C32-284D-A0FA-AC6700BCA117}"/>
          </ac:cxnSpMkLst>
        </pc:cxnChg>
        <pc:cxnChg chg="add del mod">
          <ac:chgData name="Subhadip Chowdhury" userId="03f024ee-fe61-4d7e-ba2d-0bdac5ab41ef" providerId="ADAL" clId="{139322FF-BCBC-4744-8581-799B7E2DE734}" dt="2018-11-14T01:09:47.496" v="1381" actId="478"/>
          <ac:cxnSpMkLst>
            <pc:docMk/>
            <pc:sldMk cId="3145937187" sldId="275"/>
            <ac:cxnSpMk id="17" creationId="{9F542398-F5C8-864C-854A-CAA479E22368}"/>
          </ac:cxnSpMkLst>
        </pc:cxnChg>
        <pc:cxnChg chg="add mod">
          <ac:chgData name="Subhadip Chowdhury" userId="03f024ee-fe61-4d7e-ba2d-0bdac5ab41ef" providerId="ADAL" clId="{139322FF-BCBC-4744-8581-799B7E2DE734}" dt="2018-11-14T16:47:10.696" v="1622" actId="14100"/>
          <ac:cxnSpMkLst>
            <pc:docMk/>
            <pc:sldMk cId="3145937187" sldId="275"/>
            <ac:cxnSpMk id="20" creationId="{41A72760-0B99-004E-B111-708DB11730A7}"/>
          </ac:cxnSpMkLst>
        </pc:cxnChg>
        <pc:cxnChg chg="add del mod">
          <ac:chgData name="Subhadip Chowdhury" userId="03f024ee-fe61-4d7e-ba2d-0bdac5ab41ef" providerId="ADAL" clId="{139322FF-BCBC-4744-8581-799B7E2DE734}" dt="2018-11-14T01:09:45.693" v="1380" actId="478"/>
          <ac:cxnSpMkLst>
            <pc:docMk/>
            <pc:sldMk cId="3145937187" sldId="275"/>
            <ac:cxnSpMk id="20" creationId="{845C776F-0FF0-5D42-8D4F-8BCBF5F2CB83}"/>
          </ac:cxnSpMkLst>
        </pc:cxnChg>
        <pc:cxnChg chg="add del mod">
          <ac:chgData name="Subhadip Chowdhury" userId="03f024ee-fe61-4d7e-ba2d-0bdac5ab41ef" providerId="ADAL" clId="{139322FF-BCBC-4744-8581-799B7E2DE734}" dt="2018-11-14T01:09:49.514" v="1382" actId="478"/>
          <ac:cxnSpMkLst>
            <pc:docMk/>
            <pc:sldMk cId="3145937187" sldId="275"/>
            <ac:cxnSpMk id="22" creationId="{4B4D8705-0253-AB46-8870-AD9CA4C0AA71}"/>
          </ac:cxnSpMkLst>
        </pc:cxnChg>
        <pc:cxnChg chg="add mod">
          <ac:chgData name="Subhadip Chowdhury" userId="03f024ee-fe61-4d7e-ba2d-0bdac5ab41ef" providerId="ADAL" clId="{139322FF-BCBC-4744-8581-799B7E2DE734}" dt="2018-11-14T16:47:23.632" v="1625" actId="14100"/>
          <ac:cxnSpMkLst>
            <pc:docMk/>
            <pc:sldMk cId="3145937187" sldId="275"/>
            <ac:cxnSpMk id="22" creationId="{930BC2E2-97DD-0F46-9CEE-BFBC8206DE93}"/>
          </ac:cxnSpMkLst>
        </pc:cxnChg>
        <pc:cxnChg chg="add mod">
          <ac:chgData name="Subhadip Chowdhury" userId="03f024ee-fe61-4d7e-ba2d-0bdac5ab41ef" providerId="ADAL" clId="{139322FF-BCBC-4744-8581-799B7E2DE734}" dt="2018-11-14T16:47:36.640" v="1628" actId="14100"/>
          <ac:cxnSpMkLst>
            <pc:docMk/>
            <pc:sldMk cId="3145937187" sldId="275"/>
            <ac:cxnSpMk id="24" creationId="{354DEBA4-4BE6-E54C-A1AF-220E604C527A}"/>
          </ac:cxnSpMkLst>
        </pc:cxnChg>
        <pc:cxnChg chg="add del mod">
          <ac:chgData name="Subhadip Chowdhury" userId="03f024ee-fe61-4d7e-ba2d-0bdac5ab41ef" providerId="ADAL" clId="{139322FF-BCBC-4744-8581-799B7E2DE734}" dt="2018-11-14T01:09:44.847" v="1379" actId="478"/>
          <ac:cxnSpMkLst>
            <pc:docMk/>
            <pc:sldMk cId="3145937187" sldId="275"/>
            <ac:cxnSpMk id="24" creationId="{D62D25AF-087C-4C43-84BA-E7DF91727542}"/>
          </ac:cxnSpMkLst>
        </pc:cxnChg>
        <pc:cxnChg chg="add del mod">
          <ac:chgData name="Subhadip Chowdhury" userId="03f024ee-fe61-4d7e-ba2d-0bdac5ab41ef" providerId="ADAL" clId="{139322FF-BCBC-4744-8581-799B7E2DE734}" dt="2018-11-14T16:47:45.154" v="1631" actId="478"/>
          <ac:cxnSpMkLst>
            <pc:docMk/>
            <pc:sldMk cId="3145937187" sldId="275"/>
            <ac:cxnSpMk id="26" creationId="{7F3057E5-CB68-9248-8C88-6CCC8341B835}"/>
          </ac:cxnSpMkLst>
        </pc:cxnChg>
        <pc:cxnChg chg="add del mod">
          <ac:chgData name="Subhadip Chowdhury" userId="03f024ee-fe61-4d7e-ba2d-0bdac5ab41ef" providerId="ADAL" clId="{139322FF-BCBC-4744-8581-799B7E2DE734}" dt="2018-11-14T01:00:30.552" v="1291" actId="478"/>
          <ac:cxnSpMkLst>
            <pc:docMk/>
            <pc:sldMk cId="3145937187" sldId="275"/>
            <ac:cxnSpMk id="33" creationId="{BB7AEAB7-1968-7B43-9024-BEEBA44DB63C}"/>
          </ac:cxnSpMkLst>
        </pc:cxnChg>
        <pc:cxnChg chg="add mod">
          <ac:chgData name="Subhadip Chowdhury" userId="03f024ee-fe61-4d7e-ba2d-0bdac5ab41ef" providerId="ADAL" clId="{139322FF-BCBC-4744-8581-799B7E2DE734}" dt="2018-11-14T01:04:50.778" v="1358" actId="164"/>
          <ac:cxnSpMkLst>
            <pc:docMk/>
            <pc:sldMk cId="3145937187" sldId="275"/>
            <ac:cxnSpMk id="45" creationId="{9A290B56-928F-CE42-B8CB-5D7C05A572EE}"/>
          </ac:cxnSpMkLst>
        </pc:cxnChg>
        <pc:cxnChg chg="add del mod">
          <ac:chgData name="Subhadip Chowdhury" userId="03f024ee-fe61-4d7e-ba2d-0bdac5ab41ef" providerId="ADAL" clId="{139322FF-BCBC-4744-8581-799B7E2DE734}" dt="2018-11-14T01:09:43.674" v="1378" actId="478"/>
          <ac:cxnSpMkLst>
            <pc:docMk/>
            <pc:sldMk cId="3145937187" sldId="275"/>
            <ac:cxnSpMk id="54" creationId="{FDFACAE9-9F8C-6844-B551-ACD80171F7D2}"/>
          </ac:cxnSpMkLst>
        </pc:cxnChg>
      </pc:sldChg>
      <pc:sldChg chg="addSp modSp modAnim">
        <pc:chgData name="Subhadip Chowdhury" userId="03f024ee-fe61-4d7e-ba2d-0bdac5ab41ef" providerId="ADAL" clId="{139322FF-BCBC-4744-8581-799B7E2DE734}" dt="2018-11-14T15:35:49.093" v="1520"/>
        <pc:sldMkLst>
          <pc:docMk/>
          <pc:sldMk cId="445523179" sldId="276"/>
        </pc:sldMkLst>
        <pc:spChg chg="add mod">
          <ac:chgData name="Subhadip Chowdhury" userId="03f024ee-fe61-4d7e-ba2d-0bdac5ab41ef" providerId="ADAL" clId="{139322FF-BCBC-4744-8581-799B7E2DE734}" dt="2018-11-14T15:35:40.328" v="1519" actId="1582"/>
          <ac:spMkLst>
            <pc:docMk/>
            <pc:sldMk cId="445523179" sldId="276"/>
            <ac:spMk id="2" creationId="{9B2AF7D7-B827-1844-9127-F64EBF3ECCE5}"/>
          </ac:spMkLst>
        </pc:spChg>
        <pc:grpChg chg="mod">
          <ac:chgData name="Subhadip Chowdhury" userId="03f024ee-fe61-4d7e-ba2d-0bdac5ab41ef" providerId="ADAL" clId="{139322FF-BCBC-4744-8581-799B7E2DE734}" dt="2018-11-14T15:33:19.923" v="1509" actId="1076"/>
          <ac:grpSpMkLst>
            <pc:docMk/>
            <pc:sldMk cId="445523179" sldId="276"/>
            <ac:grpSpMk id="48" creationId="{901FB679-C7CD-4101-A212-CAF4CE7D86A9}"/>
          </ac:grpSpMkLst>
        </pc:grpChg>
        <pc:grpChg chg="mod">
          <ac:chgData name="Subhadip Chowdhury" userId="03f024ee-fe61-4d7e-ba2d-0bdac5ab41ef" providerId="ADAL" clId="{139322FF-BCBC-4744-8581-799B7E2DE734}" dt="2018-11-14T15:33:19.923" v="1509" actId="1076"/>
          <ac:grpSpMkLst>
            <pc:docMk/>
            <pc:sldMk cId="445523179" sldId="276"/>
            <ac:grpSpMk id="49" creationId="{9EE792A5-8D42-490A-BF1E-12F6DBA378F8}"/>
          </ac:grpSpMkLst>
        </pc:grpChg>
        <pc:grpChg chg="mod">
          <ac:chgData name="Subhadip Chowdhury" userId="03f024ee-fe61-4d7e-ba2d-0bdac5ab41ef" providerId="ADAL" clId="{139322FF-BCBC-4744-8581-799B7E2DE734}" dt="2018-11-14T15:33:19.923" v="1509" actId="1076"/>
          <ac:grpSpMkLst>
            <pc:docMk/>
            <pc:sldMk cId="445523179" sldId="276"/>
            <ac:grpSpMk id="50" creationId="{1191A7F4-158A-4325-B133-C180516D1D2E}"/>
          </ac:grpSpMkLst>
        </pc:grpChg>
        <pc:grpChg chg="mod">
          <ac:chgData name="Subhadip Chowdhury" userId="03f024ee-fe61-4d7e-ba2d-0bdac5ab41ef" providerId="ADAL" clId="{139322FF-BCBC-4744-8581-799B7E2DE734}" dt="2018-11-14T15:33:19.923" v="1509" actId="1076"/>
          <ac:grpSpMkLst>
            <pc:docMk/>
            <pc:sldMk cId="445523179" sldId="276"/>
            <ac:grpSpMk id="51" creationId="{6D638142-0143-4729-8F18-F546596A99F2}"/>
          </ac:grpSpMkLst>
        </pc:grpChg>
        <pc:grpChg chg="mod">
          <ac:chgData name="Subhadip Chowdhury" userId="03f024ee-fe61-4d7e-ba2d-0bdac5ab41ef" providerId="ADAL" clId="{139322FF-BCBC-4744-8581-799B7E2DE734}" dt="2018-11-14T15:33:19.923" v="1509" actId="1076"/>
          <ac:grpSpMkLst>
            <pc:docMk/>
            <pc:sldMk cId="445523179" sldId="276"/>
            <ac:grpSpMk id="55" creationId="{0F08896A-7730-4FF1-9409-695DACAD283B}"/>
          </ac:grpSpMkLst>
        </pc:grpChg>
        <pc:grpChg chg="mod">
          <ac:chgData name="Subhadip Chowdhury" userId="03f024ee-fe61-4d7e-ba2d-0bdac5ab41ef" providerId="ADAL" clId="{139322FF-BCBC-4744-8581-799B7E2DE734}" dt="2018-11-14T15:33:19.923" v="1509" actId="1076"/>
          <ac:grpSpMkLst>
            <pc:docMk/>
            <pc:sldMk cId="445523179" sldId="276"/>
            <ac:grpSpMk id="58" creationId="{D736BEF2-853C-47F4-87BA-4D8F5C140A81}"/>
          </ac:grpSpMkLst>
        </pc:grpChg>
        <pc:grpChg chg="mod">
          <ac:chgData name="Subhadip Chowdhury" userId="03f024ee-fe61-4d7e-ba2d-0bdac5ab41ef" providerId="ADAL" clId="{139322FF-BCBC-4744-8581-799B7E2DE734}" dt="2018-11-14T15:33:19.923" v="1509" actId="1076"/>
          <ac:grpSpMkLst>
            <pc:docMk/>
            <pc:sldMk cId="445523179" sldId="276"/>
            <ac:grpSpMk id="61" creationId="{DF49204C-9A32-4F72-8F32-B4CD82927D8B}"/>
          </ac:grpSpMkLst>
        </pc:grpChg>
        <pc:grpChg chg="mod">
          <ac:chgData name="Subhadip Chowdhury" userId="03f024ee-fe61-4d7e-ba2d-0bdac5ab41ef" providerId="ADAL" clId="{139322FF-BCBC-4744-8581-799B7E2DE734}" dt="2018-11-14T15:33:19.923" v="1509" actId="1076"/>
          <ac:grpSpMkLst>
            <pc:docMk/>
            <pc:sldMk cId="445523179" sldId="276"/>
            <ac:grpSpMk id="64" creationId="{465BA259-12A2-4C9F-8CE2-7F74321988D2}"/>
          </ac:grpSpMkLst>
        </pc:grpChg>
        <pc:grpChg chg="mod">
          <ac:chgData name="Subhadip Chowdhury" userId="03f024ee-fe61-4d7e-ba2d-0bdac5ab41ef" providerId="ADAL" clId="{139322FF-BCBC-4744-8581-799B7E2DE734}" dt="2018-11-14T15:33:19.923" v="1509" actId="1076"/>
          <ac:grpSpMkLst>
            <pc:docMk/>
            <pc:sldMk cId="445523179" sldId="276"/>
            <ac:grpSpMk id="67" creationId="{77A3EC3D-CFAA-4F02-A515-DB1EC8325606}"/>
          </ac:grpSpMkLst>
        </pc:grpChg>
        <pc:grpChg chg="mod">
          <ac:chgData name="Subhadip Chowdhury" userId="03f024ee-fe61-4d7e-ba2d-0bdac5ab41ef" providerId="ADAL" clId="{139322FF-BCBC-4744-8581-799B7E2DE734}" dt="2018-11-14T15:33:19.923" v="1509" actId="1076"/>
          <ac:grpSpMkLst>
            <pc:docMk/>
            <pc:sldMk cId="445523179" sldId="276"/>
            <ac:grpSpMk id="70" creationId="{073D6B76-2D76-4CCA-9102-5614425956C4}"/>
          </ac:grpSpMkLst>
        </pc:grpChg>
        <pc:grpChg chg="mod">
          <ac:chgData name="Subhadip Chowdhury" userId="03f024ee-fe61-4d7e-ba2d-0bdac5ab41ef" providerId="ADAL" clId="{139322FF-BCBC-4744-8581-799B7E2DE734}" dt="2018-11-14T15:33:19.923" v="1509" actId="1076"/>
          <ac:grpSpMkLst>
            <pc:docMk/>
            <pc:sldMk cId="445523179" sldId="276"/>
            <ac:grpSpMk id="73" creationId="{D64B3E47-DB41-4D3B-9784-275361F151FA}"/>
          </ac:grpSpMkLst>
        </pc:grpChg>
        <pc:grpChg chg="mod">
          <ac:chgData name="Subhadip Chowdhury" userId="03f024ee-fe61-4d7e-ba2d-0bdac5ab41ef" providerId="ADAL" clId="{139322FF-BCBC-4744-8581-799B7E2DE734}" dt="2018-11-14T15:33:19.923" v="1509" actId="1076"/>
          <ac:grpSpMkLst>
            <pc:docMk/>
            <pc:sldMk cId="445523179" sldId="276"/>
            <ac:grpSpMk id="76" creationId="{7690B8A5-C0C3-4008-8B06-E534AC5F72A8}"/>
          </ac:grpSpMkLst>
        </pc:grpChg>
        <pc:grpChg chg="mod">
          <ac:chgData name="Subhadip Chowdhury" userId="03f024ee-fe61-4d7e-ba2d-0bdac5ab41ef" providerId="ADAL" clId="{139322FF-BCBC-4744-8581-799B7E2DE734}" dt="2018-11-14T15:33:19.923" v="1509" actId="1076"/>
          <ac:grpSpMkLst>
            <pc:docMk/>
            <pc:sldMk cId="445523179" sldId="276"/>
            <ac:grpSpMk id="79" creationId="{50A8A7A1-C948-4A2B-AC8D-AD9E320ACB8E}"/>
          </ac:grpSpMkLst>
        </pc:grpChg>
        <pc:grpChg chg="mod">
          <ac:chgData name="Subhadip Chowdhury" userId="03f024ee-fe61-4d7e-ba2d-0bdac5ab41ef" providerId="ADAL" clId="{139322FF-BCBC-4744-8581-799B7E2DE734}" dt="2018-11-14T15:33:19.923" v="1509" actId="1076"/>
          <ac:grpSpMkLst>
            <pc:docMk/>
            <pc:sldMk cId="445523179" sldId="276"/>
            <ac:grpSpMk id="82" creationId="{E8518393-0C7A-462A-81C2-956DE4838E48}"/>
          </ac:grpSpMkLst>
        </pc:grpChg>
        <pc:grpChg chg="mod">
          <ac:chgData name="Subhadip Chowdhury" userId="03f024ee-fe61-4d7e-ba2d-0bdac5ab41ef" providerId="ADAL" clId="{139322FF-BCBC-4744-8581-799B7E2DE734}" dt="2018-11-14T15:33:19.923" v="1509" actId="1076"/>
          <ac:grpSpMkLst>
            <pc:docMk/>
            <pc:sldMk cId="445523179" sldId="276"/>
            <ac:grpSpMk id="85" creationId="{8F857362-929A-4652-AE1F-262CECCC6864}"/>
          </ac:grpSpMkLst>
        </pc:grpChg>
        <pc:grpChg chg="mod">
          <ac:chgData name="Subhadip Chowdhury" userId="03f024ee-fe61-4d7e-ba2d-0bdac5ab41ef" providerId="ADAL" clId="{139322FF-BCBC-4744-8581-799B7E2DE734}" dt="2018-11-14T15:33:19.923" v="1509" actId="1076"/>
          <ac:grpSpMkLst>
            <pc:docMk/>
            <pc:sldMk cId="445523179" sldId="276"/>
            <ac:grpSpMk id="88" creationId="{1F670F71-7DF4-4EDA-9086-CFBD1F64EBE5}"/>
          </ac:grpSpMkLst>
        </pc:grpChg>
        <pc:grpChg chg="mod">
          <ac:chgData name="Subhadip Chowdhury" userId="03f024ee-fe61-4d7e-ba2d-0bdac5ab41ef" providerId="ADAL" clId="{139322FF-BCBC-4744-8581-799B7E2DE734}" dt="2018-11-14T15:33:19.923" v="1509" actId="1076"/>
          <ac:grpSpMkLst>
            <pc:docMk/>
            <pc:sldMk cId="445523179" sldId="276"/>
            <ac:grpSpMk id="91" creationId="{D9C53A94-622F-4569-B5A8-B9335F2E2541}"/>
          </ac:grpSpMkLst>
        </pc:grpChg>
        <pc:grpChg chg="mod">
          <ac:chgData name="Subhadip Chowdhury" userId="03f024ee-fe61-4d7e-ba2d-0bdac5ab41ef" providerId="ADAL" clId="{139322FF-BCBC-4744-8581-799B7E2DE734}" dt="2018-11-14T15:33:19.923" v="1509" actId="1076"/>
          <ac:grpSpMkLst>
            <pc:docMk/>
            <pc:sldMk cId="445523179" sldId="276"/>
            <ac:grpSpMk id="94" creationId="{E436D282-E8C4-4BBA-B3FA-282BC716756B}"/>
          </ac:grpSpMkLst>
        </pc:grpChg>
        <pc:grpChg chg="mod">
          <ac:chgData name="Subhadip Chowdhury" userId="03f024ee-fe61-4d7e-ba2d-0bdac5ab41ef" providerId="ADAL" clId="{139322FF-BCBC-4744-8581-799B7E2DE734}" dt="2018-11-14T15:33:19.923" v="1509" actId="1076"/>
          <ac:grpSpMkLst>
            <pc:docMk/>
            <pc:sldMk cId="445523179" sldId="276"/>
            <ac:grpSpMk id="97" creationId="{B2116BD6-AAA7-4B40-A0BF-9A54FC14B346}"/>
          </ac:grpSpMkLst>
        </pc:grpChg>
        <pc:grpChg chg="mod">
          <ac:chgData name="Subhadip Chowdhury" userId="03f024ee-fe61-4d7e-ba2d-0bdac5ab41ef" providerId="ADAL" clId="{139322FF-BCBC-4744-8581-799B7E2DE734}" dt="2018-11-14T15:33:19.923" v="1509" actId="1076"/>
          <ac:grpSpMkLst>
            <pc:docMk/>
            <pc:sldMk cId="445523179" sldId="276"/>
            <ac:grpSpMk id="100" creationId="{175F6756-EF6D-4F3C-A088-453F63F7D102}"/>
          </ac:grpSpMkLst>
        </pc:grpChg>
        <pc:grpChg chg="mod">
          <ac:chgData name="Subhadip Chowdhury" userId="03f024ee-fe61-4d7e-ba2d-0bdac5ab41ef" providerId="ADAL" clId="{139322FF-BCBC-4744-8581-799B7E2DE734}" dt="2018-11-14T15:33:19.923" v="1509" actId="1076"/>
          <ac:grpSpMkLst>
            <pc:docMk/>
            <pc:sldMk cId="445523179" sldId="276"/>
            <ac:grpSpMk id="103" creationId="{23A33D36-BE04-45A8-A9B9-9F696B4EEC7E}"/>
          </ac:grpSpMkLst>
        </pc:grpChg>
        <pc:grpChg chg="mod">
          <ac:chgData name="Subhadip Chowdhury" userId="03f024ee-fe61-4d7e-ba2d-0bdac5ab41ef" providerId="ADAL" clId="{139322FF-BCBC-4744-8581-799B7E2DE734}" dt="2018-11-14T15:33:19.923" v="1509" actId="1076"/>
          <ac:grpSpMkLst>
            <pc:docMk/>
            <pc:sldMk cId="445523179" sldId="276"/>
            <ac:grpSpMk id="106" creationId="{994415E9-A5C3-4746-AAE6-BF7E706760E5}"/>
          </ac:grpSpMkLst>
        </pc:grpChg>
        <pc:grpChg chg="mod">
          <ac:chgData name="Subhadip Chowdhury" userId="03f024ee-fe61-4d7e-ba2d-0bdac5ab41ef" providerId="ADAL" clId="{139322FF-BCBC-4744-8581-799B7E2DE734}" dt="2018-11-14T15:33:19.923" v="1509" actId="1076"/>
          <ac:grpSpMkLst>
            <pc:docMk/>
            <pc:sldMk cId="445523179" sldId="276"/>
            <ac:grpSpMk id="109" creationId="{E8D51630-388E-4325-9B81-43C2D5700F65}"/>
          </ac:grpSpMkLst>
        </pc:grpChg>
        <pc:grpChg chg="mod">
          <ac:chgData name="Subhadip Chowdhury" userId="03f024ee-fe61-4d7e-ba2d-0bdac5ab41ef" providerId="ADAL" clId="{139322FF-BCBC-4744-8581-799B7E2DE734}" dt="2018-11-14T15:33:19.923" v="1509" actId="1076"/>
          <ac:grpSpMkLst>
            <pc:docMk/>
            <pc:sldMk cId="445523179" sldId="276"/>
            <ac:grpSpMk id="112" creationId="{B79EAD53-1415-4C1F-BB70-A5A65156A428}"/>
          </ac:grpSpMkLst>
        </pc:grpChg>
        <pc:grpChg chg="mod">
          <ac:chgData name="Subhadip Chowdhury" userId="03f024ee-fe61-4d7e-ba2d-0bdac5ab41ef" providerId="ADAL" clId="{139322FF-BCBC-4744-8581-799B7E2DE734}" dt="2018-11-14T15:33:19.923" v="1509" actId="1076"/>
          <ac:grpSpMkLst>
            <pc:docMk/>
            <pc:sldMk cId="445523179" sldId="276"/>
            <ac:grpSpMk id="115" creationId="{2C69C561-83BE-45D7-9114-F5A7B0BEC368}"/>
          </ac:grpSpMkLst>
        </pc:grpChg>
        <pc:grpChg chg="mod">
          <ac:chgData name="Subhadip Chowdhury" userId="03f024ee-fe61-4d7e-ba2d-0bdac5ab41ef" providerId="ADAL" clId="{139322FF-BCBC-4744-8581-799B7E2DE734}" dt="2018-11-14T15:33:19.923" v="1509" actId="1076"/>
          <ac:grpSpMkLst>
            <pc:docMk/>
            <pc:sldMk cId="445523179" sldId="276"/>
            <ac:grpSpMk id="118" creationId="{0C54175C-A8F0-4C87-813D-88AC31AA34FB}"/>
          </ac:grpSpMkLst>
        </pc:grpChg>
        <pc:grpChg chg="mod">
          <ac:chgData name="Subhadip Chowdhury" userId="03f024ee-fe61-4d7e-ba2d-0bdac5ab41ef" providerId="ADAL" clId="{139322FF-BCBC-4744-8581-799B7E2DE734}" dt="2018-11-14T15:33:19.923" v="1509" actId="1076"/>
          <ac:grpSpMkLst>
            <pc:docMk/>
            <pc:sldMk cId="445523179" sldId="276"/>
            <ac:grpSpMk id="121" creationId="{2853BA05-73A4-41DD-88B4-52AE83F4B06C}"/>
          </ac:grpSpMkLst>
        </pc:grpChg>
        <pc:grpChg chg="mod">
          <ac:chgData name="Subhadip Chowdhury" userId="03f024ee-fe61-4d7e-ba2d-0bdac5ab41ef" providerId="ADAL" clId="{139322FF-BCBC-4744-8581-799B7E2DE734}" dt="2018-11-14T15:33:19.923" v="1509" actId="1076"/>
          <ac:grpSpMkLst>
            <pc:docMk/>
            <pc:sldMk cId="445523179" sldId="276"/>
            <ac:grpSpMk id="124" creationId="{8BDB37B2-EC0A-4E6C-850F-94CE40546A74}"/>
          </ac:grpSpMkLst>
        </pc:grpChg>
        <pc:grpChg chg="mod">
          <ac:chgData name="Subhadip Chowdhury" userId="03f024ee-fe61-4d7e-ba2d-0bdac5ab41ef" providerId="ADAL" clId="{139322FF-BCBC-4744-8581-799B7E2DE734}" dt="2018-11-14T15:33:19.923" v="1509" actId="1076"/>
          <ac:grpSpMkLst>
            <pc:docMk/>
            <pc:sldMk cId="445523179" sldId="276"/>
            <ac:grpSpMk id="127" creationId="{C1F66F47-1304-4681-A91B-D84681DA759E}"/>
          </ac:grpSpMkLst>
        </pc:grpChg>
        <pc:grpChg chg="mod">
          <ac:chgData name="Subhadip Chowdhury" userId="03f024ee-fe61-4d7e-ba2d-0bdac5ab41ef" providerId="ADAL" clId="{139322FF-BCBC-4744-8581-799B7E2DE734}" dt="2018-11-14T15:33:19.923" v="1509" actId="1076"/>
          <ac:grpSpMkLst>
            <pc:docMk/>
            <pc:sldMk cId="445523179" sldId="276"/>
            <ac:grpSpMk id="130" creationId="{02C439AB-2963-4250-A333-BE11BA601D58}"/>
          </ac:grpSpMkLst>
        </pc:grpChg>
        <pc:grpChg chg="mod">
          <ac:chgData name="Subhadip Chowdhury" userId="03f024ee-fe61-4d7e-ba2d-0bdac5ab41ef" providerId="ADAL" clId="{139322FF-BCBC-4744-8581-799B7E2DE734}" dt="2018-11-14T15:33:19.923" v="1509" actId="1076"/>
          <ac:grpSpMkLst>
            <pc:docMk/>
            <pc:sldMk cId="445523179" sldId="276"/>
            <ac:grpSpMk id="133" creationId="{35CAEEBA-26F5-4FC5-A112-86B57516D434}"/>
          </ac:grpSpMkLst>
        </pc:grpChg>
        <pc:grpChg chg="mod">
          <ac:chgData name="Subhadip Chowdhury" userId="03f024ee-fe61-4d7e-ba2d-0bdac5ab41ef" providerId="ADAL" clId="{139322FF-BCBC-4744-8581-799B7E2DE734}" dt="2018-11-14T15:33:19.923" v="1509" actId="1076"/>
          <ac:grpSpMkLst>
            <pc:docMk/>
            <pc:sldMk cId="445523179" sldId="276"/>
            <ac:grpSpMk id="136" creationId="{9460A5E3-E783-468F-82B6-834DDBCE7BA5}"/>
          </ac:grpSpMkLst>
        </pc:grpChg>
        <pc:grpChg chg="mod">
          <ac:chgData name="Subhadip Chowdhury" userId="03f024ee-fe61-4d7e-ba2d-0bdac5ab41ef" providerId="ADAL" clId="{139322FF-BCBC-4744-8581-799B7E2DE734}" dt="2018-11-14T15:33:19.923" v="1509" actId="1076"/>
          <ac:grpSpMkLst>
            <pc:docMk/>
            <pc:sldMk cId="445523179" sldId="276"/>
            <ac:grpSpMk id="139" creationId="{8E15C686-2467-47C7-AA89-FC7B48DCF924}"/>
          </ac:grpSpMkLst>
        </pc:grpChg>
        <pc:grpChg chg="mod">
          <ac:chgData name="Subhadip Chowdhury" userId="03f024ee-fe61-4d7e-ba2d-0bdac5ab41ef" providerId="ADAL" clId="{139322FF-BCBC-4744-8581-799B7E2DE734}" dt="2018-11-14T15:33:19.923" v="1509" actId="1076"/>
          <ac:grpSpMkLst>
            <pc:docMk/>
            <pc:sldMk cId="445523179" sldId="276"/>
            <ac:grpSpMk id="142" creationId="{728746A7-F20E-4BFC-BC42-027BC7BF979A}"/>
          </ac:grpSpMkLst>
        </pc:grpChg>
        <pc:grpChg chg="mod">
          <ac:chgData name="Subhadip Chowdhury" userId="03f024ee-fe61-4d7e-ba2d-0bdac5ab41ef" providerId="ADAL" clId="{139322FF-BCBC-4744-8581-799B7E2DE734}" dt="2018-11-14T15:33:19.923" v="1509" actId="1076"/>
          <ac:grpSpMkLst>
            <pc:docMk/>
            <pc:sldMk cId="445523179" sldId="276"/>
            <ac:grpSpMk id="145" creationId="{B51C0605-A6B3-44E9-B4BB-854928AFE3B6}"/>
          </ac:grpSpMkLst>
        </pc:grpChg>
        <pc:grpChg chg="mod">
          <ac:chgData name="Subhadip Chowdhury" userId="03f024ee-fe61-4d7e-ba2d-0bdac5ab41ef" providerId="ADAL" clId="{139322FF-BCBC-4744-8581-799B7E2DE734}" dt="2018-11-14T15:33:19.923" v="1509" actId="1076"/>
          <ac:grpSpMkLst>
            <pc:docMk/>
            <pc:sldMk cId="445523179" sldId="276"/>
            <ac:grpSpMk id="148" creationId="{8EBDD3A0-93C4-4802-9026-DD58090473FB}"/>
          </ac:grpSpMkLst>
        </pc:grpChg>
        <pc:grpChg chg="add mod">
          <ac:chgData name="Subhadip Chowdhury" userId="03f024ee-fe61-4d7e-ba2d-0bdac5ab41ef" providerId="ADAL" clId="{139322FF-BCBC-4744-8581-799B7E2DE734}" dt="2018-11-14T15:33:31.456" v="1511" actId="1076"/>
          <ac:grpSpMkLst>
            <pc:docMk/>
            <pc:sldMk cId="445523179" sldId="276"/>
            <ac:grpSpMk id="151" creationId="{12A1E29A-5336-264E-B963-4A50AA81317E}"/>
          </ac:grpSpMkLst>
        </pc:grpChg>
      </pc:sldChg>
      <pc:sldChg chg="addSp delSp modSp add modTransition">
        <pc:chgData name="Subhadip Chowdhury" userId="03f024ee-fe61-4d7e-ba2d-0bdac5ab41ef" providerId="ADAL" clId="{139322FF-BCBC-4744-8581-799B7E2DE734}" dt="2018-11-14T15:30:23.616" v="1505" actId="14100"/>
        <pc:sldMkLst>
          <pc:docMk/>
          <pc:sldMk cId="3460618763" sldId="278"/>
        </pc:sldMkLst>
        <pc:spChg chg="del">
          <ac:chgData name="Subhadip Chowdhury" userId="03f024ee-fe61-4d7e-ba2d-0bdac5ab41ef" providerId="ADAL" clId="{139322FF-BCBC-4744-8581-799B7E2DE734}" dt="2018-11-14T15:26:49.021" v="1500" actId="478"/>
          <ac:spMkLst>
            <pc:docMk/>
            <pc:sldMk cId="3460618763" sldId="278"/>
            <ac:spMk id="2" creationId="{82DEED88-8B9B-A346-AC15-DF567DF88000}"/>
          </ac:spMkLst>
        </pc:spChg>
        <pc:spChg chg="del">
          <ac:chgData name="Subhadip Chowdhury" userId="03f024ee-fe61-4d7e-ba2d-0bdac5ab41ef" providerId="ADAL" clId="{139322FF-BCBC-4744-8581-799B7E2DE734}" dt="2018-11-14T15:26:49.021" v="1500" actId="478"/>
          <ac:spMkLst>
            <pc:docMk/>
            <pc:sldMk cId="3460618763" sldId="278"/>
            <ac:spMk id="3" creationId="{377EC5FF-07DE-DC48-B0F1-FD48D46E4834}"/>
          </ac:spMkLst>
        </pc:spChg>
        <pc:picChg chg="add mod">
          <ac:chgData name="Subhadip Chowdhury" userId="03f024ee-fe61-4d7e-ba2d-0bdac5ab41ef" providerId="ADAL" clId="{139322FF-BCBC-4744-8581-799B7E2DE734}" dt="2018-11-14T15:30:23.616" v="1505" actId="14100"/>
          <ac:picMkLst>
            <pc:docMk/>
            <pc:sldMk cId="3460618763" sldId="278"/>
            <ac:picMk id="5" creationId="{EEB5AEA4-930D-CA4D-A4C9-B38D641C6EA4}"/>
          </ac:picMkLst>
        </pc:picChg>
      </pc:sldChg>
      <pc:sldChg chg="addSp delSp modSp add modAnim">
        <pc:chgData name="Subhadip Chowdhury" userId="03f024ee-fe61-4d7e-ba2d-0bdac5ab41ef" providerId="ADAL" clId="{139322FF-BCBC-4744-8581-799B7E2DE734}" dt="2018-11-14T16:45:56.192" v="1588" actId="1076"/>
        <pc:sldMkLst>
          <pc:docMk/>
          <pc:sldMk cId="3153526874" sldId="279"/>
        </pc:sldMkLst>
        <pc:spChg chg="del">
          <ac:chgData name="Subhadip Chowdhury" userId="03f024ee-fe61-4d7e-ba2d-0bdac5ab41ef" providerId="ADAL" clId="{139322FF-BCBC-4744-8581-799B7E2DE734}" dt="2018-11-14T16:45:01.305" v="1523" actId="478"/>
          <ac:spMkLst>
            <pc:docMk/>
            <pc:sldMk cId="3153526874" sldId="279"/>
            <ac:spMk id="2" creationId="{670A02C1-2B97-2845-BB96-339091EC698E}"/>
          </ac:spMkLst>
        </pc:spChg>
        <pc:spChg chg="del">
          <ac:chgData name="Subhadip Chowdhury" userId="03f024ee-fe61-4d7e-ba2d-0bdac5ab41ef" providerId="ADAL" clId="{139322FF-BCBC-4744-8581-799B7E2DE734}" dt="2018-11-14T16:45:01.305" v="1523" actId="478"/>
          <ac:spMkLst>
            <pc:docMk/>
            <pc:sldMk cId="3153526874" sldId="279"/>
            <ac:spMk id="3" creationId="{26340797-D2BB-3648-9FEF-B55C10295170}"/>
          </ac:spMkLst>
        </pc:spChg>
        <pc:spChg chg="add mod">
          <ac:chgData name="Subhadip Chowdhury" userId="03f024ee-fe61-4d7e-ba2d-0bdac5ab41ef" providerId="ADAL" clId="{139322FF-BCBC-4744-8581-799B7E2DE734}" dt="2018-11-14T16:45:50.965" v="1587" actId="1038"/>
          <ac:spMkLst>
            <pc:docMk/>
            <pc:sldMk cId="3153526874" sldId="279"/>
            <ac:spMk id="4" creationId="{19774B08-B724-E444-848A-AFF6DC170AB9}"/>
          </ac:spMkLst>
        </pc:spChg>
        <pc:grpChg chg="add mod">
          <ac:chgData name="Subhadip Chowdhury" userId="03f024ee-fe61-4d7e-ba2d-0bdac5ab41ef" providerId="ADAL" clId="{139322FF-BCBC-4744-8581-799B7E2DE734}" dt="2018-11-14T16:45:56.192" v="1588" actId="1076"/>
          <ac:grpSpMkLst>
            <pc:docMk/>
            <pc:sldMk cId="3153526874" sldId="279"/>
            <ac:grpSpMk id="5" creationId="{82667DC9-16B3-2C4E-90DA-76F7143F3A57}"/>
          </ac:grpSpMkLst>
        </pc:grpChg>
        <pc:grpChg chg="add mod">
          <ac:chgData name="Subhadip Chowdhury" userId="03f024ee-fe61-4d7e-ba2d-0bdac5ab41ef" providerId="ADAL" clId="{139322FF-BCBC-4744-8581-799B7E2DE734}" dt="2018-11-14T16:45:50.965" v="1587" actId="1038"/>
          <ac:grpSpMkLst>
            <pc:docMk/>
            <pc:sldMk cId="3153526874" sldId="279"/>
            <ac:grpSpMk id="16" creationId="{9A7BCE0C-9CDC-B047-9E26-04051A7844F5}"/>
          </ac:grpSpMkLst>
        </pc:grpChg>
        <pc:picChg chg="add mod">
          <ac:chgData name="Subhadip Chowdhury" userId="03f024ee-fe61-4d7e-ba2d-0bdac5ab41ef" providerId="ADAL" clId="{139322FF-BCBC-4744-8581-799B7E2DE734}" dt="2018-11-14T16:45:56.192" v="1588" actId="1076"/>
          <ac:picMkLst>
            <pc:docMk/>
            <pc:sldMk cId="3153526874" sldId="279"/>
            <ac:picMk id="15" creationId="{0AD51C36-DCCC-424B-B4CA-0E8CDE9F1339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blog.zacharyabel.com/" TargetMode="Externa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5E58D-5D80-4225-BF63-9E10CCCB85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Illumination Problem and Rational Billiards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2DB2DC-BC1C-4B9D-AA54-70E2A55A74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 Introduction to Translation Surfaces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BE769F-7A0B-4669-A2AD-078FAC8014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6287" y="609600"/>
            <a:ext cx="3019425" cy="1905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278023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EB5AEA4-930D-CA4D-A4C9-B38D641C6E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0550" y="1523999"/>
            <a:ext cx="6597912" cy="4238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6187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16869-62D9-44AA-87CB-0F24E4967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Unfolding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27FD6C-DF94-4013-BF85-F51E2BF6E6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9596" y="1469444"/>
            <a:ext cx="7052807" cy="4701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592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26363-2C2C-4F59-B961-9CAD88B18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en-US" sz="2800" dirty="0"/>
              <a:t>Also works with isosceles right angled triangles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B953EE4-D15E-47F3-9036-478C14C61C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28908" y="1905000"/>
            <a:ext cx="6839720" cy="3824577"/>
          </a:xfrm>
        </p:spPr>
      </p:pic>
    </p:spTree>
    <p:extLst>
      <p:ext uri="{BB962C8B-B14F-4D97-AF65-F5344CB8AC3E}">
        <p14:creationId xmlns:p14="http://schemas.microsoft.com/office/powerpoint/2010/main" val="3462613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45C35-E6BB-40AA-9D80-A1C3765F4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76238"/>
          </a:xfrm>
        </p:spPr>
        <p:txBody>
          <a:bodyPr>
            <a:normAutofit fontScale="90000"/>
          </a:bodyPr>
          <a:lstStyle/>
          <a:p>
            <a:r>
              <a:rPr lang="en-US" dirty="0"/>
              <a:t>Rational Polygon</a:t>
            </a:r>
            <a:br>
              <a:rPr lang="en-US" dirty="0"/>
            </a:br>
            <a:endParaRPr lang="en-US" dirty="0"/>
          </a:p>
        </p:txBody>
      </p:sp>
      <p:sp>
        <p:nvSpPr>
          <p:cNvPr id="20" name="Snip Single Corner Rectangle 19">
            <a:extLst>
              <a:ext uri="{FF2B5EF4-FFF2-40B4-BE49-F238E27FC236}">
                <a16:creationId xmlns:a16="http://schemas.microsoft.com/office/drawing/2014/main" id="{D65E056F-DD72-864C-8452-2E25D9781208}"/>
              </a:ext>
            </a:extLst>
          </p:cNvPr>
          <p:cNvSpPr/>
          <p:nvPr/>
        </p:nvSpPr>
        <p:spPr>
          <a:xfrm>
            <a:off x="4459594" y="2314699"/>
            <a:ext cx="3870434" cy="3870434"/>
          </a:xfrm>
          <a:prstGeom prst="snip1Rect">
            <a:avLst>
              <a:gd name="adj" fmla="val 50000"/>
            </a:avLst>
          </a:prstGeom>
          <a:solidFill>
            <a:srgbClr val="8381F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D78102E-8A15-4957-A486-4FAFF74711D1}"/>
                  </a:ext>
                </a:extLst>
              </p:cNvPr>
              <p:cNvSpPr txBox="1"/>
              <p:nvPr/>
            </p:nvSpPr>
            <p:spPr>
              <a:xfrm>
                <a:off x="4316629" y="1576035"/>
                <a:ext cx="41563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All angles are rational multiples of </a:t>
                </a:r>
                <a14:m>
                  <m:oMath xmlns:m="http://schemas.openxmlformats.org/officeDocument/2006/math">
                    <m:r>
                      <a:rPr lang="el-GR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D78102E-8A15-4957-A486-4FAFF74711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6629" y="1576035"/>
                <a:ext cx="4156364" cy="369332"/>
              </a:xfrm>
              <a:prstGeom prst="rect">
                <a:avLst/>
              </a:prstGeom>
              <a:blipFill>
                <a:blip r:embed="rId2"/>
                <a:stretch>
                  <a:fillRect l="-1173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1420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901FB679-C7CD-4101-A212-CAF4CE7D86A9}"/>
              </a:ext>
            </a:extLst>
          </p:cNvPr>
          <p:cNvGrpSpPr/>
          <p:nvPr/>
        </p:nvGrpSpPr>
        <p:grpSpPr>
          <a:xfrm>
            <a:off x="8074941" y="3447854"/>
            <a:ext cx="851589" cy="851589"/>
            <a:chOff x="4573557" y="3616902"/>
            <a:chExt cx="851589" cy="851589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39254026-0E06-4435-9D1B-718D9ADB3883}"/>
                </a:ext>
              </a:extLst>
            </p:cNvPr>
            <p:cNvSpPr/>
            <p:nvPr/>
          </p:nvSpPr>
          <p:spPr>
            <a:xfrm>
              <a:off x="4573557" y="3616902"/>
              <a:ext cx="851589" cy="851589"/>
            </a:xfrm>
            <a:prstGeom prst="rect">
              <a:avLst/>
            </a:prstGeom>
            <a:solidFill>
              <a:srgbClr val="8381F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Curved Up Arrow 11">
              <a:extLst>
                <a:ext uri="{FF2B5EF4-FFF2-40B4-BE49-F238E27FC236}">
                  <a16:creationId xmlns:a16="http://schemas.microsoft.com/office/drawing/2014/main" id="{4ECD42F5-7C12-4D1F-8C81-F7EEB4B62EF5}"/>
                </a:ext>
              </a:extLst>
            </p:cNvPr>
            <p:cNvSpPr/>
            <p:nvPr/>
          </p:nvSpPr>
          <p:spPr>
            <a:xfrm>
              <a:off x="4873081" y="3928172"/>
              <a:ext cx="252540" cy="229048"/>
            </a:xfrm>
            <a:prstGeom prst="curved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9EE792A5-8D42-490A-BF1E-12F6DBA378F8}"/>
              </a:ext>
            </a:extLst>
          </p:cNvPr>
          <p:cNvGrpSpPr/>
          <p:nvPr/>
        </p:nvGrpSpPr>
        <p:grpSpPr>
          <a:xfrm>
            <a:off x="8926530" y="3447854"/>
            <a:ext cx="851589" cy="851589"/>
            <a:chOff x="5425146" y="3616902"/>
            <a:chExt cx="851589" cy="851589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85469190-33ED-423D-8F93-C404FFD4C3C1}"/>
                </a:ext>
              </a:extLst>
            </p:cNvPr>
            <p:cNvSpPr/>
            <p:nvPr/>
          </p:nvSpPr>
          <p:spPr>
            <a:xfrm>
              <a:off x="5425146" y="3616902"/>
              <a:ext cx="851589" cy="851589"/>
            </a:xfrm>
            <a:prstGeom prst="rect">
              <a:avLst/>
            </a:prstGeom>
            <a:solidFill>
              <a:srgbClr val="8381F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Curved Up Arrow 12">
              <a:extLst>
                <a:ext uri="{FF2B5EF4-FFF2-40B4-BE49-F238E27FC236}">
                  <a16:creationId xmlns:a16="http://schemas.microsoft.com/office/drawing/2014/main" id="{675F78CE-76B9-47E2-A9BE-2224373A45D4}"/>
                </a:ext>
              </a:extLst>
            </p:cNvPr>
            <p:cNvSpPr/>
            <p:nvPr/>
          </p:nvSpPr>
          <p:spPr>
            <a:xfrm flipH="1">
              <a:off x="5724670" y="3928172"/>
              <a:ext cx="252540" cy="229048"/>
            </a:xfrm>
            <a:prstGeom prst="curved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6D638142-0143-4729-8F18-F546596A99F2}"/>
              </a:ext>
            </a:extLst>
          </p:cNvPr>
          <p:cNvGrpSpPr/>
          <p:nvPr/>
        </p:nvGrpSpPr>
        <p:grpSpPr>
          <a:xfrm>
            <a:off x="8074941" y="2596265"/>
            <a:ext cx="851589" cy="851589"/>
            <a:chOff x="4573557" y="2765313"/>
            <a:chExt cx="851589" cy="851589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18406052-D5AE-469D-BB42-4B7456EDA213}"/>
                </a:ext>
              </a:extLst>
            </p:cNvPr>
            <p:cNvSpPr/>
            <p:nvPr/>
          </p:nvSpPr>
          <p:spPr>
            <a:xfrm>
              <a:off x="4573557" y="2765313"/>
              <a:ext cx="851589" cy="851589"/>
            </a:xfrm>
            <a:prstGeom prst="rect">
              <a:avLst/>
            </a:prstGeom>
            <a:solidFill>
              <a:srgbClr val="8381F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Curved Up Arrow 13">
              <a:extLst>
                <a:ext uri="{FF2B5EF4-FFF2-40B4-BE49-F238E27FC236}">
                  <a16:creationId xmlns:a16="http://schemas.microsoft.com/office/drawing/2014/main" id="{79A4C5BB-6717-422A-95BD-47029788DC5E}"/>
                </a:ext>
              </a:extLst>
            </p:cNvPr>
            <p:cNvSpPr/>
            <p:nvPr/>
          </p:nvSpPr>
          <p:spPr>
            <a:xfrm flipV="1">
              <a:off x="4873081" y="3076583"/>
              <a:ext cx="252540" cy="229048"/>
            </a:xfrm>
            <a:prstGeom prst="curved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1191A7F4-158A-4325-B133-C180516D1D2E}"/>
              </a:ext>
            </a:extLst>
          </p:cNvPr>
          <p:cNvGrpSpPr/>
          <p:nvPr/>
        </p:nvGrpSpPr>
        <p:grpSpPr>
          <a:xfrm>
            <a:off x="8926530" y="2596265"/>
            <a:ext cx="851589" cy="851589"/>
            <a:chOff x="5425146" y="2765313"/>
            <a:chExt cx="851589" cy="851589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565BBB7F-E187-4DBD-B2A0-5C2CE5D1CDD0}"/>
                </a:ext>
              </a:extLst>
            </p:cNvPr>
            <p:cNvSpPr/>
            <p:nvPr/>
          </p:nvSpPr>
          <p:spPr>
            <a:xfrm>
              <a:off x="5425146" y="2765313"/>
              <a:ext cx="851589" cy="851589"/>
            </a:xfrm>
            <a:prstGeom prst="rect">
              <a:avLst/>
            </a:prstGeom>
            <a:solidFill>
              <a:srgbClr val="8381F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Curved Up Arrow 14">
              <a:extLst>
                <a:ext uri="{FF2B5EF4-FFF2-40B4-BE49-F238E27FC236}">
                  <a16:creationId xmlns:a16="http://schemas.microsoft.com/office/drawing/2014/main" id="{E2DB5EF7-6F8F-419E-AA49-40B4AB1908B4}"/>
                </a:ext>
              </a:extLst>
            </p:cNvPr>
            <p:cNvSpPr/>
            <p:nvPr/>
          </p:nvSpPr>
          <p:spPr>
            <a:xfrm flipH="1" flipV="1">
              <a:off x="5695304" y="3058964"/>
              <a:ext cx="252540" cy="229048"/>
            </a:xfrm>
            <a:prstGeom prst="curved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0F08896A-7730-4FF1-9409-695DACAD283B}"/>
              </a:ext>
            </a:extLst>
          </p:cNvPr>
          <p:cNvGrpSpPr/>
          <p:nvPr/>
        </p:nvGrpSpPr>
        <p:grpSpPr>
          <a:xfrm>
            <a:off x="8074941" y="5151032"/>
            <a:ext cx="851589" cy="851589"/>
            <a:chOff x="4573557" y="3616902"/>
            <a:chExt cx="851589" cy="851589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E4D41EAC-D3CA-48A2-B6B3-D526FB4B097F}"/>
                </a:ext>
              </a:extLst>
            </p:cNvPr>
            <p:cNvSpPr/>
            <p:nvPr/>
          </p:nvSpPr>
          <p:spPr>
            <a:xfrm>
              <a:off x="4573557" y="3616902"/>
              <a:ext cx="851589" cy="851589"/>
            </a:xfrm>
            <a:prstGeom prst="rect">
              <a:avLst/>
            </a:prstGeom>
            <a:solidFill>
              <a:srgbClr val="8381F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Curved Up Arrow 11">
              <a:extLst>
                <a:ext uri="{FF2B5EF4-FFF2-40B4-BE49-F238E27FC236}">
                  <a16:creationId xmlns:a16="http://schemas.microsoft.com/office/drawing/2014/main" id="{561368E6-034B-4B0B-B427-C4CA73BD6168}"/>
                </a:ext>
              </a:extLst>
            </p:cNvPr>
            <p:cNvSpPr/>
            <p:nvPr/>
          </p:nvSpPr>
          <p:spPr>
            <a:xfrm>
              <a:off x="4873081" y="3928172"/>
              <a:ext cx="252540" cy="229048"/>
            </a:xfrm>
            <a:prstGeom prst="curved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D736BEF2-853C-47F4-87BA-4D8F5C140A81}"/>
              </a:ext>
            </a:extLst>
          </p:cNvPr>
          <p:cNvGrpSpPr/>
          <p:nvPr/>
        </p:nvGrpSpPr>
        <p:grpSpPr>
          <a:xfrm>
            <a:off x="8926530" y="5151032"/>
            <a:ext cx="851589" cy="851589"/>
            <a:chOff x="5425146" y="3616902"/>
            <a:chExt cx="851589" cy="851589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9CBD4F5E-1D09-4C12-B033-7DC4D531EC2C}"/>
                </a:ext>
              </a:extLst>
            </p:cNvPr>
            <p:cNvSpPr/>
            <p:nvPr/>
          </p:nvSpPr>
          <p:spPr>
            <a:xfrm>
              <a:off x="5425146" y="3616902"/>
              <a:ext cx="851589" cy="851589"/>
            </a:xfrm>
            <a:prstGeom prst="rect">
              <a:avLst/>
            </a:prstGeom>
            <a:solidFill>
              <a:srgbClr val="8381F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Curved Up Arrow 12">
              <a:extLst>
                <a:ext uri="{FF2B5EF4-FFF2-40B4-BE49-F238E27FC236}">
                  <a16:creationId xmlns:a16="http://schemas.microsoft.com/office/drawing/2014/main" id="{AA90058C-791D-4DDE-B5F6-547F9D0B726E}"/>
                </a:ext>
              </a:extLst>
            </p:cNvPr>
            <p:cNvSpPr/>
            <p:nvPr/>
          </p:nvSpPr>
          <p:spPr>
            <a:xfrm flipH="1">
              <a:off x="5724670" y="3928172"/>
              <a:ext cx="252540" cy="229048"/>
            </a:xfrm>
            <a:prstGeom prst="curved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DF49204C-9A32-4F72-8F32-B4CD82927D8B}"/>
              </a:ext>
            </a:extLst>
          </p:cNvPr>
          <p:cNvGrpSpPr/>
          <p:nvPr/>
        </p:nvGrpSpPr>
        <p:grpSpPr>
          <a:xfrm>
            <a:off x="8074941" y="4299443"/>
            <a:ext cx="851589" cy="851589"/>
            <a:chOff x="4573557" y="2765313"/>
            <a:chExt cx="851589" cy="851589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83DC9011-48B8-48C4-A672-73513362B5FA}"/>
                </a:ext>
              </a:extLst>
            </p:cNvPr>
            <p:cNvSpPr/>
            <p:nvPr/>
          </p:nvSpPr>
          <p:spPr>
            <a:xfrm>
              <a:off x="4573557" y="2765313"/>
              <a:ext cx="851589" cy="851589"/>
            </a:xfrm>
            <a:prstGeom prst="rect">
              <a:avLst/>
            </a:prstGeom>
            <a:solidFill>
              <a:srgbClr val="8381F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Curved Up Arrow 13">
              <a:extLst>
                <a:ext uri="{FF2B5EF4-FFF2-40B4-BE49-F238E27FC236}">
                  <a16:creationId xmlns:a16="http://schemas.microsoft.com/office/drawing/2014/main" id="{9DA35A9E-315F-469A-A19D-4FD17EEF32FF}"/>
                </a:ext>
              </a:extLst>
            </p:cNvPr>
            <p:cNvSpPr/>
            <p:nvPr/>
          </p:nvSpPr>
          <p:spPr>
            <a:xfrm flipV="1">
              <a:off x="4873081" y="3076583"/>
              <a:ext cx="252540" cy="229048"/>
            </a:xfrm>
            <a:prstGeom prst="curved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465BA259-12A2-4C9F-8CE2-7F74321988D2}"/>
              </a:ext>
            </a:extLst>
          </p:cNvPr>
          <p:cNvGrpSpPr/>
          <p:nvPr/>
        </p:nvGrpSpPr>
        <p:grpSpPr>
          <a:xfrm>
            <a:off x="8926530" y="4299443"/>
            <a:ext cx="851589" cy="851589"/>
            <a:chOff x="5425146" y="2765313"/>
            <a:chExt cx="851589" cy="851589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66D28DB0-5570-4D63-A93D-2F3D528B1744}"/>
                </a:ext>
              </a:extLst>
            </p:cNvPr>
            <p:cNvSpPr/>
            <p:nvPr/>
          </p:nvSpPr>
          <p:spPr>
            <a:xfrm>
              <a:off x="5425146" y="2765313"/>
              <a:ext cx="851589" cy="851589"/>
            </a:xfrm>
            <a:prstGeom prst="rect">
              <a:avLst/>
            </a:prstGeom>
            <a:solidFill>
              <a:srgbClr val="8381F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Curved Up Arrow 14">
              <a:extLst>
                <a:ext uri="{FF2B5EF4-FFF2-40B4-BE49-F238E27FC236}">
                  <a16:creationId xmlns:a16="http://schemas.microsoft.com/office/drawing/2014/main" id="{B005C847-EA72-4E59-9040-6BE52D93D51C}"/>
                </a:ext>
              </a:extLst>
            </p:cNvPr>
            <p:cNvSpPr/>
            <p:nvPr/>
          </p:nvSpPr>
          <p:spPr>
            <a:xfrm flipH="1" flipV="1">
              <a:off x="5695304" y="3058964"/>
              <a:ext cx="252540" cy="229048"/>
            </a:xfrm>
            <a:prstGeom prst="curved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77A3EC3D-CFAA-4F02-A515-DB1EC8325606}"/>
              </a:ext>
            </a:extLst>
          </p:cNvPr>
          <p:cNvGrpSpPr/>
          <p:nvPr/>
        </p:nvGrpSpPr>
        <p:grpSpPr>
          <a:xfrm>
            <a:off x="9778119" y="3447854"/>
            <a:ext cx="851589" cy="851589"/>
            <a:chOff x="4573557" y="3616902"/>
            <a:chExt cx="851589" cy="851589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61A3749B-EA5C-49F4-84CE-92F412C0D0C1}"/>
                </a:ext>
              </a:extLst>
            </p:cNvPr>
            <p:cNvSpPr/>
            <p:nvPr/>
          </p:nvSpPr>
          <p:spPr>
            <a:xfrm>
              <a:off x="4573557" y="3616902"/>
              <a:ext cx="851589" cy="851589"/>
            </a:xfrm>
            <a:prstGeom prst="rect">
              <a:avLst/>
            </a:prstGeom>
            <a:solidFill>
              <a:srgbClr val="8381F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Curved Up Arrow 11">
              <a:extLst>
                <a:ext uri="{FF2B5EF4-FFF2-40B4-BE49-F238E27FC236}">
                  <a16:creationId xmlns:a16="http://schemas.microsoft.com/office/drawing/2014/main" id="{EC299754-BEE9-4942-8BFD-5A1584BF582A}"/>
                </a:ext>
              </a:extLst>
            </p:cNvPr>
            <p:cNvSpPr/>
            <p:nvPr/>
          </p:nvSpPr>
          <p:spPr>
            <a:xfrm>
              <a:off x="4873081" y="3928172"/>
              <a:ext cx="252540" cy="229048"/>
            </a:xfrm>
            <a:prstGeom prst="curved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073D6B76-2D76-4CCA-9102-5614425956C4}"/>
              </a:ext>
            </a:extLst>
          </p:cNvPr>
          <p:cNvGrpSpPr/>
          <p:nvPr/>
        </p:nvGrpSpPr>
        <p:grpSpPr>
          <a:xfrm>
            <a:off x="10629708" y="3447854"/>
            <a:ext cx="851589" cy="851589"/>
            <a:chOff x="5425146" y="3616902"/>
            <a:chExt cx="851589" cy="851589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516760CD-8DDF-4D39-AFED-4CC6B1839E6E}"/>
                </a:ext>
              </a:extLst>
            </p:cNvPr>
            <p:cNvSpPr/>
            <p:nvPr/>
          </p:nvSpPr>
          <p:spPr>
            <a:xfrm>
              <a:off x="5425146" y="3616902"/>
              <a:ext cx="851589" cy="851589"/>
            </a:xfrm>
            <a:prstGeom prst="rect">
              <a:avLst/>
            </a:prstGeom>
            <a:solidFill>
              <a:srgbClr val="8381F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Curved Up Arrow 12">
              <a:extLst>
                <a:ext uri="{FF2B5EF4-FFF2-40B4-BE49-F238E27FC236}">
                  <a16:creationId xmlns:a16="http://schemas.microsoft.com/office/drawing/2014/main" id="{FA1B9BA2-DA8C-494E-BF09-14ED94A90B96}"/>
                </a:ext>
              </a:extLst>
            </p:cNvPr>
            <p:cNvSpPr/>
            <p:nvPr/>
          </p:nvSpPr>
          <p:spPr>
            <a:xfrm flipH="1">
              <a:off x="5724670" y="3928172"/>
              <a:ext cx="252540" cy="229048"/>
            </a:xfrm>
            <a:prstGeom prst="curved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D64B3E47-DB41-4D3B-9784-275361F151FA}"/>
              </a:ext>
            </a:extLst>
          </p:cNvPr>
          <p:cNvGrpSpPr/>
          <p:nvPr/>
        </p:nvGrpSpPr>
        <p:grpSpPr>
          <a:xfrm>
            <a:off x="9778119" y="2596265"/>
            <a:ext cx="851589" cy="851589"/>
            <a:chOff x="4573557" y="2765313"/>
            <a:chExt cx="851589" cy="851589"/>
          </a:xfrm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82D51F9E-CBEC-4B6F-A85F-3243CDA04689}"/>
                </a:ext>
              </a:extLst>
            </p:cNvPr>
            <p:cNvSpPr/>
            <p:nvPr/>
          </p:nvSpPr>
          <p:spPr>
            <a:xfrm>
              <a:off x="4573557" y="2765313"/>
              <a:ext cx="851589" cy="851589"/>
            </a:xfrm>
            <a:prstGeom prst="rect">
              <a:avLst/>
            </a:prstGeom>
            <a:solidFill>
              <a:srgbClr val="8381F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Curved Up Arrow 13">
              <a:extLst>
                <a:ext uri="{FF2B5EF4-FFF2-40B4-BE49-F238E27FC236}">
                  <a16:creationId xmlns:a16="http://schemas.microsoft.com/office/drawing/2014/main" id="{F0A058A0-9297-4E86-B00E-F3FE11F5FD86}"/>
                </a:ext>
              </a:extLst>
            </p:cNvPr>
            <p:cNvSpPr/>
            <p:nvPr/>
          </p:nvSpPr>
          <p:spPr>
            <a:xfrm flipV="1">
              <a:off x="4873081" y="3076583"/>
              <a:ext cx="252540" cy="229048"/>
            </a:xfrm>
            <a:prstGeom prst="curved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7690B8A5-C0C3-4008-8B06-E534AC5F72A8}"/>
              </a:ext>
            </a:extLst>
          </p:cNvPr>
          <p:cNvGrpSpPr/>
          <p:nvPr/>
        </p:nvGrpSpPr>
        <p:grpSpPr>
          <a:xfrm>
            <a:off x="10629708" y="2596265"/>
            <a:ext cx="851589" cy="851589"/>
            <a:chOff x="5425146" y="2765313"/>
            <a:chExt cx="851589" cy="851589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151688FB-5494-485B-9D9B-EC1E9F9F7B60}"/>
                </a:ext>
              </a:extLst>
            </p:cNvPr>
            <p:cNvSpPr/>
            <p:nvPr/>
          </p:nvSpPr>
          <p:spPr>
            <a:xfrm>
              <a:off x="5425146" y="2765313"/>
              <a:ext cx="851589" cy="851589"/>
            </a:xfrm>
            <a:prstGeom prst="rect">
              <a:avLst/>
            </a:prstGeom>
            <a:solidFill>
              <a:srgbClr val="8381F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Curved Up Arrow 14">
              <a:extLst>
                <a:ext uri="{FF2B5EF4-FFF2-40B4-BE49-F238E27FC236}">
                  <a16:creationId xmlns:a16="http://schemas.microsoft.com/office/drawing/2014/main" id="{601B897B-7A07-4574-90CD-B35C1AD5BFA1}"/>
                </a:ext>
              </a:extLst>
            </p:cNvPr>
            <p:cNvSpPr/>
            <p:nvPr/>
          </p:nvSpPr>
          <p:spPr>
            <a:xfrm flipH="1" flipV="1">
              <a:off x="5695304" y="3058964"/>
              <a:ext cx="252540" cy="229048"/>
            </a:xfrm>
            <a:prstGeom prst="curved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50A8A7A1-C948-4A2B-AC8D-AD9E320ACB8E}"/>
              </a:ext>
            </a:extLst>
          </p:cNvPr>
          <p:cNvGrpSpPr/>
          <p:nvPr/>
        </p:nvGrpSpPr>
        <p:grpSpPr>
          <a:xfrm>
            <a:off x="9778119" y="5151031"/>
            <a:ext cx="851589" cy="851589"/>
            <a:chOff x="4573557" y="3616902"/>
            <a:chExt cx="851589" cy="851589"/>
          </a:xfrm>
        </p:grpSpPr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BE80E74A-0629-40C3-A139-ABC8D5511A25}"/>
                </a:ext>
              </a:extLst>
            </p:cNvPr>
            <p:cNvSpPr/>
            <p:nvPr/>
          </p:nvSpPr>
          <p:spPr>
            <a:xfrm>
              <a:off x="4573557" y="3616902"/>
              <a:ext cx="851589" cy="851589"/>
            </a:xfrm>
            <a:prstGeom prst="rect">
              <a:avLst/>
            </a:prstGeom>
            <a:solidFill>
              <a:srgbClr val="8381F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Curved Up Arrow 11">
              <a:extLst>
                <a:ext uri="{FF2B5EF4-FFF2-40B4-BE49-F238E27FC236}">
                  <a16:creationId xmlns:a16="http://schemas.microsoft.com/office/drawing/2014/main" id="{040687FF-B436-411F-848D-95609BBF7AE7}"/>
                </a:ext>
              </a:extLst>
            </p:cNvPr>
            <p:cNvSpPr/>
            <p:nvPr/>
          </p:nvSpPr>
          <p:spPr>
            <a:xfrm>
              <a:off x="4873081" y="3928172"/>
              <a:ext cx="252540" cy="229048"/>
            </a:xfrm>
            <a:prstGeom prst="curved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E8518393-0C7A-462A-81C2-956DE4838E48}"/>
              </a:ext>
            </a:extLst>
          </p:cNvPr>
          <p:cNvGrpSpPr/>
          <p:nvPr/>
        </p:nvGrpSpPr>
        <p:grpSpPr>
          <a:xfrm>
            <a:off x="10629708" y="5151031"/>
            <a:ext cx="851589" cy="851589"/>
            <a:chOff x="5425146" y="3616902"/>
            <a:chExt cx="851589" cy="851589"/>
          </a:xfrm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C7484D45-B885-4ACE-9C8B-C36A0BDB3413}"/>
                </a:ext>
              </a:extLst>
            </p:cNvPr>
            <p:cNvSpPr/>
            <p:nvPr/>
          </p:nvSpPr>
          <p:spPr>
            <a:xfrm>
              <a:off x="5425146" y="3616902"/>
              <a:ext cx="851589" cy="851589"/>
            </a:xfrm>
            <a:prstGeom prst="rect">
              <a:avLst/>
            </a:prstGeom>
            <a:solidFill>
              <a:srgbClr val="8381F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Curved Up Arrow 12">
              <a:extLst>
                <a:ext uri="{FF2B5EF4-FFF2-40B4-BE49-F238E27FC236}">
                  <a16:creationId xmlns:a16="http://schemas.microsoft.com/office/drawing/2014/main" id="{7048EA9D-9A3C-47D8-84DD-9676848A5059}"/>
                </a:ext>
              </a:extLst>
            </p:cNvPr>
            <p:cNvSpPr/>
            <p:nvPr/>
          </p:nvSpPr>
          <p:spPr>
            <a:xfrm flipH="1">
              <a:off x="5724670" y="3928172"/>
              <a:ext cx="252540" cy="229048"/>
            </a:xfrm>
            <a:prstGeom prst="curved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8F857362-929A-4652-AE1F-262CECCC6864}"/>
              </a:ext>
            </a:extLst>
          </p:cNvPr>
          <p:cNvGrpSpPr/>
          <p:nvPr/>
        </p:nvGrpSpPr>
        <p:grpSpPr>
          <a:xfrm>
            <a:off x="9778119" y="4299442"/>
            <a:ext cx="851589" cy="851589"/>
            <a:chOff x="4573557" y="2765313"/>
            <a:chExt cx="851589" cy="851589"/>
          </a:xfrm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E7D5FE8C-9FFC-483A-B9F6-9B47FCE492DB}"/>
                </a:ext>
              </a:extLst>
            </p:cNvPr>
            <p:cNvSpPr/>
            <p:nvPr/>
          </p:nvSpPr>
          <p:spPr>
            <a:xfrm>
              <a:off x="4573557" y="2765313"/>
              <a:ext cx="851589" cy="851589"/>
            </a:xfrm>
            <a:prstGeom prst="rect">
              <a:avLst/>
            </a:prstGeom>
            <a:solidFill>
              <a:srgbClr val="8381F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Curved Up Arrow 13">
              <a:extLst>
                <a:ext uri="{FF2B5EF4-FFF2-40B4-BE49-F238E27FC236}">
                  <a16:creationId xmlns:a16="http://schemas.microsoft.com/office/drawing/2014/main" id="{427B6F31-3211-4F6D-BF38-A2FC3CD60BC1}"/>
                </a:ext>
              </a:extLst>
            </p:cNvPr>
            <p:cNvSpPr/>
            <p:nvPr/>
          </p:nvSpPr>
          <p:spPr>
            <a:xfrm flipV="1">
              <a:off x="4873081" y="3076583"/>
              <a:ext cx="252540" cy="229048"/>
            </a:xfrm>
            <a:prstGeom prst="curved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1F670F71-7DF4-4EDA-9086-CFBD1F64EBE5}"/>
              </a:ext>
            </a:extLst>
          </p:cNvPr>
          <p:cNvGrpSpPr/>
          <p:nvPr/>
        </p:nvGrpSpPr>
        <p:grpSpPr>
          <a:xfrm>
            <a:off x="10629708" y="4299442"/>
            <a:ext cx="851589" cy="851589"/>
            <a:chOff x="5425146" y="2765313"/>
            <a:chExt cx="851589" cy="851589"/>
          </a:xfrm>
        </p:grpSpPr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36F03BCF-A50B-473D-9336-62051363B1F7}"/>
                </a:ext>
              </a:extLst>
            </p:cNvPr>
            <p:cNvSpPr/>
            <p:nvPr/>
          </p:nvSpPr>
          <p:spPr>
            <a:xfrm>
              <a:off x="5425146" y="2765313"/>
              <a:ext cx="851589" cy="851589"/>
            </a:xfrm>
            <a:prstGeom prst="rect">
              <a:avLst/>
            </a:prstGeom>
            <a:solidFill>
              <a:srgbClr val="8381F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Curved Up Arrow 14">
              <a:extLst>
                <a:ext uri="{FF2B5EF4-FFF2-40B4-BE49-F238E27FC236}">
                  <a16:creationId xmlns:a16="http://schemas.microsoft.com/office/drawing/2014/main" id="{B8C8499A-65BA-4708-9B5A-6B2D76BD07B2}"/>
                </a:ext>
              </a:extLst>
            </p:cNvPr>
            <p:cNvSpPr/>
            <p:nvPr/>
          </p:nvSpPr>
          <p:spPr>
            <a:xfrm flipH="1" flipV="1">
              <a:off x="5695304" y="3058964"/>
              <a:ext cx="252540" cy="229048"/>
            </a:xfrm>
            <a:prstGeom prst="curved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D9C53A94-622F-4569-B5A8-B9335F2E2541}"/>
              </a:ext>
            </a:extLst>
          </p:cNvPr>
          <p:cNvGrpSpPr/>
          <p:nvPr/>
        </p:nvGrpSpPr>
        <p:grpSpPr>
          <a:xfrm>
            <a:off x="8074941" y="1744676"/>
            <a:ext cx="851589" cy="851589"/>
            <a:chOff x="4573557" y="3616902"/>
            <a:chExt cx="851589" cy="851589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05234820-33AF-4127-B8F7-B6D0C9985E54}"/>
                </a:ext>
              </a:extLst>
            </p:cNvPr>
            <p:cNvSpPr/>
            <p:nvPr/>
          </p:nvSpPr>
          <p:spPr>
            <a:xfrm>
              <a:off x="4573557" y="3616902"/>
              <a:ext cx="851589" cy="851589"/>
            </a:xfrm>
            <a:prstGeom prst="rect">
              <a:avLst/>
            </a:prstGeom>
            <a:solidFill>
              <a:srgbClr val="8381F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Curved Up Arrow 11">
              <a:extLst>
                <a:ext uri="{FF2B5EF4-FFF2-40B4-BE49-F238E27FC236}">
                  <a16:creationId xmlns:a16="http://schemas.microsoft.com/office/drawing/2014/main" id="{E7AC3DC1-EC42-4383-A1E8-7441563F79F7}"/>
                </a:ext>
              </a:extLst>
            </p:cNvPr>
            <p:cNvSpPr/>
            <p:nvPr/>
          </p:nvSpPr>
          <p:spPr>
            <a:xfrm>
              <a:off x="4873081" y="3928172"/>
              <a:ext cx="252540" cy="229048"/>
            </a:xfrm>
            <a:prstGeom prst="curved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E436D282-E8C4-4BBA-B3FA-282BC716756B}"/>
              </a:ext>
            </a:extLst>
          </p:cNvPr>
          <p:cNvGrpSpPr/>
          <p:nvPr/>
        </p:nvGrpSpPr>
        <p:grpSpPr>
          <a:xfrm>
            <a:off x="8926530" y="1744676"/>
            <a:ext cx="851589" cy="851589"/>
            <a:chOff x="5425146" y="3616902"/>
            <a:chExt cx="851589" cy="851589"/>
          </a:xfrm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D900A2B2-5BD4-4BA9-BC52-1816191B13B4}"/>
                </a:ext>
              </a:extLst>
            </p:cNvPr>
            <p:cNvSpPr/>
            <p:nvPr/>
          </p:nvSpPr>
          <p:spPr>
            <a:xfrm>
              <a:off x="5425146" y="3616902"/>
              <a:ext cx="851589" cy="851589"/>
            </a:xfrm>
            <a:prstGeom prst="rect">
              <a:avLst/>
            </a:prstGeom>
            <a:solidFill>
              <a:srgbClr val="8381F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Curved Up Arrow 12">
              <a:extLst>
                <a:ext uri="{FF2B5EF4-FFF2-40B4-BE49-F238E27FC236}">
                  <a16:creationId xmlns:a16="http://schemas.microsoft.com/office/drawing/2014/main" id="{1ACF5AF6-B1D2-4749-96E9-CC30ABABECA3}"/>
                </a:ext>
              </a:extLst>
            </p:cNvPr>
            <p:cNvSpPr/>
            <p:nvPr/>
          </p:nvSpPr>
          <p:spPr>
            <a:xfrm flipH="1">
              <a:off x="5724670" y="3928172"/>
              <a:ext cx="252540" cy="229048"/>
            </a:xfrm>
            <a:prstGeom prst="curved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B2116BD6-AAA7-4B40-A0BF-9A54FC14B346}"/>
              </a:ext>
            </a:extLst>
          </p:cNvPr>
          <p:cNvGrpSpPr/>
          <p:nvPr/>
        </p:nvGrpSpPr>
        <p:grpSpPr>
          <a:xfrm>
            <a:off x="8074941" y="893087"/>
            <a:ext cx="851589" cy="851589"/>
            <a:chOff x="4573557" y="2765313"/>
            <a:chExt cx="851589" cy="851589"/>
          </a:xfrm>
        </p:grpSpPr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087BB9E5-9396-40C9-A89C-6944882A9249}"/>
                </a:ext>
              </a:extLst>
            </p:cNvPr>
            <p:cNvSpPr/>
            <p:nvPr/>
          </p:nvSpPr>
          <p:spPr>
            <a:xfrm>
              <a:off x="4573557" y="2765313"/>
              <a:ext cx="851589" cy="851589"/>
            </a:xfrm>
            <a:prstGeom prst="rect">
              <a:avLst/>
            </a:prstGeom>
            <a:solidFill>
              <a:srgbClr val="8381F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Curved Up Arrow 13">
              <a:extLst>
                <a:ext uri="{FF2B5EF4-FFF2-40B4-BE49-F238E27FC236}">
                  <a16:creationId xmlns:a16="http://schemas.microsoft.com/office/drawing/2014/main" id="{0511B5E9-8476-4FD2-B951-1CFAAF27779C}"/>
                </a:ext>
              </a:extLst>
            </p:cNvPr>
            <p:cNvSpPr/>
            <p:nvPr/>
          </p:nvSpPr>
          <p:spPr>
            <a:xfrm flipV="1">
              <a:off x="4873081" y="3076583"/>
              <a:ext cx="252540" cy="229048"/>
            </a:xfrm>
            <a:prstGeom prst="curved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175F6756-EF6D-4F3C-A088-453F63F7D102}"/>
              </a:ext>
            </a:extLst>
          </p:cNvPr>
          <p:cNvGrpSpPr/>
          <p:nvPr/>
        </p:nvGrpSpPr>
        <p:grpSpPr>
          <a:xfrm>
            <a:off x="8926530" y="893087"/>
            <a:ext cx="851589" cy="851589"/>
            <a:chOff x="5425146" y="2765313"/>
            <a:chExt cx="851589" cy="851589"/>
          </a:xfrm>
        </p:grpSpPr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962D6AC7-0E07-4176-92BF-D9D33E8983ED}"/>
                </a:ext>
              </a:extLst>
            </p:cNvPr>
            <p:cNvSpPr/>
            <p:nvPr/>
          </p:nvSpPr>
          <p:spPr>
            <a:xfrm>
              <a:off x="5425146" y="2765313"/>
              <a:ext cx="851589" cy="851589"/>
            </a:xfrm>
            <a:prstGeom prst="rect">
              <a:avLst/>
            </a:prstGeom>
            <a:solidFill>
              <a:srgbClr val="8381F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Curved Up Arrow 14">
              <a:extLst>
                <a:ext uri="{FF2B5EF4-FFF2-40B4-BE49-F238E27FC236}">
                  <a16:creationId xmlns:a16="http://schemas.microsoft.com/office/drawing/2014/main" id="{7DF1814A-3C24-4EEA-A32F-809E9E40052E}"/>
                </a:ext>
              </a:extLst>
            </p:cNvPr>
            <p:cNvSpPr/>
            <p:nvPr/>
          </p:nvSpPr>
          <p:spPr>
            <a:xfrm flipH="1" flipV="1">
              <a:off x="5695304" y="3058964"/>
              <a:ext cx="252540" cy="229048"/>
            </a:xfrm>
            <a:prstGeom prst="curved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23A33D36-BE04-45A8-A9B9-9F696B4EEC7E}"/>
              </a:ext>
            </a:extLst>
          </p:cNvPr>
          <p:cNvGrpSpPr/>
          <p:nvPr/>
        </p:nvGrpSpPr>
        <p:grpSpPr>
          <a:xfrm>
            <a:off x="9778118" y="1744676"/>
            <a:ext cx="851589" cy="851589"/>
            <a:chOff x="4573557" y="3616902"/>
            <a:chExt cx="851589" cy="851589"/>
          </a:xfrm>
        </p:grpSpPr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D0729D52-C861-4919-A7C8-318532E3E07D}"/>
                </a:ext>
              </a:extLst>
            </p:cNvPr>
            <p:cNvSpPr/>
            <p:nvPr/>
          </p:nvSpPr>
          <p:spPr>
            <a:xfrm>
              <a:off x="4573557" y="3616902"/>
              <a:ext cx="851589" cy="851589"/>
            </a:xfrm>
            <a:prstGeom prst="rect">
              <a:avLst/>
            </a:prstGeom>
            <a:solidFill>
              <a:srgbClr val="8381F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Curved Up Arrow 11">
              <a:extLst>
                <a:ext uri="{FF2B5EF4-FFF2-40B4-BE49-F238E27FC236}">
                  <a16:creationId xmlns:a16="http://schemas.microsoft.com/office/drawing/2014/main" id="{542DC954-368F-46E3-A2E9-6D8577B033AC}"/>
                </a:ext>
              </a:extLst>
            </p:cNvPr>
            <p:cNvSpPr/>
            <p:nvPr/>
          </p:nvSpPr>
          <p:spPr>
            <a:xfrm>
              <a:off x="4873081" y="3928172"/>
              <a:ext cx="252540" cy="229048"/>
            </a:xfrm>
            <a:prstGeom prst="curved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994415E9-A5C3-4746-AAE6-BF7E706760E5}"/>
              </a:ext>
            </a:extLst>
          </p:cNvPr>
          <p:cNvGrpSpPr/>
          <p:nvPr/>
        </p:nvGrpSpPr>
        <p:grpSpPr>
          <a:xfrm>
            <a:off x="10629707" y="1744676"/>
            <a:ext cx="851589" cy="851589"/>
            <a:chOff x="5425146" y="3616902"/>
            <a:chExt cx="851589" cy="851589"/>
          </a:xfrm>
        </p:grpSpPr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526F2C25-1B8B-488D-8552-F012A4126B6C}"/>
                </a:ext>
              </a:extLst>
            </p:cNvPr>
            <p:cNvSpPr/>
            <p:nvPr/>
          </p:nvSpPr>
          <p:spPr>
            <a:xfrm>
              <a:off x="5425146" y="3616902"/>
              <a:ext cx="851589" cy="851589"/>
            </a:xfrm>
            <a:prstGeom prst="rect">
              <a:avLst/>
            </a:prstGeom>
            <a:solidFill>
              <a:srgbClr val="8381F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Curved Up Arrow 12">
              <a:extLst>
                <a:ext uri="{FF2B5EF4-FFF2-40B4-BE49-F238E27FC236}">
                  <a16:creationId xmlns:a16="http://schemas.microsoft.com/office/drawing/2014/main" id="{62C3CE80-8538-4B7B-9F5E-52CBAAD2F751}"/>
                </a:ext>
              </a:extLst>
            </p:cNvPr>
            <p:cNvSpPr/>
            <p:nvPr/>
          </p:nvSpPr>
          <p:spPr>
            <a:xfrm flipH="1">
              <a:off x="5724670" y="3928172"/>
              <a:ext cx="252540" cy="229048"/>
            </a:xfrm>
            <a:prstGeom prst="curved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E8D51630-388E-4325-9B81-43C2D5700F65}"/>
              </a:ext>
            </a:extLst>
          </p:cNvPr>
          <p:cNvGrpSpPr/>
          <p:nvPr/>
        </p:nvGrpSpPr>
        <p:grpSpPr>
          <a:xfrm>
            <a:off x="9778118" y="893087"/>
            <a:ext cx="851589" cy="851589"/>
            <a:chOff x="4573557" y="2765313"/>
            <a:chExt cx="851589" cy="851589"/>
          </a:xfrm>
        </p:grpSpPr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7E37A232-E382-4D34-865E-3A33F8F430E1}"/>
                </a:ext>
              </a:extLst>
            </p:cNvPr>
            <p:cNvSpPr/>
            <p:nvPr/>
          </p:nvSpPr>
          <p:spPr>
            <a:xfrm>
              <a:off x="4573557" y="2765313"/>
              <a:ext cx="851589" cy="851589"/>
            </a:xfrm>
            <a:prstGeom prst="rect">
              <a:avLst/>
            </a:prstGeom>
            <a:solidFill>
              <a:srgbClr val="8381F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Curved Up Arrow 13">
              <a:extLst>
                <a:ext uri="{FF2B5EF4-FFF2-40B4-BE49-F238E27FC236}">
                  <a16:creationId xmlns:a16="http://schemas.microsoft.com/office/drawing/2014/main" id="{447360E2-F473-4A6B-9968-2636FD07AB8F}"/>
                </a:ext>
              </a:extLst>
            </p:cNvPr>
            <p:cNvSpPr/>
            <p:nvPr/>
          </p:nvSpPr>
          <p:spPr>
            <a:xfrm flipV="1">
              <a:off x="4873081" y="3076583"/>
              <a:ext cx="252540" cy="229048"/>
            </a:xfrm>
            <a:prstGeom prst="curved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B79EAD53-1415-4C1F-BB70-A5A65156A428}"/>
              </a:ext>
            </a:extLst>
          </p:cNvPr>
          <p:cNvGrpSpPr/>
          <p:nvPr/>
        </p:nvGrpSpPr>
        <p:grpSpPr>
          <a:xfrm>
            <a:off x="10629707" y="893087"/>
            <a:ext cx="851589" cy="851589"/>
            <a:chOff x="5425146" y="2765313"/>
            <a:chExt cx="851589" cy="851589"/>
          </a:xfrm>
        </p:grpSpPr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330C4747-04B3-4A55-8BBF-5A6B6C75BB31}"/>
                </a:ext>
              </a:extLst>
            </p:cNvPr>
            <p:cNvSpPr/>
            <p:nvPr/>
          </p:nvSpPr>
          <p:spPr>
            <a:xfrm>
              <a:off x="5425146" y="2765313"/>
              <a:ext cx="851589" cy="851589"/>
            </a:xfrm>
            <a:prstGeom prst="rect">
              <a:avLst/>
            </a:prstGeom>
            <a:solidFill>
              <a:srgbClr val="8381F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Curved Up Arrow 14">
              <a:extLst>
                <a:ext uri="{FF2B5EF4-FFF2-40B4-BE49-F238E27FC236}">
                  <a16:creationId xmlns:a16="http://schemas.microsoft.com/office/drawing/2014/main" id="{8AEC8B0D-00AA-4256-8367-2C004DEF3AB9}"/>
                </a:ext>
              </a:extLst>
            </p:cNvPr>
            <p:cNvSpPr/>
            <p:nvPr/>
          </p:nvSpPr>
          <p:spPr>
            <a:xfrm flipH="1" flipV="1">
              <a:off x="5695304" y="3058964"/>
              <a:ext cx="252540" cy="229048"/>
            </a:xfrm>
            <a:prstGeom prst="curved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2C69C561-83BE-45D7-9114-F5A7B0BEC368}"/>
              </a:ext>
            </a:extLst>
          </p:cNvPr>
          <p:cNvGrpSpPr/>
          <p:nvPr/>
        </p:nvGrpSpPr>
        <p:grpSpPr>
          <a:xfrm>
            <a:off x="6374430" y="5151031"/>
            <a:ext cx="851589" cy="851589"/>
            <a:chOff x="4573557" y="3616902"/>
            <a:chExt cx="851589" cy="851589"/>
          </a:xfrm>
        </p:grpSpPr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1EC1E71D-413C-4900-84D2-C22FF58BAB22}"/>
                </a:ext>
              </a:extLst>
            </p:cNvPr>
            <p:cNvSpPr/>
            <p:nvPr/>
          </p:nvSpPr>
          <p:spPr>
            <a:xfrm>
              <a:off x="4573557" y="3616902"/>
              <a:ext cx="851589" cy="851589"/>
            </a:xfrm>
            <a:prstGeom prst="rect">
              <a:avLst/>
            </a:prstGeom>
            <a:solidFill>
              <a:srgbClr val="8381F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Curved Up Arrow 11">
              <a:extLst>
                <a:ext uri="{FF2B5EF4-FFF2-40B4-BE49-F238E27FC236}">
                  <a16:creationId xmlns:a16="http://schemas.microsoft.com/office/drawing/2014/main" id="{EB098D00-29E6-4B20-B015-61C50610BCFA}"/>
                </a:ext>
              </a:extLst>
            </p:cNvPr>
            <p:cNvSpPr/>
            <p:nvPr/>
          </p:nvSpPr>
          <p:spPr>
            <a:xfrm>
              <a:off x="4873081" y="3928172"/>
              <a:ext cx="252540" cy="229048"/>
            </a:xfrm>
            <a:prstGeom prst="curved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0C54175C-A8F0-4C87-813D-88AC31AA34FB}"/>
              </a:ext>
            </a:extLst>
          </p:cNvPr>
          <p:cNvGrpSpPr/>
          <p:nvPr/>
        </p:nvGrpSpPr>
        <p:grpSpPr>
          <a:xfrm>
            <a:off x="7226019" y="5151031"/>
            <a:ext cx="851589" cy="851589"/>
            <a:chOff x="5425146" y="3616902"/>
            <a:chExt cx="851589" cy="851589"/>
          </a:xfrm>
        </p:grpSpPr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EAA1D04F-FA97-4CE6-9EEB-9EE6DB05F703}"/>
                </a:ext>
              </a:extLst>
            </p:cNvPr>
            <p:cNvSpPr/>
            <p:nvPr/>
          </p:nvSpPr>
          <p:spPr>
            <a:xfrm>
              <a:off x="5425146" y="3616902"/>
              <a:ext cx="851589" cy="851589"/>
            </a:xfrm>
            <a:prstGeom prst="rect">
              <a:avLst/>
            </a:prstGeom>
            <a:solidFill>
              <a:srgbClr val="8381F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Curved Up Arrow 12">
              <a:extLst>
                <a:ext uri="{FF2B5EF4-FFF2-40B4-BE49-F238E27FC236}">
                  <a16:creationId xmlns:a16="http://schemas.microsoft.com/office/drawing/2014/main" id="{C37433C1-015A-403B-9C01-F313031C5357}"/>
                </a:ext>
              </a:extLst>
            </p:cNvPr>
            <p:cNvSpPr/>
            <p:nvPr/>
          </p:nvSpPr>
          <p:spPr>
            <a:xfrm flipH="1">
              <a:off x="5724670" y="3928172"/>
              <a:ext cx="252540" cy="229048"/>
            </a:xfrm>
            <a:prstGeom prst="curved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2853BA05-73A4-41DD-88B4-52AE83F4B06C}"/>
              </a:ext>
            </a:extLst>
          </p:cNvPr>
          <p:cNvGrpSpPr/>
          <p:nvPr/>
        </p:nvGrpSpPr>
        <p:grpSpPr>
          <a:xfrm>
            <a:off x="6374430" y="4299442"/>
            <a:ext cx="851589" cy="851589"/>
            <a:chOff x="4573557" y="2765313"/>
            <a:chExt cx="851589" cy="851589"/>
          </a:xfrm>
        </p:grpSpPr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9CDC9470-36AB-4073-8460-D05F7AA38556}"/>
                </a:ext>
              </a:extLst>
            </p:cNvPr>
            <p:cNvSpPr/>
            <p:nvPr/>
          </p:nvSpPr>
          <p:spPr>
            <a:xfrm>
              <a:off x="4573557" y="2765313"/>
              <a:ext cx="851589" cy="851589"/>
            </a:xfrm>
            <a:prstGeom prst="rect">
              <a:avLst/>
            </a:prstGeom>
            <a:solidFill>
              <a:srgbClr val="8381F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Curved Up Arrow 13">
              <a:extLst>
                <a:ext uri="{FF2B5EF4-FFF2-40B4-BE49-F238E27FC236}">
                  <a16:creationId xmlns:a16="http://schemas.microsoft.com/office/drawing/2014/main" id="{7E0C0092-D24B-4F5B-8D59-2DC6602EE5F2}"/>
                </a:ext>
              </a:extLst>
            </p:cNvPr>
            <p:cNvSpPr/>
            <p:nvPr/>
          </p:nvSpPr>
          <p:spPr>
            <a:xfrm flipV="1">
              <a:off x="4873081" y="3076583"/>
              <a:ext cx="252540" cy="229048"/>
            </a:xfrm>
            <a:prstGeom prst="curved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8BDB37B2-EC0A-4E6C-850F-94CE40546A74}"/>
              </a:ext>
            </a:extLst>
          </p:cNvPr>
          <p:cNvGrpSpPr/>
          <p:nvPr/>
        </p:nvGrpSpPr>
        <p:grpSpPr>
          <a:xfrm>
            <a:off x="7226019" y="4299442"/>
            <a:ext cx="851589" cy="851589"/>
            <a:chOff x="5425146" y="2765313"/>
            <a:chExt cx="851589" cy="851589"/>
          </a:xfrm>
        </p:grpSpPr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E69ACEBE-4096-4941-8E47-6CC5E7E297C4}"/>
                </a:ext>
              </a:extLst>
            </p:cNvPr>
            <p:cNvSpPr/>
            <p:nvPr/>
          </p:nvSpPr>
          <p:spPr>
            <a:xfrm>
              <a:off x="5425146" y="2765313"/>
              <a:ext cx="851589" cy="851589"/>
            </a:xfrm>
            <a:prstGeom prst="rect">
              <a:avLst/>
            </a:prstGeom>
            <a:solidFill>
              <a:srgbClr val="8381F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Curved Up Arrow 14">
              <a:extLst>
                <a:ext uri="{FF2B5EF4-FFF2-40B4-BE49-F238E27FC236}">
                  <a16:creationId xmlns:a16="http://schemas.microsoft.com/office/drawing/2014/main" id="{B247FC98-D9F6-40EC-94BB-D169720D56DF}"/>
                </a:ext>
              </a:extLst>
            </p:cNvPr>
            <p:cNvSpPr/>
            <p:nvPr/>
          </p:nvSpPr>
          <p:spPr>
            <a:xfrm flipH="1" flipV="1">
              <a:off x="5695304" y="3058964"/>
              <a:ext cx="252540" cy="229048"/>
            </a:xfrm>
            <a:prstGeom prst="curved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C1F66F47-1304-4681-A91B-D84681DA759E}"/>
              </a:ext>
            </a:extLst>
          </p:cNvPr>
          <p:cNvGrpSpPr/>
          <p:nvPr/>
        </p:nvGrpSpPr>
        <p:grpSpPr>
          <a:xfrm>
            <a:off x="6371762" y="3447854"/>
            <a:ext cx="851589" cy="851589"/>
            <a:chOff x="4573557" y="3616902"/>
            <a:chExt cx="851589" cy="851589"/>
          </a:xfrm>
        </p:grpSpPr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8316D0D8-360E-46E1-9744-D78375FC5D06}"/>
                </a:ext>
              </a:extLst>
            </p:cNvPr>
            <p:cNvSpPr/>
            <p:nvPr/>
          </p:nvSpPr>
          <p:spPr>
            <a:xfrm>
              <a:off x="4573557" y="3616902"/>
              <a:ext cx="851589" cy="851589"/>
            </a:xfrm>
            <a:prstGeom prst="rect">
              <a:avLst/>
            </a:prstGeom>
            <a:solidFill>
              <a:srgbClr val="8381F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Curved Up Arrow 11">
              <a:extLst>
                <a:ext uri="{FF2B5EF4-FFF2-40B4-BE49-F238E27FC236}">
                  <a16:creationId xmlns:a16="http://schemas.microsoft.com/office/drawing/2014/main" id="{394014AB-E94A-4287-96FA-84DBE595FB6A}"/>
                </a:ext>
              </a:extLst>
            </p:cNvPr>
            <p:cNvSpPr/>
            <p:nvPr/>
          </p:nvSpPr>
          <p:spPr>
            <a:xfrm>
              <a:off x="4873081" y="3928172"/>
              <a:ext cx="252540" cy="229048"/>
            </a:xfrm>
            <a:prstGeom prst="curved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02C439AB-2963-4250-A333-BE11BA601D58}"/>
              </a:ext>
            </a:extLst>
          </p:cNvPr>
          <p:cNvGrpSpPr/>
          <p:nvPr/>
        </p:nvGrpSpPr>
        <p:grpSpPr>
          <a:xfrm>
            <a:off x="7223351" y="3447854"/>
            <a:ext cx="851589" cy="851589"/>
            <a:chOff x="5425146" y="3616902"/>
            <a:chExt cx="851589" cy="851589"/>
          </a:xfrm>
        </p:grpSpPr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4721264A-BA8D-4999-879D-04F24F3155ED}"/>
                </a:ext>
              </a:extLst>
            </p:cNvPr>
            <p:cNvSpPr/>
            <p:nvPr/>
          </p:nvSpPr>
          <p:spPr>
            <a:xfrm>
              <a:off x="5425146" y="3616902"/>
              <a:ext cx="851589" cy="851589"/>
            </a:xfrm>
            <a:prstGeom prst="rect">
              <a:avLst/>
            </a:prstGeom>
            <a:solidFill>
              <a:srgbClr val="8381F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Curved Up Arrow 12">
              <a:extLst>
                <a:ext uri="{FF2B5EF4-FFF2-40B4-BE49-F238E27FC236}">
                  <a16:creationId xmlns:a16="http://schemas.microsoft.com/office/drawing/2014/main" id="{C70C7D02-549C-44F9-A432-C79A65E481EE}"/>
                </a:ext>
              </a:extLst>
            </p:cNvPr>
            <p:cNvSpPr/>
            <p:nvPr/>
          </p:nvSpPr>
          <p:spPr>
            <a:xfrm flipH="1">
              <a:off x="5724670" y="3928172"/>
              <a:ext cx="252540" cy="229048"/>
            </a:xfrm>
            <a:prstGeom prst="curved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35CAEEBA-26F5-4FC5-A112-86B57516D434}"/>
              </a:ext>
            </a:extLst>
          </p:cNvPr>
          <p:cNvGrpSpPr/>
          <p:nvPr/>
        </p:nvGrpSpPr>
        <p:grpSpPr>
          <a:xfrm>
            <a:off x="6371762" y="2596265"/>
            <a:ext cx="851589" cy="851589"/>
            <a:chOff x="4573557" y="2765313"/>
            <a:chExt cx="851589" cy="851589"/>
          </a:xfrm>
        </p:grpSpPr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50EEAFBA-3959-4878-B1A7-AB6F87E3A6FB}"/>
                </a:ext>
              </a:extLst>
            </p:cNvPr>
            <p:cNvSpPr/>
            <p:nvPr/>
          </p:nvSpPr>
          <p:spPr>
            <a:xfrm>
              <a:off x="4573557" y="2765313"/>
              <a:ext cx="851589" cy="851589"/>
            </a:xfrm>
            <a:prstGeom prst="rect">
              <a:avLst/>
            </a:prstGeom>
            <a:solidFill>
              <a:srgbClr val="8381F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Curved Up Arrow 13">
              <a:extLst>
                <a:ext uri="{FF2B5EF4-FFF2-40B4-BE49-F238E27FC236}">
                  <a16:creationId xmlns:a16="http://schemas.microsoft.com/office/drawing/2014/main" id="{A57C2114-8782-4E12-8228-E07935ACA19F}"/>
                </a:ext>
              </a:extLst>
            </p:cNvPr>
            <p:cNvSpPr/>
            <p:nvPr/>
          </p:nvSpPr>
          <p:spPr>
            <a:xfrm flipV="1">
              <a:off x="4873081" y="3076583"/>
              <a:ext cx="252540" cy="229048"/>
            </a:xfrm>
            <a:prstGeom prst="curved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9460A5E3-E783-468F-82B6-834DDBCE7BA5}"/>
              </a:ext>
            </a:extLst>
          </p:cNvPr>
          <p:cNvGrpSpPr/>
          <p:nvPr/>
        </p:nvGrpSpPr>
        <p:grpSpPr>
          <a:xfrm>
            <a:off x="7223351" y="2596265"/>
            <a:ext cx="851589" cy="851589"/>
            <a:chOff x="5425146" y="2765313"/>
            <a:chExt cx="851589" cy="851589"/>
          </a:xfrm>
        </p:grpSpPr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061B37FF-2DC5-430C-B6E1-DC2E637F34D4}"/>
                </a:ext>
              </a:extLst>
            </p:cNvPr>
            <p:cNvSpPr/>
            <p:nvPr/>
          </p:nvSpPr>
          <p:spPr>
            <a:xfrm>
              <a:off x="5425146" y="2765313"/>
              <a:ext cx="851589" cy="851589"/>
            </a:xfrm>
            <a:prstGeom prst="rect">
              <a:avLst/>
            </a:prstGeom>
            <a:solidFill>
              <a:srgbClr val="8381F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Curved Up Arrow 14">
              <a:extLst>
                <a:ext uri="{FF2B5EF4-FFF2-40B4-BE49-F238E27FC236}">
                  <a16:creationId xmlns:a16="http://schemas.microsoft.com/office/drawing/2014/main" id="{BD844F13-6CE8-4A03-BDCC-589ABDD2DAC0}"/>
                </a:ext>
              </a:extLst>
            </p:cNvPr>
            <p:cNvSpPr/>
            <p:nvPr/>
          </p:nvSpPr>
          <p:spPr>
            <a:xfrm flipH="1" flipV="1">
              <a:off x="5695304" y="3058964"/>
              <a:ext cx="252540" cy="229048"/>
            </a:xfrm>
            <a:prstGeom prst="curved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8E15C686-2467-47C7-AA89-FC7B48DCF924}"/>
              </a:ext>
            </a:extLst>
          </p:cNvPr>
          <p:cNvGrpSpPr/>
          <p:nvPr/>
        </p:nvGrpSpPr>
        <p:grpSpPr>
          <a:xfrm>
            <a:off x="6371761" y="1744675"/>
            <a:ext cx="851589" cy="851589"/>
            <a:chOff x="4573557" y="3616902"/>
            <a:chExt cx="851589" cy="851589"/>
          </a:xfrm>
        </p:grpSpPr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7FE19BDB-9402-4DAD-8C3F-03F3427C630A}"/>
                </a:ext>
              </a:extLst>
            </p:cNvPr>
            <p:cNvSpPr/>
            <p:nvPr/>
          </p:nvSpPr>
          <p:spPr>
            <a:xfrm>
              <a:off x="4573557" y="3616902"/>
              <a:ext cx="851589" cy="851589"/>
            </a:xfrm>
            <a:prstGeom prst="rect">
              <a:avLst/>
            </a:prstGeom>
            <a:solidFill>
              <a:srgbClr val="8381F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Curved Up Arrow 11">
              <a:extLst>
                <a:ext uri="{FF2B5EF4-FFF2-40B4-BE49-F238E27FC236}">
                  <a16:creationId xmlns:a16="http://schemas.microsoft.com/office/drawing/2014/main" id="{F2560A94-7888-4B7A-89B5-DF87FFF94110}"/>
                </a:ext>
              </a:extLst>
            </p:cNvPr>
            <p:cNvSpPr/>
            <p:nvPr/>
          </p:nvSpPr>
          <p:spPr>
            <a:xfrm>
              <a:off x="4873081" y="3928172"/>
              <a:ext cx="252540" cy="229048"/>
            </a:xfrm>
            <a:prstGeom prst="curved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728746A7-F20E-4BFC-BC42-027BC7BF979A}"/>
              </a:ext>
            </a:extLst>
          </p:cNvPr>
          <p:cNvGrpSpPr/>
          <p:nvPr/>
        </p:nvGrpSpPr>
        <p:grpSpPr>
          <a:xfrm>
            <a:off x="7223350" y="1744675"/>
            <a:ext cx="851589" cy="851589"/>
            <a:chOff x="5425146" y="3616902"/>
            <a:chExt cx="851589" cy="851589"/>
          </a:xfrm>
        </p:grpSpPr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116BEFDC-2FF7-49EC-9578-488709A1055D}"/>
                </a:ext>
              </a:extLst>
            </p:cNvPr>
            <p:cNvSpPr/>
            <p:nvPr/>
          </p:nvSpPr>
          <p:spPr>
            <a:xfrm>
              <a:off x="5425146" y="3616902"/>
              <a:ext cx="851589" cy="851589"/>
            </a:xfrm>
            <a:prstGeom prst="rect">
              <a:avLst/>
            </a:prstGeom>
            <a:solidFill>
              <a:srgbClr val="8381F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Curved Up Arrow 12">
              <a:extLst>
                <a:ext uri="{FF2B5EF4-FFF2-40B4-BE49-F238E27FC236}">
                  <a16:creationId xmlns:a16="http://schemas.microsoft.com/office/drawing/2014/main" id="{69833546-FF96-4572-B773-584A349A8D72}"/>
                </a:ext>
              </a:extLst>
            </p:cNvPr>
            <p:cNvSpPr/>
            <p:nvPr/>
          </p:nvSpPr>
          <p:spPr>
            <a:xfrm flipH="1">
              <a:off x="5724670" y="3928172"/>
              <a:ext cx="252540" cy="229048"/>
            </a:xfrm>
            <a:prstGeom prst="curved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B51C0605-A6B3-44E9-B4BB-854928AFE3B6}"/>
              </a:ext>
            </a:extLst>
          </p:cNvPr>
          <p:cNvGrpSpPr/>
          <p:nvPr/>
        </p:nvGrpSpPr>
        <p:grpSpPr>
          <a:xfrm>
            <a:off x="6371761" y="893086"/>
            <a:ext cx="851589" cy="851589"/>
            <a:chOff x="4573557" y="2765313"/>
            <a:chExt cx="851589" cy="851589"/>
          </a:xfrm>
        </p:grpSpPr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D9BDD13C-2165-461C-BF63-0D8B2F519642}"/>
                </a:ext>
              </a:extLst>
            </p:cNvPr>
            <p:cNvSpPr/>
            <p:nvPr/>
          </p:nvSpPr>
          <p:spPr>
            <a:xfrm>
              <a:off x="4573557" y="2765313"/>
              <a:ext cx="851589" cy="851589"/>
            </a:xfrm>
            <a:prstGeom prst="rect">
              <a:avLst/>
            </a:prstGeom>
            <a:solidFill>
              <a:srgbClr val="8381F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Curved Up Arrow 13">
              <a:extLst>
                <a:ext uri="{FF2B5EF4-FFF2-40B4-BE49-F238E27FC236}">
                  <a16:creationId xmlns:a16="http://schemas.microsoft.com/office/drawing/2014/main" id="{A2E8286B-3E5D-45B6-9013-2027C5AEF3D1}"/>
                </a:ext>
              </a:extLst>
            </p:cNvPr>
            <p:cNvSpPr/>
            <p:nvPr/>
          </p:nvSpPr>
          <p:spPr>
            <a:xfrm flipV="1">
              <a:off x="4873081" y="3076583"/>
              <a:ext cx="252540" cy="229048"/>
            </a:xfrm>
            <a:prstGeom prst="curved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8EBDD3A0-93C4-4802-9026-DD58090473FB}"/>
              </a:ext>
            </a:extLst>
          </p:cNvPr>
          <p:cNvGrpSpPr/>
          <p:nvPr/>
        </p:nvGrpSpPr>
        <p:grpSpPr>
          <a:xfrm>
            <a:off x="7223350" y="893086"/>
            <a:ext cx="851589" cy="851589"/>
            <a:chOff x="5425146" y="2765313"/>
            <a:chExt cx="851589" cy="851589"/>
          </a:xfrm>
        </p:grpSpPr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8B852C31-6CEA-4888-B692-A5E6D38F39F8}"/>
                </a:ext>
              </a:extLst>
            </p:cNvPr>
            <p:cNvSpPr/>
            <p:nvPr/>
          </p:nvSpPr>
          <p:spPr>
            <a:xfrm>
              <a:off x="5425146" y="2765313"/>
              <a:ext cx="851589" cy="851589"/>
            </a:xfrm>
            <a:prstGeom prst="rect">
              <a:avLst/>
            </a:prstGeom>
            <a:solidFill>
              <a:srgbClr val="8381F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Curved Up Arrow 14">
              <a:extLst>
                <a:ext uri="{FF2B5EF4-FFF2-40B4-BE49-F238E27FC236}">
                  <a16:creationId xmlns:a16="http://schemas.microsoft.com/office/drawing/2014/main" id="{23425E8E-6FB1-4847-85E3-3E8129B80BAA}"/>
                </a:ext>
              </a:extLst>
            </p:cNvPr>
            <p:cNvSpPr/>
            <p:nvPr/>
          </p:nvSpPr>
          <p:spPr>
            <a:xfrm flipH="1" flipV="1">
              <a:off x="5695304" y="3058964"/>
              <a:ext cx="252540" cy="229048"/>
            </a:xfrm>
            <a:prstGeom prst="curved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12A1E29A-5336-264E-B963-4A50AA81317E}"/>
              </a:ext>
            </a:extLst>
          </p:cNvPr>
          <p:cNvGrpSpPr/>
          <p:nvPr/>
        </p:nvGrpSpPr>
        <p:grpSpPr>
          <a:xfrm>
            <a:off x="2901196" y="2710788"/>
            <a:ext cx="851589" cy="851589"/>
            <a:chOff x="4573557" y="3616902"/>
            <a:chExt cx="851589" cy="851589"/>
          </a:xfrm>
        </p:grpSpPr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685EE841-FC3E-F349-9B7C-A64BEF61C791}"/>
                </a:ext>
              </a:extLst>
            </p:cNvPr>
            <p:cNvSpPr/>
            <p:nvPr/>
          </p:nvSpPr>
          <p:spPr>
            <a:xfrm>
              <a:off x="4573557" y="3616902"/>
              <a:ext cx="851589" cy="851589"/>
            </a:xfrm>
            <a:prstGeom prst="rect">
              <a:avLst/>
            </a:prstGeom>
            <a:solidFill>
              <a:srgbClr val="8381F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Curved Up Arrow 11">
              <a:extLst>
                <a:ext uri="{FF2B5EF4-FFF2-40B4-BE49-F238E27FC236}">
                  <a16:creationId xmlns:a16="http://schemas.microsoft.com/office/drawing/2014/main" id="{15D83D6B-48EE-3447-BC16-7C8A5B893884}"/>
                </a:ext>
              </a:extLst>
            </p:cNvPr>
            <p:cNvSpPr/>
            <p:nvPr/>
          </p:nvSpPr>
          <p:spPr>
            <a:xfrm>
              <a:off x="4873081" y="3928172"/>
              <a:ext cx="252540" cy="229048"/>
            </a:xfrm>
            <a:prstGeom prst="curved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9B2AF7D7-B827-1844-9127-F64EBF3ECCE5}"/>
              </a:ext>
            </a:extLst>
          </p:cNvPr>
          <p:cNvSpPr/>
          <p:nvPr/>
        </p:nvSpPr>
        <p:spPr>
          <a:xfrm>
            <a:off x="8074939" y="2596264"/>
            <a:ext cx="1703179" cy="1703178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523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BAE47-8767-C647-A99A-BB2442F14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Translation Surface</a:t>
            </a:r>
          </a:p>
        </p:txBody>
      </p: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A2E0784F-7760-194E-8578-05A14A116A7E}"/>
              </a:ext>
            </a:extLst>
          </p:cNvPr>
          <p:cNvGrpSpPr/>
          <p:nvPr/>
        </p:nvGrpSpPr>
        <p:grpSpPr>
          <a:xfrm>
            <a:off x="2182685" y="2827344"/>
            <a:ext cx="1806042" cy="1760981"/>
            <a:chOff x="1689903" y="1714981"/>
            <a:chExt cx="1806042" cy="1760981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A806EC09-1080-4547-B064-D549548D5770}"/>
                </a:ext>
              </a:extLst>
            </p:cNvPr>
            <p:cNvGrpSpPr/>
            <p:nvPr/>
          </p:nvGrpSpPr>
          <p:grpSpPr>
            <a:xfrm>
              <a:off x="1741336" y="1749973"/>
              <a:ext cx="1703178" cy="1703178"/>
              <a:chOff x="2592925" y="1734207"/>
              <a:chExt cx="2286000" cy="22860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0F81737F-34A5-1342-B001-17429D53F293}"/>
                  </a:ext>
                </a:extLst>
              </p:cNvPr>
              <p:cNvSpPr/>
              <p:nvPr/>
            </p:nvSpPr>
            <p:spPr>
              <a:xfrm>
                <a:off x="2592925" y="2877207"/>
                <a:ext cx="1143000" cy="1143000"/>
              </a:xfrm>
              <a:prstGeom prst="rect">
                <a:avLst/>
              </a:prstGeom>
              <a:solidFill>
                <a:srgbClr val="8381FB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0D4A8B05-600C-E24F-AF29-9A6DAE7BFC05}"/>
                  </a:ext>
                </a:extLst>
              </p:cNvPr>
              <p:cNvSpPr/>
              <p:nvPr/>
            </p:nvSpPr>
            <p:spPr>
              <a:xfrm>
                <a:off x="3735925" y="2877207"/>
                <a:ext cx="1143000" cy="1143000"/>
              </a:xfrm>
              <a:prstGeom prst="rect">
                <a:avLst/>
              </a:prstGeom>
              <a:solidFill>
                <a:srgbClr val="8381FB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EB4C526E-032A-B44C-9859-4E2788704986}"/>
                  </a:ext>
                </a:extLst>
              </p:cNvPr>
              <p:cNvSpPr/>
              <p:nvPr/>
            </p:nvSpPr>
            <p:spPr>
              <a:xfrm>
                <a:off x="3735925" y="1734207"/>
                <a:ext cx="1143000" cy="1143000"/>
              </a:xfrm>
              <a:prstGeom prst="rect">
                <a:avLst/>
              </a:prstGeom>
              <a:solidFill>
                <a:srgbClr val="8381FB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2C869C05-E1A1-1844-966D-F244BDA7E495}"/>
                  </a:ext>
                </a:extLst>
              </p:cNvPr>
              <p:cNvSpPr/>
              <p:nvPr/>
            </p:nvSpPr>
            <p:spPr>
              <a:xfrm>
                <a:off x="2592925" y="1734207"/>
                <a:ext cx="1143000" cy="1143000"/>
              </a:xfrm>
              <a:prstGeom prst="rect">
                <a:avLst/>
              </a:prstGeom>
              <a:solidFill>
                <a:srgbClr val="8381FB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Curved Up Arrow 11">
                <a:extLst>
                  <a:ext uri="{FF2B5EF4-FFF2-40B4-BE49-F238E27FC236}">
                    <a16:creationId xmlns:a16="http://schemas.microsoft.com/office/drawing/2014/main" id="{A2617A4C-33C1-194D-9900-B726BD16E648}"/>
                  </a:ext>
                </a:extLst>
              </p:cNvPr>
              <p:cNvSpPr/>
              <p:nvPr/>
            </p:nvSpPr>
            <p:spPr>
              <a:xfrm>
                <a:off x="2994945" y="3294993"/>
                <a:ext cx="338959" cy="307428"/>
              </a:xfrm>
              <a:prstGeom prst="curvedUp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Curved Up Arrow 12">
                <a:extLst>
                  <a:ext uri="{FF2B5EF4-FFF2-40B4-BE49-F238E27FC236}">
                    <a16:creationId xmlns:a16="http://schemas.microsoft.com/office/drawing/2014/main" id="{AA23183D-2DD4-4E45-94C8-5DD94BCA95FB}"/>
                  </a:ext>
                </a:extLst>
              </p:cNvPr>
              <p:cNvSpPr/>
              <p:nvPr/>
            </p:nvSpPr>
            <p:spPr>
              <a:xfrm flipH="1">
                <a:off x="4137945" y="3294993"/>
                <a:ext cx="338959" cy="307428"/>
              </a:xfrm>
              <a:prstGeom prst="curvedUp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Curved Up Arrow 13">
                <a:extLst>
                  <a:ext uri="{FF2B5EF4-FFF2-40B4-BE49-F238E27FC236}">
                    <a16:creationId xmlns:a16="http://schemas.microsoft.com/office/drawing/2014/main" id="{F3D03326-C5A2-774C-8665-237790BB91C6}"/>
                  </a:ext>
                </a:extLst>
              </p:cNvPr>
              <p:cNvSpPr/>
              <p:nvPr/>
            </p:nvSpPr>
            <p:spPr>
              <a:xfrm flipV="1">
                <a:off x="2994945" y="2151993"/>
                <a:ext cx="338959" cy="307428"/>
              </a:xfrm>
              <a:prstGeom prst="curvedUp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Curved Up Arrow 14">
                <a:extLst>
                  <a:ext uri="{FF2B5EF4-FFF2-40B4-BE49-F238E27FC236}">
                    <a16:creationId xmlns:a16="http://schemas.microsoft.com/office/drawing/2014/main" id="{A88BC0D0-3F2D-6344-8179-1B4D651754BC}"/>
                  </a:ext>
                </a:extLst>
              </p:cNvPr>
              <p:cNvSpPr/>
              <p:nvPr/>
            </p:nvSpPr>
            <p:spPr>
              <a:xfrm flipH="1" flipV="1">
                <a:off x="4098530" y="2128344"/>
                <a:ext cx="338959" cy="307428"/>
              </a:xfrm>
              <a:prstGeom prst="curvedUp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0077DF8B-273C-2A49-9F26-892E6CC5EDDD}"/>
                </a:ext>
              </a:extLst>
            </p:cNvPr>
            <p:cNvCxnSpPr>
              <a:cxnSpLocks/>
            </p:cNvCxnSpPr>
            <p:nvPr/>
          </p:nvCxnSpPr>
          <p:spPr>
            <a:xfrm>
              <a:off x="1697620" y="2601561"/>
              <a:ext cx="0" cy="874401"/>
            </a:xfrm>
            <a:prstGeom prst="line">
              <a:avLst/>
            </a:prstGeom>
            <a:ln w="571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A93983F2-189C-2C49-9A1E-AA987765D783}"/>
                </a:ext>
              </a:extLst>
            </p:cNvPr>
            <p:cNvCxnSpPr>
              <a:cxnSpLocks/>
            </p:cNvCxnSpPr>
            <p:nvPr/>
          </p:nvCxnSpPr>
          <p:spPr>
            <a:xfrm>
              <a:off x="3476264" y="2601561"/>
              <a:ext cx="0" cy="874401"/>
            </a:xfrm>
            <a:prstGeom prst="line">
              <a:avLst/>
            </a:prstGeom>
            <a:ln w="571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94B60EAA-4273-AB43-B0D7-B1959F14BB1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89903" y="3475962"/>
              <a:ext cx="903021" cy="0"/>
            </a:xfrm>
            <a:prstGeom prst="line">
              <a:avLst/>
            </a:prstGeom>
            <a:ln w="5715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6CC58D93-0A7E-9845-A69F-E4226F15571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89904" y="1714981"/>
              <a:ext cx="903021" cy="0"/>
            </a:xfrm>
            <a:prstGeom prst="line">
              <a:avLst/>
            </a:prstGeom>
            <a:ln w="5715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66277AD9-470F-F745-B04F-5982AD1A02C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89903" y="2601259"/>
              <a:ext cx="903021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178F40F8-4831-A848-AF7C-38387AB2773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82889" y="2600957"/>
              <a:ext cx="893375" cy="302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D855E80B-12E3-DD4B-A450-56B340CF1B75}"/>
                </a:ext>
              </a:extLst>
            </p:cNvPr>
            <p:cNvCxnSpPr>
              <a:cxnSpLocks/>
            </p:cNvCxnSpPr>
            <p:nvPr/>
          </p:nvCxnSpPr>
          <p:spPr>
            <a:xfrm>
              <a:off x="1697620" y="1714981"/>
              <a:ext cx="0" cy="886278"/>
            </a:xfrm>
            <a:prstGeom prst="line">
              <a:avLst/>
            </a:prstGeom>
            <a:ln w="571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B370320B-3785-8347-ABC5-37EC9C89868B}"/>
                </a:ext>
              </a:extLst>
            </p:cNvPr>
            <p:cNvCxnSpPr>
              <a:cxnSpLocks/>
            </p:cNvCxnSpPr>
            <p:nvPr/>
          </p:nvCxnSpPr>
          <p:spPr>
            <a:xfrm>
              <a:off x="3476264" y="1714981"/>
              <a:ext cx="0" cy="885976"/>
            </a:xfrm>
            <a:prstGeom prst="line">
              <a:avLst/>
            </a:prstGeom>
            <a:ln w="571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0C3C0113-82DC-F940-AAFC-DFB79EADA18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92924" y="3475962"/>
              <a:ext cx="903021" cy="0"/>
            </a:xfrm>
            <a:prstGeom prst="line">
              <a:avLst/>
            </a:prstGeom>
            <a:ln w="5715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7D246B98-D846-004B-A3A8-792D6180585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92924" y="1714981"/>
              <a:ext cx="903021" cy="0"/>
            </a:xfrm>
            <a:prstGeom prst="line">
              <a:avLst/>
            </a:prstGeom>
            <a:ln w="5715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8852FDCB-DA49-4348-A706-C453E42133E2}"/>
                </a:ext>
              </a:extLst>
            </p:cNvPr>
            <p:cNvCxnSpPr>
              <a:cxnSpLocks/>
            </p:cNvCxnSpPr>
            <p:nvPr/>
          </p:nvCxnSpPr>
          <p:spPr>
            <a:xfrm>
              <a:off x="2592924" y="2601259"/>
              <a:ext cx="0" cy="874703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D2F302C3-D94A-2F42-9C33-173C804DEE3D}"/>
                </a:ext>
              </a:extLst>
            </p:cNvPr>
            <p:cNvCxnSpPr>
              <a:cxnSpLocks/>
            </p:cNvCxnSpPr>
            <p:nvPr/>
          </p:nvCxnSpPr>
          <p:spPr>
            <a:xfrm>
              <a:off x="2592924" y="1714981"/>
              <a:ext cx="0" cy="885976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65F65720-0BC3-B443-AFA8-65D1C13C80F0}"/>
              </a:ext>
            </a:extLst>
          </p:cNvPr>
          <p:cNvGrpSpPr/>
          <p:nvPr/>
        </p:nvGrpSpPr>
        <p:grpSpPr>
          <a:xfrm>
            <a:off x="5795711" y="2827344"/>
            <a:ext cx="1774786" cy="1760981"/>
            <a:chOff x="4448536" y="1714981"/>
            <a:chExt cx="1774786" cy="1760981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19136006-D02A-054F-9CB2-65E1646E5996}"/>
                </a:ext>
              </a:extLst>
            </p:cNvPr>
            <p:cNvSpPr/>
            <p:nvPr/>
          </p:nvSpPr>
          <p:spPr>
            <a:xfrm>
              <a:off x="4486487" y="1749973"/>
              <a:ext cx="1703178" cy="1703178"/>
            </a:xfrm>
            <a:prstGeom prst="rect">
              <a:avLst/>
            </a:prstGeom>
            <a:solidFill>
              <a:srgbClr val="8381F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4F06F1C9-77D5-EC49-B431-3DB30782B108}"/>
                </a:ext>
              </a:extLst>
            </p:cNvPr>
            <p:cNvCxnSpPr>
              <a:cxnSpLocks/>
            </p:cNvCxnSpPr>
            <p:nvPr/>
          </p:nvCxnSpPr>
          <p:spPr>
            <a:xfrm>
              <a:off x="4448536" y="1714981"/>
              <a:ext cx="1774785" cy="0"/>
            </a:xfrm>
            <a:prstGeom prst="line">
              <a:avLst/>
            </a:prstGeom>
            <a:ln w="5715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E767BC74-0178-8C45-812A-4437BE61B96A}"/>
                </a:ext>
              </a:extLst>
            </p:cNvPr>
            <p:cNvCxnSpPr>
              <a:cxnSpLocks/>
            </p:cNvCxnSpPr>
            <p:nvPr/>
          </p:nvCxnSpPr>
          <p:spPr>
            <a:xfrm>
              <a:off x="4448537" y="3475962"/>
              <a:ext cx="1774785" cy="0"/>
            </a:xfrm>
            <a:prstGeom prst="line">
              <a:avLst/>
            </a:prstGeom>
            <a:ln w="5715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F73D9759-13C9-A044-96D1-D648521C436E}"/>
                </a:ext>
              </a:extLst>
            </p:cNvPr>
            <p:cNvCxnSpPr>
              <a:cxnSpLocks/>
            </p:cNvCxnSpPr>
            <p:nvPr/>
          </p:nvCxnSpPr>
          <p:spPr>
            <a:xfrm>
              <a:off x="4448536" y="1714981"/>
              <a:ext cx="0" cy="1748744"/>
            </a:xfrm>
            <a:prstGeom prst="line">
              <a:avLst/>
            </a:prstGeom>
            <a:ln w="571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821AF5E9-6A8E-AA49-BCD6-28FBE6C4709C}"/>
                </a:ext>
              </a:extLst>
            </p:cNvPr>
            <p:cNvCxnSpPr>
              <a:cxnSpLocks/>
            </p:cNvCxnSpPr>
            <p:nvPr/>
          </p:nvCxnSpPr>
          <p:spPr>
            <a:xfrm>
              <a:off x="6223321" y="1714981"/>
              <a:ext cx="0" cy="1748744"/>
            </a:xfrm>
            <a:prstGeom prst="line">
              <a:avLst/>
            </a:prstGeom>
            <a:ln w="571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7" name="Picture 116">
            <a:extLst>
              <a:ext uri="{FF2B5EF4-FFF2-40B4-BE49-F238E27FC236}">
                <a16:creationId xmlns:a16="http://schemas.microsoft.com/office/drawing/2014/main" id="{C24DA02B-AFC1-8940-B039-8183761427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6703" y="2912475"/>
            <a:ext cx="2398078" cy="1578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672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nip Single Corner Rectangle 3">
            <a:extLst>
              <a:ext uri="{FF2B5EF4-FFF2-40B4-BE49-F238E27FC236}">
                <a16:creationId xmlns:a16="http://schemas.microsoft.com/office/drawing/2014/main" id="{19774B08-B724-E444-848A-AFF6DC170AB9}"/>
              </a:ext>
            </a:extLst>
          </p:cNvPr>
          <p:cNvSpPr/>
          <p:nvPr/>
        </p:nvSpPr>
        <p:spPr>
          <a:xfrm>
            <a:off x="3582188" y="2427106"/>
            <a:ext cx="1130395" cy="1130395"/>
          </a:xfrm>
          <a:prstGeom prst="snip1Rect">
            <a:avLst>
              <a:gd name="adj" fmla="val 50000"/>
            </a:avLst>
          </a:prstGeom>
          <a:solidFill>
            <a:srgbClr val="8381F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2667DC9-16B3-2C4E-90DA-76F7143F3A57}"/>
              </a:ext>
            </a:extLst>
          </p:cNvPr>
          <p:cNvGrpSpPr/>
          <p:nvPr/>
        </p:nvGrpSpPr>
        <p:grpSpPr>
          <a:xfrm>
            <a:off x="5436306" y="2427106"/>
            <a:ext cx="2301419" cy="2280895"/>
            <a:chOff x="4185218" y="4254776"/>
            <a:chExt cx="2301419" cy="2280895"/>
          </a:xfrm>
        </p:grpSpPr>
        <p:sp>
          <p:nvSpPr>
            <p:cNvPr id="6" name="Octagon 5">
              <a:extLst>
                <a:ext uri="{FF2B5EF4-FFF2-40B4-BE49-F238E27FC236}">
                  <a16:creationId xmlns:a16="http://schemas.microsoft.com/office/drawing/2014/main" id="{088C634C-90D7-5043-B4E2-FFF858A7F082}"/>
                </a:ext>
              </a:extLst>
            </p:cNvPr>
            <p:cNvSpPr/>
            <p:nvPr/>
          </p:nvSpPr>
          <p:spPr>
            <a:xfrm>
              <a:off x="4195480" y="4254776"/>
              <a:ext cx="2280895" cy="2280895"/>
            </a:xfrm>
            <a:prstGeom prst="octagon">
              <a:avLst>
                <a:gd name="adj" fmla="val 24383"/>
              </a:avLst>
            </a:prstGeom>
            <a:solidFill>
              <a:srgbClr val="8381F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3A264121-C403-ED43-B7FE-265FA8584ACD}"/>
                </a:ext>
              </a:extLst>
            </p:cNvPr>
            <p:cNvCxnSpPr>
              <a:stCxn id="6" idx="3"/>
              <a:endCxn id="6" idx="2"/>
            </p:cNvCxnSpPr>
            <p:nvPr/>
          </p:nvCxnSpPr>
          <p:spPr>
            <a:xfrm>
              <a:off x="4751631" y="6535671"/>
              <a:ext cx="1168593" cy="0"/>
            </a:xfrm>
            <a:prstGeom prst="line">
              <a:avLst/>
            </a:prstGeom>
            <a:ln w="571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8018D9C9-4B4D-434E-9890-C9610FC73758}"/>
                </a:ext>
              </a:extLst>
            </p:cNvPr>
            <p:cNvCxnSpPr/>
            <p:nvPr/>
          </p:nvCxnSpPr>
          <p:spPr>
            <a:xfrm>
              <a:off x="4751630" y="4254776"/>
              <a:ext cx="1168593" cy="0"/>
            </a:xfrm>
            <a:prstGeom prst="line">
              <a:avLst/>
            </a:prstGeom>
            <a:ln w="571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8DEA390-D432-EC4F-8C0C-E9DF6771C3F9}"/>
                </a:ext>
              </a:extLst>
            </p:cNvPr>
            <p:cNvCxnSpPr>
              <a:stCxn id="6" idx="7"/>
              <a:endCxn id="6" idx="0"/>
            </p:cNvCxnSpPr>
            <p:nvPr/>
          </p:nvCxnSpPr>
          <p:spPr>
            <a:xfrm>
              <a:off x="5920224" y="4254776"/>
              <a:ext cx="556151" cy="556151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0378EF3-0F21-D441-AAC2-84C0D1A65704}"/>
                </a:ext>
              </a:extLst>
            </p:cNvPr>
            <p:cNvCxnSpPr/>
            <p:nvPr/>
          </p:nvCxnSpPr>
          <p:spPr>
            <a:xfrm>
              <a:off x="4185218" y="5971336"/>
              <a:ext cx="556151" cy="556151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8415D2A-0AB0-BA49-8A87-CB85226C3476}"/>
                </a:ext>
              </a:extLst>
            </p:cNvPr>
            <p:cNvCxnSpPr>
              <a:cxnSpLocks/>
              <a:stCxn id="6" idx="6"/>
              <a:endCxn id="6" idx="5"/>
            </p:cNvCxnSpPr>
            <p:nvPr/>
          </p:nvCxnSpPr>
          <p:spPr>
            <a:xfrm flipH="1">
              <a:off x="4195480" y="4254776"/>
              <a:ext cx="556151" cy="556151"/>
            </a:xfrm>
            <a:prstGeom prst="line">
              <a:avLst/>
            </a:prstGeom>
            <a:ln w="5715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2EA63FB-41C7-4948-8F6A-D2C26BC905D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30486" y="5979520"/>
              <a:ext cx="556151" cy="556151"/>
            </a:xfrm>
            <a:prstGeom prst="line">
              <a:avLst/>
            </a:prstGeom>
            <a:ln w="5715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ED59EA1-2DC2-FA41-B1EF-F27AE8B14C8D}"/>
                </a:ext>
              </a:extLst>
            </p:cNvPr>
            <p:cNvCxnSpPr>
              <a:stCxn id="6" idx="5"/>
              <a:endCxn id="6" idx="4"/>
            </p:cNvCxnSpPr>
            <p:nvPr/>
          </p:nvCxnSpPr>
          <p:spPr>
            <a:xfrm>
              <a:off x="4195480" y="4810927"/>
              <a:ext cx="0" cy="1168593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0657496-DA1E-0645-9C2D-17504512C27B}"/>
                </a:ext>
              </a:extLst>
            </p:cNvPr>
            <p:cNvCxnSpPr/>
            <p:nvPr/>
          </p:nvCxnSpPr>
          <p:spPr>
            <a:xfrm>
              <a:off x="6486637" y="4810926"/>
              <a:ext cx="0" cy="1168593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0AD51C36-DCCC-424B-B4CA-0E8CDE9F13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6580" y="2480954"/>
            <a:ext cx="1999341" cy="2173196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9A7BCE0C-9CDC-B047-9E26-04051A7844F5}"/>
              </a:ext>
            </a:extLst>
          </p:cNvPr>
          <p:cNvGrpSpPr/>
          <p:nvPr/>
        </p:nvGrpSpPr>
        <p:grpSpPr>
          <a:xfrm>
            <a:off x="2259094" y="2233627"/>
            <a:ext cx="2646188" cy="2628894"/>
            <a:chOff x="1271496" y="4036258"/>
            <a:chExt cx="2646188" cy="2628894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4516F59D-B8DA-4B4B-935F-4B1E22CC40B6}"/>
                </a:ext>
              </a:extLst>
            </p:cNvPr>
            <p:cNvGrpSpPr/>
            <p:nvPr/>
          </p:nvGrpSpPr>
          <p:grpSpPr>
            <a:xfrm>
              <a:off x="1271496" y="4036258"/>
              <a:ext cx="2444228" cy="2628894"/>
              <a:chOff x="1278478" y="4070110"/>
              <a:chExt cx="2444228" cy="2628894"/>
            </a:xfrm>
          </p:grpSpPr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AD5EB339-5B39-EA47-B242-D73ABEE65861}"/>
                  </a:ext>
                </a:extLst>
              </p:cNvPr>
              <p:cNvGrpSpPr/>
              <p:nvPr/>
            </p:nvGrpSpPr>
            <p:grpSpPr>
              <a:xfrm>
                <a:off x="1463144" y="4254776"/>
                <a:ext cx="2259562" cy="2259562"/>
                <a:chOff x="2151742" y="3873816"/>
                <a:chExt cx="2585544" cy="2585544"/>
              </a:xfrm>
            </p:grpSpPr>
            <p:sp>
              <p:nvSpPr>
                <p:cNvPr id="35" name="Snip Single Corner Rectangle 34">
                  <a:extLst>
                    <a:ext uri="{FF2B5EF4-FFF2-40B4-BE49-F238E27FC236}">
                      <a16:creationId xmlns:a16="http://schemas.microsoft.com/office/drawing/2014/main" id="{211BFF0B-8A9A-5F41-87F3-805362412ECF}"/>
                    </a:ext>
                  </a:extLst>
                </p:cNvPr>
                <p:cNvSpPr/>
                <p:nvPr/>
              </p:nvSpPr>
              <p:spPr>
                <a:xfrm>
                  <a:off x="3444514" y="3873816"/>
                  <a:ext cx="1292772" cy="1292772"/>
                </a:xfrm>
                <a:prstGeom prst="snip1Rect">
                  <a:avLst>
                    <a:gd name="adj" fmla="val 50000"/>
                  </a:avLst>
                </a:prstGeom>
                <a:solidFill>
                  <a:srgbClr val="8381FB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Front</a:t>
                  </a:r>
                </a:p>
              </p:txBody>
            </p:sp>
            <p:sp>
              <p:nvSpPr>
                <p:cNvPr id="36" name="Snip Single Corner Rectangle 35">
                  <a:extLst>
                    <a:ext uri="{FF2B5EF4-FFF2-40B4-BE49-F238E27FC236}">
                      <a16:creationId xmlns:a16="http://schemas.microsoft.com/office/drawing/2014/main" id="{F9CB2967-3731-6E43-818C-F156311ADC2C}"/>
                    </a:ext>
                  </a:extLst>
                </p:cNvPr>
                <p:cNvSpPr/>
                <p:nvPr/>
              </p:nvSpPr>
              <p:spPr>
                <a:xfrm flipH="1" flipV="1">
                  <a:off x="2151742" y="5166588"/>
                  <a:ext cx="1292772" cy="1292772"/>
                </a:xfrm>
                <a:prstGeom prst="snip1Rect">
                  <a:avLst>
                    <a:gd name="adj" fmla="val 50000"/>
                  </a:avLst>
                </a:prstGeom>
                <a:solidFill>
                  <a:srgbClr val="8381FB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Front</a:t>
                  </a:r>
                </a:p>
              </p:txBody>
            </p:sp>
            <p:sp>
              <p:nvSpPr>
                <p:cNvPr id="37" name="Snip Single Corner Rectangle 36">
                  <a:extLst>
                    <a:ext uri="{FF2B5EF4-FFF2-40B4-BE49-F238E27FC236}">
                      <a16:creationId xmlns:a16="http://schemas.microsoft.com/office/drawing/2014/main" id="{89B57B4A-7AC2-8C48-8D5C-E07EA19DBE0F}"/>
                    </a:ext>
                  </a:extLst>
                </p:cNvPr>
                <p:cNvSpPr/>
                <p:nvPr/>
              </p:nvSpPr>
              <p:spPr>
                <a:xfrm flipV="1">
                  <a:off x="3444514" y="5166588"/>
                  <a:ext cx="1292772" cy="1292772"/>
                </a:xfrm>
                <a:prstGeom prst="snip1Rect">
                  <a:avLst>
                    <a:gd name="adj" fmla="val 50000"/>
                  </a:avLst>
                </a:prstGeom>
                <a:solidFill>
                  <a:srgbClr val="7030A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Back</a:t>
                  </a:r>
                </a:p>
              </p:txBody>
            </p:sp>
            <p:sp>
              <p:nvSpPr>
                <p:cNvPr id="38" name="Snip Single Corner Rectangle 37">
                  <a:extLst>
                    <a:ext uri="{FF2B5EF4-FFF2-40B4-BE49-F238E27FC236}">
                      <a16:creationId xmlns:a16="http://schemas.microsoft.com/office/drawing/2014/main" id="{5FC320F6-EA08-6E46-A30A-260EA0FD0509}"/>
                    </a:ext>
                  </a:extLst>
                </p:cNvPr>
                <p:cNvSpPr/>
                <p:nvPr/>
              </p:nvSpPr>
              <p:spPr>
                <a:xfrm flipH="1">
                  <a:off x="2151742" y="3873816"/>
                  <a:ext cx="1292772" cy="1292772"/>
                </a:xfrm>
                <a:prstGeom prst="snip1Rect">
                  <a:avLst>
                    <a:gd name="adj" fmla="val 50000"/>
                  </a:avLst>
                </a:prstGeom>
                <a:solidFill>
                  <a:srgbClr val="7030A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Back</a:t>
                  </a:r>
                </a:p>
              </p:txBody>
            </p:sp>
          </p:grp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EC6AB7A-C199-0F4E-BDBC-32DA68D9A7C9}"/>
                  </a:ext>
                </a:extLst>
              </p:cNvPr>
              <p:cNvSpPr txBox="1"/>
              <p:nvPr/>
            </p:nvSpPr>
            <p:spPr>
              <a:xfrm rot="2705451">
                <a:off x="3313334" y="4366162"/>
                <a:ext cx="2623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FF0000"/>
                    </a:solidFill>
                  </a:rPr>
                  <a:t>I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800691C-F44A-CA46-9C13-DF5F271A00CF}"/>
                  </a:ext>
                </a:extLst>
              </p:cNvPr>
              <p:cNvSpPr txBox="1"/>
              <p:nvPr/>
            </p:nvSpPr>
            <p:spPr>
              <a:xfrm rot="2705451">
                <a:off x="1610156" y="6031557"/>
                <a:ext cx="2623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FF0000"/>
                    </a:solidFill>
                  </a:rPr>
                  <a:t>I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79209F8-0A91-3941-A697-CCDADBD2617B}"/>
                  </a:ext>
                </a:extLst>
              </p:cNvPr>
              <p:cNvSpPr txBox="1"/>
              <p:nvPr/>
            </p:nvSpPr>
            <p:spPr>
              <a:xfrm rot="18840136">
                <a:off x="1609591" y="4365196"/>
                <a:ext cx="2623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FF0000"/>
                    </a:solidFill>
                  </a:rPr>
                  <a:t>I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7FC4C84-8453-834A-B594-61F7DD09A9F7}"/>
                  </a:ext>
                </a:extLst>
              </p:cNvPr>
              <p:cNvSpPr txBox="1"/>
              <p:nvPr/>
            </p:nvSpPr>
            <p:spPr>
              <a:xfrm rot="18840136">
                <a:off x="3289107" y="6064746"/>
                <a:ext cx="2623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FF0000"/>
                    </a:solidFill>
                  </a:rPr>
                  <a:t>I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D55F6C1-6225-C441-B00A-29B75E925E62}"/>
                  </a:ext>
                </a:extLst>
              </p:cNvPr>
              <p:cNvSpPr txBox="1"/>
              <p:nvPr/>
            </p:nvSpPr>
            <p:spPr>
              <a:xfrm>
                <a:off x="2736242" y="4070110"/>
                <a:ext cx="3415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FF0000"/>
                    </a:solidFill>
                  </a:rPr>
                  <a:t>II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6916C26-0679-C947-ACF0-45B6D5787D9B}"/>
                  </a:ext>
                </a:extLst>
              </p:cNvPr>
              <p:cNvSpPr txBox="1"/>
              <p:nvPr/>
            </p:nvSpPr>
            <p:spPr>
              <a:xfrm>
                <a:off x="2116934" y="4070110"/>
                <a:ext cx="3415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FF0000"/>
                    </a:solidFill>
                  </a:rPr>
                  <a:t>II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8C163B8-FE2B-2342-B688-83016A559E0C}"/>
                  </a:ext>
                </a:extLst>
              </p:cNvPr>
              <p:cNvSpPr txBox="1"/>
              <p:nvPr/>
            </p:nvSpPr>
            <p:spPr>
              <a:xfrm>
                <a:off x="2702877" y="6329672"/>
                <a:ext cx="3415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FF0000"/>
                    </a:solidFill>
                  </a:rPr>
                  <a:t>II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CA85444-49F8-DE4F-9E4A-DFF266BA89B8}"/>
                  </a:ext>
                </a:extLst>
              </p:cNvPr>
              <p:cNvSpPr txBox="1"/>
              <p:nvPr/>
            </p:nvSpPr>
            <p:spPr>
              <a:xfrm>
                <a:off x="2053490" y="6329672"/>
                <a:ext cx="3415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FF0000"/>
                    </a:solidFill>
                  </a:rPr>
                  <a:t>II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ED009FF9-FD55-FE4C-B924-AD0967AFFFFC}"/>
                  </a:ext>
                </a:extLst>
              </p:cNvPr>
              <p:cNvSpPr txBox="1"/>
              <p:nvPr/>
            </p:nvSpPr>
            <p:spPr>
              <a:xfrm rot="16200000">
                <a:off x="2383123" y="5763452"/>
                <a:ext cx="3995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FF0000"/>
                    </a:solidFill>
                  </a:rPr>
                  <a:t>III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3535C38-167B-7046-B2FC-2FE2CD32E53B}"/>
                  </a:ext>
                </a:extLst>
              </p:cNvPr>
              <p:cNvSpPr txBox="1"/>
              <p:nvPr/>
            </p:nvSpPr>
            <p:spPr>
              <a:xfrm rot="16200000">
                <a:off x="2393158" y="4628887"/>
                <a:ext cx="3995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FF0000"/>
                    </a:solidFill>
                  </a:rPr>
                  <a:t>III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AB75A5A-3EC7-0447-ACD7-300AF242B402}"/>
                  </a:ext>
                </a:extLst>
              </p:cNvPr>
              <p:cNvSpPr txBox="1"/>
              <p:nvPr/>
            </p:nvSpPr>
            <p:spPr>
              <a:xfrm>
                <a:off x="2932363" y="5199891"/>
                <a:ext cx="4509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FF0000"/>
                    </a:solidFill>
                  </a:rPr>
                  <a:t>IV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4E3A67D1-185A-1947-84C4-207151CE9B5D}"/>
                  </a:ext>
                </a:extLst>
              </p:cNvPr>
              <p:cNvSpPr txBox="1"/>
              <p:nvPr/>
            </p:nvSpPr>
            <p:spPr>
              <a:xfrm>
                <a:off x="1802583" y="5199891"/>
                <a:ext cx="4509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FF0000"/>
                    </a:solidFill>
                  </a:rPr>
                  <a:t>VI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66D60E8-D54B-754D-8A9D-C54D09444A87}"/>
                  </a:ext>
                </a:extLst>
              </p:cNvPr>
              <p:cNvSpPr txBox="1"/>
              <p:nvPr/>
            </p:nvSpPr>
            <p:spPr>
              <a:xfrm rot="5400000">
                <a:off x="1237951" y="4927279"/>
                <a:ext cx="4509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FF0000"/>
                    </a:solidFill>
                  </a:rPr>
                  <a:t>V</a:t>
                </a: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62DCBFB0-0251-CE4F-9954-BBB1431E808C}"/>
                  </a:ext>
                </a:extLst>
              </p:cNvPr>
              <p:cNvSpPr txBox="1"/>
              <p:nvPr/>
            </p:nvSpPr>
            <p:spPr>
              <a:xfrm rot="5400000">
                <a:off x="1237692" y="5507990"/>
                <a:ext cx="4509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FF0000"/>
                    </a:solidFill>
                  </a:rPr>
                  <a:t>V</a:t>
                </a:r>
              </a:p>
            </p:txBody>
          </p: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515EF8A-DEBE-0347-8710-C1F29D67BA1D}"/>
                </a:ext>
              </a:extLst>
            </p:cNvPr>
            <p:cNvSpPr txBox="1"/>
            <p:nvPr/>
          </p:nvSpPr>
          <p:spPr>
            <a:xfrm rot="16200000">
              <a:off x="3504800" y="4903008"/>
              <a:ext cx="4509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V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48F6A07-A7F3-8249-A79E-C3B94395BAAA}"/>
                </a:ext>
              </a:extLst>
            </p:cNvPr>
            <p:cNvSpPr txBox="1"/>
            <p:nvPr/>
          </p:nvSpPr>
          <p:spPr>
            <a:xfrm rot="16200000">
              <a:off x="3507566" y="5513459"/>
              <a:ext cx="4509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V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53526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D1977F9-3F0E-324B-B8BE-72B2A54E9B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2377" y="390426"/>
            <a:ext cx="4497460" cy="279689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F1222F5-7AEF-9E4E-92EB-C1DC0D2CD1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651247" y="4198669"/>
            <a:ext cx="9280124" cy="212949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3E4962F-70B1-7B4A-8FDB-636E9E1584CF}"/>
              </a:ext>
            </a:extLst>
          </p:cNvPr>
          <p:cNvSpPr txBox="1"/>
          <p:nvPr/>
        </p:nvSpPr>
        <p:spPr>
          <a:xfrm>
            <a:off x="4703916" y="3524435"/>
            <a:ext cx="33570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/>
              <a:t>A non-convex example</a:t>
            </a:r>
            <a:endParaRPr lang="en-US" dirty="0"/>
          </a:p>
          <a:p>
            <a:pPr algn="ctr"/>
            <a:r>
              <a:rPr lang="en-US" i="1" dirty="0"/>
              <a:t>(McMullen-</a:t>
            </a:r>
            <a:r>
              <a:rPr lang="en-US" i="1" dirty="0" err="1"/>
              <a:t>Mukamel</a:t>
            </a:r>
            <a:r>
              <a:rPr lang="en-US" i="1" dirty="0"/>
              <a:t>-Wright)</a:t>
            </a:r>
            <a:endParaRPr lang="en-US" dirty="0"/>
          </a:p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62DC246-33BF-AA44-A9FE-0094B07BE2DB}"/>
                  </a:ext>
                </a:extLst>
              </p:cNvPr>
              <p:cNvSpPr txBox="1"/>
              <p:nvPr/>
            </p:nvSpPr>
            <p:spPr>
              <a:xfrm>
                <a:off x="2215734" y="1459368"/>
                <a:ext cx="29566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l-GR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/5</m:t>
                    </m:r>
                  </m:oMath>
                </a14:m>
                <a:r>
                  <a:rPr lang="en-US" dirty="0"/>
                  <a:t>,</a:t>
                </a:r>
                <a:r>
                  <a:rPr lang="el-GR" dirty="0"/>
                  <a:t>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l-GR" i="1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10</m:t>
                    </m:r>
                  </m:oMath>
                </a14:m>
                <a:r>
                  <a:rPr lang="en-US" dirty="0"/>
                  <a:t>,</a:t>
                </a:r>
                <a:r>
                  <a:rPr lang="el-GR" dirty="0"/>
                  <a:t> </a:t>
                </a:r>
                <a14:m>
                  <m:oMath xmlns:m="http://schemas.openxmlformats.org/officeDocument/2006/math">
                    <m:r>
                      <a:rPr lang="el-GR" i="1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2)</m:t>
                    </m:r>
                  </m:oMath>
                </a14:m>
                <a:r>
                  <a:rPr lang="en-US" dirty="0"/>
                  <a:t> Triangle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62DC246-33BF-AA44-A9FE-0094B07BE2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5734" y="1459368"/>
                <a:ext cx="2956643" cy="369332"/>
              </a:xfrm>
              <a:prstGeom prst="rect">
                <a:avLst/>
              </a:prstGeom>
              <a:blipFill>
                <a:blip r:embed="rId5"/>
                <a:stretch>
                  <a:fillRect l="-1282" t="-6667" r="-427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1951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6131032-9CD9-7943-A918-1DB79A80AA62}"/>
                  </a:ext>
                </a:extLst>
              </p:cNvPr>
              <p:cNvSpPr txBox="1"/>
              <p:nvPr/>
            </p:nvSpPr>
            <p:spPr>
              <a:xfrm>
                <a:off x="2787588" y="736848"/>
                <a:ext cx="8939814" cy="35272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Fix a polygon T.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Suppose the interior angles of T are of the form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400" b="0" dirty="0"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Let N be twice the lcm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Take N copies of T to make a surface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Then the genus is given by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=1+ 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k</m:t>
                          </m:r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−2−</m:t>
                          </m:r>
                          <m:nary>
                            <m:naryPr>
                              <m:chr m:val="∑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6131032-9CD9-7943-A918-1DB79A80AA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7588" y="736848"/>
                <a:ext cx="8939814" cy="3527248"/>
              </a:xfrm>
              <a:prstGeom prst="rect">
                <a:avLst/>
              </a:prstGeom>
              <a:blipFill>
                <a:blip r:embed="rId2"/>
                <a:stretch>
                  <a:fillRect l="-709" t="-1075" b="-498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694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oup 69">
            <a:extLst>
              <a:ext uri="{FF2B5EF4-FFF2-40B4-BE49-F238E27FC236}">
                <a16:creationId xmlns:a16="http://schemas.microsoft.com/office/drawing/2014/main" id="{673DA6E4-79B9-4049-86EE-90F0230E3D16}"/>
              </a:ext>
            </a:extLst>
          </p:cNvPr>
          <p:cNvGrpSpPr/>
          <p:nvPr/>
        </p:nvGrpSpPr>
        <p:grpSpPr>
          <a:xfrm>
            <a:off x="2870058" y="1805559"/>
            <a:ext cx="1806042" cy="1760981"/>
            <a:chOff x="3341649" y="1847197"/>
            <a:chExt cx="1806042" cy="1760981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F842328-A066-F140-8BC6-90DAB39DB461}"/>
                </a:ext>
              </a:extLst>
            </p:cNvPr>
            <p:cNvGrpSpPr/>
            <p:nvPr/>
          </p:nvGrpSpPr>
          <p:grpSpPr>
            <a:xfrm>
              <a:off x="3393082" y="1882189"/>
              <a:ext cx="1703178" cy="1703178"/>
              <a:chOff x="2592925" y="1734207"/>
              <a:chExt cx="2286000" cy="2286000"/>
            </a:xfrm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4DB71CD7-362C-4349-A71D-782FFDB3FBD2}"/>
                  </a:ext>
                </a:extLst>
              </p:cNvPr>
              <p:cNvSpPr/>
              <p:nvPr/>
            </p:nvSpPr>
            <p:spPr>
              <a:xfrm>
                <a:off x="2592925" y="2877207"/>
                <a:ext cx="1143000" cy="1143000"/>
              </a:xfrm>
              <a:prstGeom prst="rect">
                <a:avLst/>
              </a:prstGeom>
              <a:solidFill>
                <a:srgbClr val="8381FB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C09955EA-46AA-4A42-913B-13B4D7682048}"/>
                  </a:ext>
                </a:extLst>
              </p:cNvPr>
              <p:cNvSpPr/>
              <p:nvPr/>
            </p:nvSpPr>
            <p:spPr>
              <a:xfrm>
                <a:off x="3735925" y="2877207"/>
                <a:ext cx="1143000" cy="1143000"/>
              </a:xfrm>
              <a:prstGeom prst="rect">
                <a:avLst/>
              </a:prstGeom>
              <a:solidFill>
                <a:srgbClr val="8381FB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21E7A73A-163B-C94C-8A7E-313B51F9F776}"/>
                  </a:ext>
                </a:extLst>
              </p:cNvPr>
              <p:cNvSpPr/>
              <p:nvPr/>
            </p:nvSpPr>
            <p:spPr>
              <a:xfrm>
                <a:off x="3735925" y="1734207"/>
                <a:ext cx="1143000" cy="1143000"/>
              </a:xfrm>
              <a:prstGeom prst="rect">
                <a:avLst/>
              </a:prstGeom>
              <a:solidFill>
                <a:srgbClr val="8381FB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BA996B1D-7004-C34D-B1F8-C12354AF67ED}"/>
                  </a:ext>
                </a:extLst>
              </p:cNvPr>
              <p:cNvSpPr/>
              <p:nvPr/>
            </p:nvSpPr>
            <p:spPr>
              <a:xfrm>
                <a:off x="2592925" y="1734207"/>
                <a:ext cx="1143000" cy="1143000"/>
              </a:xfrm>
              <a:prstGeom prst="rect">
                <a:avLst/>
              </a:prstGeom>
              <a:solidFill>
                <a:srgbClr val="8381FB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Curved Up Arrow 30">
                <a:extLst>
                  <a:ext uri="{FF2B5EF4-FFF2-40B4-BE49-F238E27FC236}">
                    <a16:creationId xmlns:a16="http://schemas.microsoft.com/office/drawing/2014/main" id="{7485C4C0-187A-D44C-8B08-F2E68D2865C8}"/>
                  </a:ext>
                </a:extLst>
              </p:cNvPr>
              <p:cNvSpPr/>
              <p:nvPr/>
            </p:nvSpPr>
            <p:spPr>
              <a:xfrm>
                <a:off x="2994945" y="3294993"/>
                <a:ext cx="338959" cy="307428"/>
              </a:xfrm>
              <a:prstGeom prst="curvedUp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Curved Up Arrow 31">
                <a:extLst>
                  <a:ext uri="{FF2B5EF4-FFF2-40B4-BE49-F238E27FC236}">
                    <a16:creationId xmlns:a16="http://schemas.microsoft.com/office/drawing/2014/main" id="{6722C7DF-CC0A-F048-95FF-AC2851522380}"/>
                  </a:ext>
                </a:extLst>
              </p:cNvPr>
              <p:cNvSpPr/>
              <p:nvPr/>
            </p:nvSpPr>
            <p:spPr>
              <a:xfrm flipH="1">
                <a:off x="4137945" y="3294993"/>
                <a:ext cx="338959" cy="307428"/>
              </a:xfrm>
              <a:prstGeom prst="curvedUp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Curved Up Arrow 32">
                <a:extLst>
                  <a:ext uri="{FF2B5EF4-FFF2-40B4-BE49-F238E27FC236}">
                    <a16:creationId xmlns:a16="http://schemas.microsoft.com/office/drawing/2014/main" id="{E91A56CB-D441-044E-9E2B-9DED921E411A}"/>
                  </a:ext>
                </a:extLst>
              </p:cNvPr>
              <p:cNvSpPr/>
              <p:nvPr/>
            </p:nvSpPr>
            <p:spPr>
              <a:xfrm flipV="1">
                <a:off x="2994945" y="2151993"/>
                <a:ext cx="338959" cy="307428"/>
              </a:xfrm>
              <a:prstGeom prst="curvedUp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Curved Up Arrow 33">
                <a:extLst>
                  <a:ext uri="{FF2B5EF4-FFF2-40B4-BE49-F238E27FC236}">
                    <a16:creationId xmlns:a16="http://schemas.microsoft.com/office/drawing/2014/main" id="{187880FD-6776-6047-BD44-31A304885674}"/>
                  </a:ext>
                </a:extLst>
              </p:cNvPr>
              <p:cNvSpPr/>
              <p:nvPr/>
            </p:nvSpPr>
            <p:spPr>
              <a:xfrm flipH="1" flipV="1">
                <a:off x="4098530" y="2128344"/>
                <a:ext cx="338959" cy="307428"/>
              </a:xfrm>
              <a:prstGeom prst="curvedUp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CC99AAE-43B3-004D-8278-2530B47F8776}"/>
                </a:ext>
              </a:extLst>
            </p:cNvPr>
            <p:cNvCxnSpPr>
              <a:cxnSpLocks/>
            </p:cNvCxnSpPr>
            <p:nvPr/>
          </p:nvCxnSpPr>
          <p:spPr>
            <a:xfrm>
              <a:off x="3349366" y="2733777"/>
              <a:ext cx="0" cy="874401"/>
            </a:xfrm>
            <a:prstGeom prst="line">
              <a:avLst/>
            </a:prstGeom>
            <a:ln w="571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120D989-626F-694E-AD6B-90FCB4E2FF01}"/>
                </a:ext>
              </a:extLst>
            </p:cNvPr>
            <p:cNvCxnSpPr>
              <a:cxnSpLocks/>
            </p:cNvCxnSpPr>
            <p:nvPr/>
          </p:nvCxnSpPr>
          <p:spPr>
            <a:xfrm>
              <a:off x="5128010" y="2733777"/>
              <a:ext cx="0" cy="874401"/>
            </a:xfrm>
            <a:prstGeom prst="line">
              <a:avLst/>
            </a:prstGeom>
            <a:ln w="571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1A813D0-B6D1-8241-8F24-02907C7EB52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41649" y="3608178"/>
              <a:ext cx="903021" cy="0"/>
            </a:xfrm>
            <a:prstGeom prst="line">
              <a:avLst/>
            </a:prstGeom>
            <a:ln w="5715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EB260212-1433-4945-A4AD-2901C54CFE5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41650" y="1847197"/>
              <a:ext cx="903021" cy="0"/>
            </a:xfrm>
            <a:prstGeom prst="line">
              <a:avLst/>
            </a:prstGeom>
            <a:ln w="5715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D76B1645-5EB2-4840-8874-516E454777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41649" y="2733475"/>
              <a:ext cx="903021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30F2940D-CE5A-9F46-ADB6-4637388DC1F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34635" y="2733173"/>
              <a:ext cx="893375" cy="302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B9CBD4B-6645-8641-9F9B-4F3639A44D1C}"/>
                </a:ext>
              </a:extLst>
            </p:cNvPr>
            <p:cNvCxnSpPr>
              <a:cxnSpLocks/>
            </p:cNvCxnSpPr>
            <p:nvPr/>
          </p:nvCxnSpPr>
          <p:spPr>
            <a:xfrm>
              <a:off x="3349366" y="1847197"/>
              <a:ext cx="0" cy="886278"/>
            </a:xfrm>
            <a:prstGeom prst="line">
              <a:avLst/>
            </a:prstGeom>
            <a:ln w="571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C90ECF51-2608-B443-819C-01F137AD6716}"/>
                </a:ext>
              </a:extLst>
            </p:cNvPr>
            <p:cNvCxnSpPr>
              <a:cxnSpLocks/>
            </p:cNvCxnSpPr>
            <p:nvPr/>
          </p:nvCxnSpPr>
          <p:spPr>
            <a:xfrm>
              <a:off x="5128010" y="1847197"/>
              <a:ext cx="0" cy="885976"/>
            </a:xfrm>
            <a:prstGeom prst="line">
              <a:avLst/>
            </a:prstGeom>
            <a:ln w="571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6B00E1D-26E9-344F-83BE-834B04F3114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44670" y="3608178"/>
              <a:ext cx="903021" cy="0"/>
            </a:xfrm>
            <a:prstGeom prst="line">
              <a:avLst/>
            </a:prstGeom>
            <a:ln w="5715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562D665-CDCE-DD49-8B50-86E4B0112A8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44670" y="1847197"/>
              <a:ext cx="903021" cy="0"/>
            </a:xfrm>
            <a:prstGeom prst="line">
              <a:avLst/>
            </a:prstGeom>
            <a:ln w="5715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5050B3C-41E1-5C45-B452-F11DDCAFAF34}"/>
                </a:ext>
              </a:extLst>
            </p:cNvPr>
            <p:cNvCxnSpPr>
              <a:cxnSpLocks/>
            </p:cNvCxnSpPr>
            <p:nvPr/>
          </p:nvCxnSpPr>
          <p:spPr>
            <a:xfrm>
              <a:off x="4244670" y="2733475"/>
              <a:ext cx="0" cy="874703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E5FC008-444F-7341-92DF-F215DEFAEFF7}"/>
                </a:ext>
              </a:extLst>
            </p:cNvPr>
            <p:cNvCxnSpPr>
              <a:cxnSpLocks/>
            </p:cNvCxnSpPr>
            <p:nvPr/>
          </p:nvCxnSpPr>
          <p:spPr>
            <a:xfrm>
              <a:off x="4244670" y="1847197"/>
              <a:ext cx="0" cy="885976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0B188CC6-4FFA-F349-BBD8-CC452EB34376}"/>
              </a:ext>
            </a:extLst>
          </p:cNvPr>
          <p:cNvGrpSpPr/>
          <p:nvPr/>
        </p:nvGrpSpPr>
        <p:grpSpPr>
          <a:xfrm>
            <a:off x="7893748" y="1770744"/>
            <a:ext cx="2701689" cy="1841582"/>
            <a:chOff x="6967558" y="1827839"/>
            <a:chExt cx="2701689" cy="1841582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BF665D01-3908-404D-9602-5769B3FFEA6C}"/>
                </a:ext>
              </a:extLst>
            </p:cNvPr>
            <p:cNvGrpSpPr/>
            <p:nvPr/>
          </p:nvGrpSpPr>
          <p:grpSpPr>
            <a:xfrm>
              <a:off x="7048768" y="1905000"/>
              <a:ext cx="2554767" cy="1703178"/>
              <a:chOff x="6395043" y="1734207"/>
              <a:chExt cx="3429000" cy="2286000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33B3CAA9-20CF-4D49-B10C-60A0648E81C7}"/>
                  </a:ext>
                </a:extLst>
              </p:cNvPr>
              <p:cNvSpPr/>
              <p:nvPr/>
            </p:nvSpPr>
            <p:spPr>
              <a:xfrm>
                <a:off x="6395043" y="2877207"/>
                <a:ext cx="1143000" cy="1143000"/>
              </a:xfrm>
              <a:prstGeom prst="rect">
                <a:avLst/>
              </a:prstGeom>
              <a:solidFill>
                <a:srgbClr val="8381FB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FAE55573-2B8E-A24E-A92E-104CA64C1F6F}"/>
                  </a:ext>
                </a:extLst>
              </p:cNvPr>
              <p:cNvSpPr/>
              <p:nvPr/>
            </p:nvSpPr>
            <p:spPr>
              <a:xfrm>
                <a:off x="7538043" y="2877207"/>
                <a:ext cx="1143000" cy="1143000"/>
              </a:xfrm>
              <a:prstGeom prst="rect">
                <a:avLst/>
              </a:prstGeom>
              <a:solidFill>
                <a:srgbClr val="8381FB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7FDEEB3F-2766-244B-BA71-104C40C7B5D2}"/>
                  </a:ext>
                </a:extLst>
              </p:cNvPr>
              <p:cNvSpPr/>
              <p:nvPr/>
            </p:nvSpPr>
            <p:spPr>
              <a:xfrm>
                <a:off x="7538043" y="1734207"/>
                <a:ext cx="1143000" cy="1143000"/>
              </a:xfrm>
              <a:prstGeom prst="rect">
                <a:avLst/>
              </a:prstGeom>
              <a:solidFill>
                <a:srgbClr val="8381FB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3CBBB7E7-C373-A844-BBB2-E0B3139A6AFF}"/>
                  </a:ext>
                </a:extLst>
              </p:cNvPr>
              <p:cNvSpPr/>
              <p:nvPr/>
            </p:nvSpPr>
            <p:spPr>
              <a:xfrm>
                <a:off x="8681043" y="1734207"/>
                <a:ext cx="1143000" cy="1143000"/>
              </a:xfrm>
              <a:prstGeom prst="rect">
                <a:avLst/>
              </a:prstGeom>
              <a:solidFill>
                <a:srgbClr val="8381FB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Curved Up Arrow 8">
                <a:extLst>
                  <a:ext uri="{FF2B5EF4-FFF2-40B4-BE49-F238E27FC236}">
                    <a16:creationId xmlns:a16="http://schemas.microsoft.com/office/drawing/2014/main" id="{E9D76206-00C6-F041-9F45-035FCBB636E4}"/>
                  </a:ext>
                </a:extLst>
              </p:cNvPr>
              <p:cNvSpPr/>
              <p:nvPr/>
            </p:nvSpPr>
            <p:spPr>
              <a:xfrm flipH="1" flipV="1">
                <a:off x="7940064" y="2151993"/>
                <a:ext cx="338959" cy="307428"/>
              </a:xfrm>
              <a:prstGeom prst="curvedUp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Curved Up Arrow 9">
                <a:extLst>
                  <a:ext uri="{FF2B5EF4-FFF2-40B4-BE49-F238E27FC236}">
                    <a16:creationId xmlns:a16="http://schemas.microsoft.com/office/drawing/2014/main" id="{FCCD4995-895B-774A-8A55-2E271C441D5E}"/>
                  </a:ext>
                </a:extLst>
              </p:cNvPr>
              <p:cNvSpPr/>
              <p:nvPr/>
            </p:nvSpPr>
            <p:spPr>
              <a:xfrm flipV="1">
                <a:off x="9083062" y="2151993"/>
                <a:ext cx="338959" cy="307428"/>
              </a:xfrm>
              <a:prstGeom prst="curvedUp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Curved Up Arrow 10">
                <a:extLst>
                  <a:ext uri="{FF2B5EF4-FFF2-40B4-BE49-F238E27FC236}">
                    <a16:creationId xmlns:a16="http://schemas.microsoft.com/office/drawing/2014/main" id="{7FE7F46A-7B43-A648-8D70-306612F73FC3}"/>
                  </a:ext>
                </a:extLst>
              </p:cNvPr>
              <p:cNvSpPr/>
              <p:nvPr/>
            </p:nvSpPr>
            <p:spPr>
              <a:xfrm>
                <a:off x="6797064" y="3294993"/>
                <a:ext cx="338959" cy="307428"/>
              </a:xfrm>
              <a:prstGeom prst="curvedUp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Curved Up Arrow 11">
                <a:extLst>
                  <a:ext uri="{FF2B5EF4-FFF2-40B4-BE49-F238E27FC236}">
                    <a16:creationId xmlns:a16="http://schemas.microsoft.com/office/drawing/2014/main" id="{25DE59F9-5525-6647-9459-9CB21A464B38}"/>
                  </a:ext>
                </a:extLst>
              </p:cNvPr>
              <p:cNvSpPr/>
              <p:nvPr/>
            </p:nvSpPr>
            <p:spPr>
              <a:xfrm flipH="1">
                <a:off x="7940064" y="3294993"/>
                <a:ext cx="338959" cy="307428"/>
              </a:xfrm>
              <a:prstGeom prst="curvedUp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5759F04-10FD-5A4C-BCF0-28B24C7B091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045207" y="3607728"/>
              <a:ext cx="855151" cy="450"/>
            </a:xfrm>
            <a:prstGeom prst="line">
              <a:avLst/>
            </a:prstGeom>
            <a:ln w="5715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40187104-8319-7F4E-BB3F-DBA04B665E6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900358" y="3608178"/>
              <a:ext cx="851588" cy="0"/>
            </a:xfrm>
            <a:prstGeom prst="line">
              <a:avLst/>
            </a:prstGeom>
            <a:ln w="5715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C46130E-3817-6640-9709-E01AC8E3D6CA}"/>
                </a:ext>
              </a:extLst>
            </p:cNvPr>
            <p:cNvCxnSpPr>
              <a:cxnSpLocks/>
            </p:cNvCxnSpPr>
            <p:nvPr/>
          </p:nvCxnSpPr>
          <p:spPr>
            <a:xfrm>
              <a:off x="8762422" y="2773781"/>
              <a:ext cx="1446" cy="833947"/>
            </a:xfrm>
            <a:prstGeom prst="line">
              <a:avLst/>
            </a:prstGeom>
            <a:ln w="571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74C5FCB-0E48-A14A-8AD9-CC7B57A99B8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48926" y="1882189"/>
              <a:ext cx="903020" cy="0"/>
            </a:xfrm>
            <a:prstGeom prst="line">
              <a:avLst/>
            </a:prstGeom>
            <a:ln w="5715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35877325-B23B-D742-8847-0283071988B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51947" y="1882189"/>
              <a:ext cx="840907" cy="0"/>
            </a:xfrm>
            <a:prstGeom prst="line">
              <a:avLst/>
            </a:prstGeom>
            <a:ln w="5715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56A667D7-20F3-E24C-81EA-3921335EAF0C}"/>
                </a:ext>
              </a:extLst>
            </p:cNvPr>
            <p:cNvCxnSpPr>
              <a:cxnSpLocks/>
            </p:cNvCxnSpPr>
            <p:nvPr/>
          </p:nvCxnSpPr>
          <p:spPr>
            <a:xfrm>
              <a:off x="7045207" y="2721752"/>
              <a:ext cx="0" cy="885976"/>
            </a:xfrm>
            <a:prstGeom prst="line">
              <a:avLst/>
            </a:prstGeom>
            <a:ln w="571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3C7BF1BE-04EF-7143-A49D-046BFC2DAE9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62422" y="2773781"/>
              <a:ext cx="841113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C10BE6FE-1BC3-F941-8308-EB964ECA913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45207" y="2750519"/>
              <a:ext cx="844676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52DA25AD-5F5B-3746-871D-0394130392D6}"/>
                </a:ext>
              </a:extLst>
            </p:cNvPr>
            <p:cNvSpPr/>
            <p:nvPr/>
          </p:nvSpPr>
          <p:spPr>
            <a:xfrm>
              <a:off x="6993776" y="3556287"/>
              <a:ext cx="102881" cy="102881"/>
            </a:xfrm>
            <a:prstGeom prst="ellipse">
              <a:avLst/>
            </a:prstGeom>
            <a:solidFill>
              <a:srgbClr val="800080"/>
            </a:solidFill>
            <a:ln>
              <a:solidFill>
                <a:srgbClr val="800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09661D34-A0CA-4147-9ECF-5FC3B6BE1A83}"/>
                </a:ext>
              </a:extLst>
            </p:cNvPr>
            <p:cNvCxnSpPr>
              <a:cxnSpLocks/>
            </p:cNvCxnSpPr>
            <p:nvPr/>
          </p:nvCxnSpPr>
          <p:spPr>
            <a:xfrm>
              <a:off x="7889883" y="1864995"/>
              <a:ext cx="0" cy="885976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240A0ABB-8594-334B-8CA3-44CE9D618F0A}"/>
                </a:ext>
              </a:extLst>
            </p:cNvPr>
            <p:cNvCxnSpPr>
              <a:cxnSpLocks/>
            </p:cNvCxnSpPr>
            <p:nvPr/>
          </p:nvCxnSpPr>
          <p:spPr>
            <a:xfrm>
              <a:off x="9597880" y="1886838"/>
              <a:ext cx="0" cy="885976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A231B337-8E84-634F-BC7A-06DC57E2CD0E}"/>
                </a:ext>
              </a:extLst>
            </p:cNvPr>
            <p:cNvSpPr/>
            <p:nvPr/>
          </p:nvSpPr>
          <p:spPr>
            <a:xfrm>
              <a:off x="9553081" y="1830748"/>
              <a:ext cx="102881" cy="102881"/>
            </a:xfrm>
            <a:prstGeom prst="ellipse">
              <a:avLst/>
            </a:prstGeom>
            <a:solidFill>
              <a:srgbClr val="800080"/>
            </a:solidFill>
            <a:ln>
              <a:solidFill>
                <a:srgbClr val="800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CFB6EFB0-7DD2-404D-9886-07CCBA8E81A3}"/>
                </a:ext>
              </a:extLst>
            </p:cNvPr>
            <p:cNvSpPr/>
            <p:nvPr/>
          </p:nvSpPr>
          <p:spPr>
            <a:xfrm>
              <a:off x="7826517" y="1827839"/>
              <a:ext cx="102881" cy="102881"/>
            </a:xfrm>
            <a:prstGeom prst="ellipse">
              <a:avLst/>
            </a:prstGeom>
            <a:solidFill>
              <a:srgbClr val="800080"/>
            </a:solidFill>
            <a:ln>
              <a:solidFill>
                <a:srgbClr val="800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8A297C86-ABDF-AF4F-A888-05A5EDC90539}"/>
                </a:ext>
              </a:extLst>
            </p:cNvPr>
            <p:cNvSpPr/>
            <p:nvPr/>
          </p:nvSpPr>
          <p:spPr>
            <a:xfrm>
              <a:off x="8700505" y="3566540"/>
              <a:ext cx="102881" cy="102881"/>
            </a:xfrm>
            <a:prstGeom prst="ellipse">
              <a:avLst/>
            </a:prstGeom>
            <a:solidFill>
              <a:srgbClr val="800080"/>
            </a:solidFill>
            <a:ln>
              <a:solidFill>
                <a:srgbClr val="800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Multiply 63">
              <a:extLst>
                <a:ext uri="{FF2B5EF4-FFF2-40B4-BE49-F238E27FC236}">
                  <a16:creationId xmlns:a16="http://schemas.microsoft.com/office/drawing/2014/main" id="{37E6E83D-7A7B-3A4C-98DB-49AA93E7B4FD}"/>
                </a:ext>
              </a:extLst>
            </p:cNvPr>
            <p:cNvSpPr/>
            <p:nvPr/>
          </p:nvSpPr>
          <p:spPr>
            <a:xfrm>
              <a:off x="6967558" y="2664974"/>
              <a:ext cx="165315" cy="165315"/>
            </a:xfrm>
            <a:prstGeom prst="mathMultiply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Multiply 64">
              <a:extLst>
                <a:ext uri="{FF2B5EF4-FFF2-40B4-BE49-F238E27FC236}">
                  <a16:creationId xmlns:a16="http://schemas.microsoft.com/office/drawing/2014/main" id="{E65975B2-70EA-DA43-B007-D4A8367308CD}"/>
                </a:ext>
              </a:extLst>
            </p:cNvPr>
            <p:cNvSpPr/>
            <p:nvPr/>
          </p:nvSpPr>
          <p:spPr>
            <a:xfrm>
              <a:off x="8669287" y="2691637"/>
              <a:ext cx="165315" cy="165315"/>
            </a:xfrm>
            <a:prstGeom prst="mathMultiply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Plus 66">
              <a:extLst>
                <a:ext uri="{FF2B5EF4-FFF2-40B4-BE49-F238E27FC236}">
                  <a16:creationId xmlns:a16="http://schemas.microsoft.com/office/drawing/2014/main" id="{E1C89E0D-04A1-3B4E-B35D-8C3698244185}"/>
                </a:ext>
              </a:extLst>
            </p:cNvPr>
            <p:cNvSpPr/>
            <p:nvPr/>
          </p:nvSpPr>
          <p:spPr>
            <a:xfrm>
              <a:off x="7812692" y="2681230"/>
              <a:ext cx="149817" cy="149817"/>
            </a:xfrm>
            <a:prstGeom prst="mathPlus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Plus 67">
              <a:extLst>
                <a:ext uri="{FF2B5EF4-FFF2-40B4-BE49-F238E27FC236}">
                  <a16:creationId xmlns:a16="http://schemas.microsoft.com/office/drawing/2014/main" id="{CA1012A9-E95F-F34E-9E61-1413237DE841}"/>
                </a:ext>
              </a:extLst>
            </p:cNvPr>
            <p:cNvSpPr/>
            <p:nvPr/>
          </p:nvSpPr>
          <p:spPr>
            <a:xfrm>
              <a:off x="9519430" y="2689793"/>
              <a:ext cx="149817" cy="149817"/>
            </a:xfrm>
            <a:prstGeom prst="mathPlus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253D4E54-9A6A-EF45-AB2A-CBB5F21B21E2}"/>
              </a:ext>
            </a:extLst>
          </p:cNvPr>
          <p:cNvGrpSpPr/>
          <p:nvPr/>
        </p:nvGrpSpPr>
        <p:grpSpPr>
          <a:xfrm>
            <a:off x="2579001" y="4943907"/>
            <a:ext cx="1118987" cy="1109008"/>
            <a:chOff x="4185218" y="4254776"/>
            <a:chExt cx="2301419" cy="2280895"/>
          </a:xfrm>
        </p:grpSpPr>
        <p:sp>
          <p:nvSpPr>
            <p:cNvPr id="72" name="Octagon 71">
              <a:extLst>
                <a:ext uri="{FF2B5EF4-FFF2-40B4-BE49-F238E27FC236}">
                  <a16:creationId xmlns:a16="http://schemas.microsoft.com/office/drawing/2014/main" id="{4EAC1A8C-841D-B042-AC18-AFAAB776049D}"/>
                </a:ext>
              </a:extLst>
            </p:cNvPr>
            <p:cNvSpPr/>
            <p:nvPr/>
          </p:nvSpPr>
          <p:spPr>
            <a:xfrm>
              <a:off x="4195480" y="4254776"/>
              <a:ext cx="2280895" cy="2280895"/>
            </a:xfrm>
            <a:prstGeom prst="octagon">
              <a:avLst>
                <a:gd name="adj" fmla="val 24383"/>
              </a:avLst>
            </a:prstGeom>
            <a:solidFill>
              <a:srgbClr val="8381F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CBBE2585-B772-9A41-A78B-8525F4E5F23A}"/>
                </a:ext>
              </a:extLst>
            </p:cNvPr>
            <p:cNvCxnSpPr>
              <a:stCxn id="72" idx="3"/>
              <a:endCxn id="72" idx="2"/>
            </p:cNvCxnSpPr>
            <p:nvPr/>
          </p:nvCxnSpPr>
          <p:spPr>
            <a:xfrm>
              <a:off x="4751631" y="6535671"/>
              <a:ext cx="1168593" cy="0"/>
            </a:xfrm>
            <a:prstGeom prst="line">
              <a:avLst/>
            </a:prstGeom>
            <a:ln w="571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76065C94-6F22-454E-BE3D-E2332D2AE5A4}"/>
                </a:ext>
              </a:extLst>
            </p:cNvPr>
            <p:cNvCxnSpPr/>
            <p:nvPr/>
          </p:nvCxnSpPr>
          <p:spPr>
            <a:xfrm>
              <a:off x="4751630" y="4254776"/>
              <a:ext cx="1168593" cy="0"/>
            </a:xfrm>
            <a:prstGeom prst="line">
              <a:avLst/>
            </a:prstGeom>
            <a:ln w="571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65E59C39-9415-9F4C-A1B7-3FCFFE720E8F}"/>
                </a:ext>
              </a:extLst>
            </p:cNvPr>
            <p:cNvCxnSpPr>
              <a:stCxn id="72" idx="7"/>
              <a:endCxn id="72" idx="0"/>
            </p:cNvCxnSpPr>
            <p:nvPr/>
          </p:nvCxnSpPr>
          <p:spPr>
            <a:xfrm>
              <a:off x="5920224" y="4254776"/>
              <a:ext cx="556151" cy="556151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2395E5FA-2FF2-1547-AF55-07E1900282B2}"/>
                </a:ext>
              </a:extLst>
            </p:cNvPr>
            <p:cNvCxnSpPr/>
            <p:nvPr/>
          </p:nvCxnSpPr>
          <p:spPr>
            <a:xfrm>
              <a:off x="4185218" y="5971336"/>
              <a:ext cx="556151" cy="556151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E565D4F9-4820-FA42-BF3A-20C48AB0382D}"/>
                </a:ext>
              </a:extLst>
            </p:cNvPr>
            <p:cNvCxnSpPr>
              <a:cxnSpLocks/>
              <a:stCxn id="72" idx="6"/>
              <a:endCxn id="72" idx="5"/>
            </p:cNvCxnSpPr>
            <p:nvPr/>
          </p:nvCxnSpPr>
          <p:spPr>
            <a:xfrm flipH="1">
              <a:off x="4195480" y="4254776"/>
              <a:ext cx="556151" cy="556151"/>
            </a:xfrm>
            <a:prstGeom prst="line">
              <a:avLst/>
            </a:prstGeom>
            <a:ln w="5715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6ADF0CF5-A2F2-2F48-8C81-F3A65D8B4F5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30486" y="5979520"/>
              <a:ext cx="556151" cy="556151"/>
            </a:xfrm>
            <a:prstGeom prst="line">
              <a:avLst/>
            </a:prstGeom>
            <a:ln w="5715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C4A4F440-75A4-0A43-B492-675F0B419F9F}"/>
                </a:ext>
              </a:extLst>
            </p:cNvPr>
            <p:cNvCxnSpPr>
              <a:stCxn id="72" idx="5"/>
              <a:endCxn id="72" idx="4"/>
            </p:cNvCxnSpPr>
            <p:nvPr/>
          </p:nvCxnSpPr>
          <p:spPr>
            <a:xfrm>
              <a:off x="4195480" y="4810927"/>
              <a:ext cx="0" cy="1168593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3B77299E-E18B-B141-8E2C-E65C5AD49BE7}"/>
                </a:ext>
              </a:extLst>
            </p:cNvPr>
            <p:cNvCxnSpPr/>
            <p:nvPr/>
          </p:nvCxnSpPr>
          <p:spPr>
            <a:xfrm>
              <a:off x="6486637" y="4810926"/>
              <a:ext cx="0" cy="1168593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8EC9D7B9-6E83-7049-ABA6-538DE138224C}"/>
              </a:ext>
            </a:extLst>
          </p:cNvPr>
          <p:cNvGrpSpPr/>
          <p:nvPr/>
        </p:nvGrpSpPr>
        <p:grpSpPr>
          <a:xfrm rot="1088425">
            <a:off x="4369423" y="4943906"/>
            <a:ext cx="1118987" cy="1109008"/>
            <a:chOff x="4185218" y="4254776"/>
            <a:chExt cx="2301419" cy="2280895"/>
          </a:xfrm>
        </p:grpSpPr>
        <p:sp>
          <p:nvSpPr>
            <p:cNvPr id="92" name="Octagon 91">
              <a:extLst>
                <a:ext uri="{FF2B5EF4-FFF2-40B4-BE49-F238E27FC236}">
                  <a16:creationId xmlns:a16="http://schemas.microsoft.com/office/drawing/2014/main" id="{A4A701B6-8DBE-154F-9637-C1594C5F87A5}"/>
                </a:ext>
              </a:extLst>
            </p:cNvPr>
            <p:cNvSpPr/>
            <p:nvPr/>
          </p:nvSpPr>
          <p:spPr>
            <a:xfrm>
              <a:off x="4195480" y="4254776"/>
              <a:ext cx="2280895" cy="2280895"/>
            </a:xfrm>
            <a:prstGeom prst="octagon">
              <a:avLst>
                <a:gd name="adj" fmla="val 24383"/>
              </a:avLst>
            </a:prstGeom>
            <a:solidFill>
              <a:srgbClr val="8381F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E9B75959-5BF9-2747-8FD7-D76094952D8E}"/>
                </a:ext>
              </a:extLst>
            </p:cNvPr>
            <p:cNvCxnSpPr>
              <a:stCxn id="92" idx="3"/>
              <a:endCxn id="92" idx="2"/>
            </p:cNvCxnSpPr>
            <p:nvPr/>
          </p:nvCxnSpPr>
          <p:spPr>
            <a:xfrm>
              <a:off x="4751631" y="6535671"/>
              <a:ext cx="1168593" cy="0"/>
            </a:xfrm>
            <a:prstGeom prst="line">
              <a:avLst/>
            </a:prstGeom>
            <a:ln w="571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E33647F4-BA27-D946-B6CE-EF14F19BBDE5}"/>
                </a:ext>
              </a:extLst>
            </p:cNvPr>
            <p:cNvCxnSpPr/>
            <p:nvPr/>
          </p:nvCxnSpPr>
          <p:spPr>
            <a:xfrm>
              <a:off x="4751630" y="4254776"/>
              <a:ext cx="1168593" cy="0"/>
            </a:xfrm>
            <a:prstGeom prst="line">
              <a:avLst/>
            </a:prstGeom>
            <a:ln w="571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852113A2-68F0-7F4D-A930-58F6F2FB8F2C}"/>
                </a:ext>
              </a:extLst>
            </p:cNvPr>
            <p:cNvCxnSpPr>
              <a:stCxn id="92" idx="7"/>
              <a:endCxn id="92" idx="0"/>
            </p:cNvCxnSpPr>
            <p:nvPr/>
          </p:nvCxnSpPr>
          <p:spPr>
            <a:xfrm>
              <a:off x="5920224" y="4254776"/>
              <a:ext cx="556151" cy="556151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7A8D195B-A7D1-5445-B255-F9317D2E37C3}"/>
                </a:ext>
              </a:extLst>
            </p:cNvPr>
            <p:cNvCxnSpPr/>
            <p:nvPr/>
          </p:nvCxnSpPr>
          <p:spPr>
            <a:xfrm>
              <a:off x="4185218" y="5971336"/>
              <a:ext cx="556151" cy="556151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312D503B-E576-0048-AB76-17439EEC3E3A}"/>
                </a:ext>
              </a:extLst>
            </p:cNvPr>
            <p:cNvCxnSpPr>
              <a:cxnSpLocks/>
              <a:stCxn id="92" idx="6"/>
              <a:endCxn id="92" idx="5"/>
            </p:cNvCxnSpPr>
            <p:nvPr/>
          </p:nvCxnSpPr>
          <p:spPr>
            <a:xfrm flipH="1">
              <a:off x="4195480" y="4254776"/>
              <a:ext cx="556151" cy="556151"/>
            </a:xfrm>
            <a:prstGeom prst="line">
              <a:avLst/>
            </a:prstGeom>
            <a:ln w="5715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A51214D4-31C0-DE4E-BC41-4C25F2E9460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30486" y="5979520"/>
              <a:ext cx="556151" cy="556151"/>
            </a:xfrm>
            <a:prstGeom prst="line">
              <a:avLst/>
            </a:prstGeom>
            <a:ln w="5715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643A41EC-1FDF-9F40-9203-3FB15692EB2A}"/>
                </a:ext>
              </a:extLst>
            </p:cNvPr>
            <p:cNvCxnSpPr>
              <a:stCxn id="92" idx="5"/>
              <a:endCxn id="92" idx="4"/>
            </p:cNvCxnSpPr>
            <p:nvPr/>
          </p:nvCxnSpPr>
          <p:spPr>
            <a:xfrm>
              <a:off x="4195480" y="4810927"/>
              <a:ext cx="0" cy="1168593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6DDADC3D-3790-D047-A5D0-3BB2B702DD7D}"/>
                </a:ext>
              </a:extLst>
            </p:cNvPr>
            <p:cNvCxnSpPr/>
            <p:nvPr/>
          </p:nvCxnSpPr>
          <p:spPr>
            <a:xfrm>
              <a:off x="6486637" y="4810926"/>
              <a:ext cx="0" cy="1168593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C277C2B2-3848-4B4C-AB2B-49531BFB2010}"/>
              </a:ext>
            </a:extLst>
          </p:cNvPr>
          <p:cNvGrpSpPr/>
          <p:nvPr/>
        </p:nvGrpSpPr>
        <p:grpSpPr>
          <a:xfrm>
            <a:off x="6252415" y="4290410"/>
            <a:ext cx="1109008" cy="2264175"/>
            <a:chOff x="4195480" y="4254776"/>
            <a:chExt cx="2280896" cy="2280895"/>
          </a:xfrm>
        </p:grpSpPr>
        <p:sp>
          <p:nvSpPr>
            <p:cNvPr id="102" name="Octagon 101">
              <a:extLst>
                <a:ext uri="{FF2B5EF4-FFF2-40B4-BE49-F238E27FC236}">
                  <a16:creationId xmlns:a16="http://schemas.microsoft.com/office/drawing/2014/main" id="{72176A7A-75D4-884C-8E47-28FF620F60A5}"/>
                </a:ext>
              </a:extLst>
            </p:cNvPr>
            <p:cNvSpPr/>
            <p:nvPr/>
          </p:nvSpPr>
          <p:spPr>
            <a:xfrm>
              <a:off x="4195480" y="4254776"/>
              <a:ext cx="2280895" cy="2280895"/>
            </a:xfrm>
            <a:prstGeom prst="octagon">
              <a:avLst>
                <a:gd name="adj" fmla="val 24383"/>
              </a:avLst>
            </a:prstGeom>
            <a:solidFill>
              <a:srgbClr val="8381F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D739BF12-366D-9548-8662-3E73288E4CA0}"/>
                </a:ext>
              </a:extLst>
            </p:cNvPr>
            <p:cNvCxnSpPr>
              <a:stCxn id="102" idx="3"/>
              <a:endCxn id="102" idx="2"/>
            </p:cNvCxnSpPr>
            <p:nvPr/>
          </p:nvCxnSpPr>
          <p:spPr>
            <a:xfrm>
              <a:off x="4751631" y="6535671"/>
              <a:ext cx="1168593" cy="0"/>
            </a:xfrm>
            <a:prstGeom prst="line">
              <a:avLst/>
            </a:prstGeom>
            <a:ln w="571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E5EBF7B7-1E54-F642-B158-5EAFC1AB8514}"/>
                </a:ext>
              </a:extLst>
            </p:cNvPr>
            <p:cNvCxnSpPr/>
            <p:nvPr/>
          </p:nvCxnSpPr>
          <p:spPr>
            <a:xfrm>
              <a:off x="4751630" y="4254776"/>
              <a:ext cx="1168593" cy="0"/>
            </a:xfrm>
            <a:prstGeom prst="line">
              <a:avLst/>
            </a:prstGeom>
            <a:ln w="571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3C3A2F1E-75F0-0C46-8525-1A42B4BC4770}"/>
                </a:ext>
              </a:extLst>
            </p:cNvPr>
            <p:cNvCxnSpPr>
              <a:cxnSpLocks/>
              <a:stCxn id="102" idx="7"/>
              <a:endCxn id="102" idx="0"/>
            </p:cNvCxnSpPr>
            <p:nvPr/>
          </p:nvCxnSpPr>
          <p:spPr>
            <a:xfrm>
              <a:off x="5920226" y="4254776"/>
              <a:ext cx="556150" cy="272406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83754F49-3DA8-4449-B92E-40A5636068E4}"/>
                </a:ext>
              </a:extLst>
            </p:cNvPr>
            <p:cNvCxnSpPr>
              <a:cxnSpLocks/>
              <a:stCxn id="102" idx="4"/>
            </p:cNvCxnSpPr>
            <p:nvPr/>
          </p:nvCxnSpPr>
          <p:spPr>
            <a:xfrm>
              <a:off x="4195480" y="6263265"/>
              <a:ext cx="545889" cy="264222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13A14E20-20A1-5C4E-922F-A2FAEC46F00A}"/>
                </a:ext>
              </a:extLst>
            </p:cNvPr>
            <p:cNvCxnSpPr>
              <a:cxnSpLocks/>
              <a:stCxn id="102" idx="6"/>
              <a:endCxn id="102" idx="5"/>
            </p:cNvCxnSpPr>
            <p:nvPr/>
          </p:nvCxnSpPr>
          <p:spPr>
            <a:xfrm flipH="1">
              <a:off x="4195480" y="4254776"/>
              <a:ext cx="556150" cy="272406"/>
            </a:xfrm>
            <a:prstGeom prst="line">
              <a:avLst/>
            </a:prstGeom>
            <a:ln w="5715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B69BC1DC-F26C-EF45-B600-A8B0C79FF808}"/>
                </a:ext>
              </a:extLst>
            </p:cNvPr>
            <p:cNvCxnSpPr>
              <a:cxnSpLocks/>
              <a:stCxn id="102" idx="1"/>
            </p:cNvCxnSpPr>
            <p:nvPr/>
          </p:nvCxnSpPr>
          <p:spPr>
            <a:xfrm flipH="1">
              <a:off x="5930487" y="6263265"/>
              <a:ext cx="545889" cy="272406"/>
            </a:xfrm>
            <a:prstGeom prst="line">
              <a:avLst/>
            </a:prstGeom>
            <a:ln w="5715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77EE5503-5043-084B-848F-78289D4A0930}"/>
                </a:ext>
              </a:extLst>
            </p:cNvPr>
            <p:cNvCxnSpPr>
              <a:cxnSpLocks/>
              <a:stCxn id="102" idx="5"/>
              <a:endCxn id="102" idx="4"/>
            </p:cNvCxnSpPr>
            <p:nvPr/>
          </p:nvCxnSpPr>
          <p:spPr>
            <a:xfrm>
              <a:off x="4195480" y="4527182"/>
              <a:ext cx="0" cy="1736083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72C18556-F92B-1141-9EA0-2321FCF5B966}"/>
                </a:ext>
              </a:extLst>
            </p:cNvPr>
            <p:cNvCxnSpPr>
              <a:cxnSpLocks/>
              <a:stCxn id="102" idx="0"/>
              <a:endCxn id="102" idx="1"/>
            </p:cNvCxnSpPr>
            <p:nvPr/>
          </p:nvCxnSpPr>
          <p:spPr>
            <a:xfrm>
              <a:off x="6476376" y="4527182"/>
              <a:ext cx="0" cy="1736083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4" name="Picture 133">
            <a:extLst>
              <a:ext uri="{FF2B5EF4-FFF2-40B4-BE49-F238E27FC236}">
                <a16:creationId xmlns:a16="http://schemas.microsoft.com/office/drawing/2014/main" id="{9B611CBE-D3E5-2743-9BB3-676F6F0FE0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1319" y="4260221"/>
            <a:ext cx="2277018" cy="2247369"/>
          </a:xfrm>
          <a:prstGeom prst="rect">
            <a:avLst/>
          </a:prstGeom>
        </p:spPr>
      </p:pic>
      <p:pic>
        <p:nvPicPr>
          <p:cNvPr id="136" name="Picture 135">
            <a:extLst>
              <a:ext uri="{FF2B5EF4-FFF2-40B4-BE49-F238E27FC236}">
                <a16:creationId xmlns:a16="http://schemas.microsoft.com/office/drawing/2014/main" id="{89FA31CC-80E7-FB4E-B7B5-1BFD8D0C1E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6695" y="3792760"/>
            <a:ext cx="2893460" cy="3182290"/>
          </a:xfrm>
          <a:prstGeom prst="rect">
            <a:avLst/>
          </a:prstGeom>
        </p:spPr>
      </p:pic>
      <p:sp>
        <p:nvSpPr>
          <p:cNvPr id="137" name="Title 136">
            <a:extLst>
              <a:ext uri="{FF2B5EF4-FFF2-40B4-BE49-F238E27FC236}">
                <a16:creationId xmlns:a16="http://schemas.microsoft.com/office/drawing/2014/main" id="{C36A5EE0-A62F-E54F-8D22-180FE1AAA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19365"/>
          </a:xfrm>
        </p:spPr>
        <p:txBody>
          <a:bodyPr/>
          <a:lstStyle/>
          <a:p>
            <a:r>
              <a:rPr lang="en-US" dirty="0"/>
              <a:t>Surface Transformations</a:t>
            </a:r>
          </a:p>
        </p:txBody>
      </p:sp>
    </p:spTree>
    <p:extLst>
      <p:ext uri="{BB962C8B-B14F-4D97-AF65-F5344CB8AC3E}">
        <p14:creationId xmlns:p14="http://schemas.microsoft.com/office/powerpoint/2010/main" val="1239249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541F7-2EE1-44B2-A0C8-3EBE66E02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Illumination Problem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EA21A43-AD41-4349-9FC1-1D30C452200D}"/>
              </a:ext>
            </a:extLst>
          </p:cNvPr>
          <p:cNvSpPr/>
          <p:nvPr/>
        </p:nvSpPr>
        <p:spPr>
          <a:xfrm>
            <a:off x="2688866" y="1841389"/>
            <a:ext cx="6814268" cy="2754465"/>
          </a:xfrm>
          <a:prstGeom prst="rect">
            <a:avLst/>
          </a:prstGeom>
          <a:solidFill>
            <a:srgbClr val="8381F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47EE7E2-F012-4B40-86FA-358E980EE6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4328098" y="2730602"/>
            <a:ext cx="431196" cy="455288"/>
          </a:xfrm>
          <a:prstGeom prst="rect">
            <a:avLst/>
          </a:prstGeom>
        </p:spPr>
      </p:pic>
      <p:sp>
        <p:nvSpPr>
          <p:cNvPr id="18" name="Oval 17">
            <a:extLst>
              <a:ext uri="{FF2B5EF4-FFF2-40B4-BE49-F238E27FC236}">
                <a16:creationId xmlns:a16="http://schemas.microsoft.com/office/drawing/2014/main" id="{73A6A967-EB60-4B12-89F2-A901EE7EB045}"/>
              </a:ext>
            </a:extLst>
          </p:cNvPr>
          <p:cNvSpPr/>
          <p:nvPr/>
        </p:nvSpPr>
        <p:spPr>
          <a:xfrm>
            <a:off x="7303835" y="2914942"/>
            <a:ext cx="191882" cy="17492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FCAA5E64-2163-4CF0-840E-09689DC653EB}"/>
              </a:ext>
            </a:extLst>
          </p:cNvPr>
          <p:cNvSpPr/>
          <p:nvPr/>
        </p:nvSpPr>
        <p:spPr>
          <a:xfrm>
            <a:off x="4759294" y="2958246"/>
            <a:ext cx="2591038" cy="88321"/>
          </a:xfrm>
          <a:prstGeom prst="rightArrow">
            <a:avLst>
              <a:gd name="adj1" fmla="val 50000"/>
              <a:gd name="adj2" fmla="val 546061"/>
            </a:avLst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7565657-E2AE-4E9E-A5C7-5C6B05778EFD}"/>
              </a:ext>
            </a:extLst>
          </p:cNvPr>
          <p:cNvSpPr txBox="1"/>
          <p:nvPr/>
        </p:nvSpPr>
        <p:spPr>
          <a:xfrm>
            <a:off x="2688866" y="4858247"/>
            <a:ext cx="72820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Question 1</a:t>
            </a:r>
          </a:p>
          <a:p>
            <a:pPr lvl="1"/>
            <a:r>
              <a:rPr lang="en-US" dirty="0"/>
              <a:t>Is a region illuminable from every point in the region?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Question 2</a:t>
            </a:r>
          </a:p>
          <a:p>
            <a:r>
              <a:rPr lang="en-US" dirty="0"/>
              <a:t>	Is a region illuminable from at least one point in the region? </a:t>
            </a:r>
          </a:p>
        </p:txBody>
      </p:sp>
    </p:spTree>
    <p:extLst>
      <p:ext uri="{BB962C8B-B14F-4D97-AF65-F5344CB8AC3E}">
        <p14:creationId xmlns:p14="http://schemas.microsoft.com/office/powerpoint/2010/main" val="2034138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7CB2C-C01B-6845-B287-E24E05C40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Cut and Reassemble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7DB18F5B-77FC-5C44-B99B-046F0D7B7C51}"/>
              </a:ext>
            </a:extLst>
          </p:cNvPr>
          <p:cNvGrpSpPr/>
          <p:nvPr/>
        </p:nvGrpSpPr>
        <p:grpSpPr>
          <a:xfrm>
            <a:off x="2474614" y="1892200"/>
            <a:ext cx="3109735" cy="3233253"/>
            <a:chOff x="2839243" y="1729840"/>
            <a:chExt cx="2277018" cy="2247369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6287BE67-175F-7946-A8B8-E6AF659D8DF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39243" y="1729840"/>
              <a:ext cx="2277018" cy="2247369"/>
            </a:xfrm>
            <a:prstGeom prst="rect">
              <a:avLst/>
            </a:prstGeom>
          </p:spPr>
        </p:pic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CB96ADFB-DA9A-3242-A2F6-FAADDE093E34}"/>
                </a:ext>
              </a:extLst>
            </p:cNvPr>
            <p:cNvCxnSpPr>
              <a:cxnSpLocks/>
            </p:cNvCxnSpPr>
            <p:nvPr/>
          </p:nvCxnSpPr>
          <p:spPr>
            <a:xfrm>
              <a:off x="4271393" y="1804227"/>
              <a:ext cx="0" cy="1494692"/>
            </a:xfrm>
            <a:prstGeom prst="line">
              <a:avLst/>
            </a:prstGeom>
            <a:ln w="38100">
              <a:solidFill>
                <a:srgbClr val="7030A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4D14B79-DAA8-2645-AD8F-68F4B85220F2}"/>
                </a:ext>
              </a:extLst>
            </p:cNvPr>
            <p:cNvCxnSpPr>
              <a:cxnSpLocks/>
            </p:cNvCxnSpPr>
            <p:nvPr/>
          </p:nvCxnSpPr>
          <p:spPr>
            <a:xfrm>
              <a:off x="3260278" y="3362612"/>
              <a:ext cx="1011115" cy="0"/>
            </a:xfrm>
            <a:prstGeom prst="line">
              <a:avLst/>
            </a:prstGeom>
            <a:ln w="38100">
              <a:solidFill>
                <a:srgbClr val="7030A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E4E211CB-59CF-1047-BCA8-F3185D220BCB}"/>
              </a:ext>
            </a:extLst>
          </p:cNvPr>
          <p:cNvGrpSpPr/>
          <p:nvPr/>
        </p:nvGrpSpPr>
        <p:grpSpPr>
          <a:xfrm>
            <a:off x="4839420" y="1539259"/>
            <a:ext cx="3940645" cy="4199804"/>
            <a:chOff x="5116261" y="1611621"/>
            <a:chExt cx="2717777" cy="2609210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21669825-B2E8-C94B-8691-4C535B855E0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16261" y="1611621"/>
              <a:ext cx="1474868" cy="1687298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BBD97215-C47D-724A-9375-A3B29E0EF85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438600" y="3590634"/>
              <a:ext cx="1546847" cy="630197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DDC0F4BF-538D-BA40-8F60-91726EB9867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955757" y="1630185"/>
              <a:ext cx="878281" cy="1668734"/>
            </a:xfrm>
            <a:prstGeom prst="rect">
              <a:avLst/>
            </a:prstGeom>
          </p:spPr>
        </p:pic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AE61A5B1-1804-8D49-A020-5A9730D527F0}"/>
              </a:ext>
            </a:extLst>
          </p:cNvPr>
          <p:cNvGrpSpPr/>
          <p:nvPr/>
        </p:nvGrpSpPr>
        <p:grpSpPr>
          <a:xfrm>
            <a:off x="9224403" y="1892201"/>
            <a:ext cx="2157472" cy="3170890"/>
            <a:chOff x="8868147" y="1630185"/>
            <a:chExt cx="1546847" cy="2268581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2018AA0E-A6FF-944B-AD2E-24F29343414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868147" y="2198390"/>
              <a:ext cx="1474868" cy="1687298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5E0F648E-F61C-5846-8C71-F165E93F8C8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868147" y="1630185"/>
              <a:ext cx="1546847" cy="630197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5D39B78D-F227-684F-B4C1-2D7A40FA825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197390" y="2181518"/>
              <a:ext cx="878281" cy="1668734"/>
            </a:xfrm>
            <a:prstGeom prst="rect">
              <a:avLst/>
            </a:prstGeom>
          </p:spPr>
        </p:pic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2B63459A-724A-E148-8F2A-36F0864DB049}"/>
                </a:ext>
              </a:extLst>
            </p:cNvPr>
            <p:cNvCxnSpPr>
              <a:cxnSpLocks/>
            </p:cNvCxnSpPr>
            <p:nvPr/>
          </p:nvCxnSpPr>
          <p:spPr>
            <a:xfrm>
              <a:off x="9197390" y="2198390"/>
              <a:ext cx="0" cy="1687298"/>
            </a:xfrm>
            <a:prstGeom prst="line">
              <a:avLst/>
            </a:prstGeom>
            <a:ln w="571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B8F8BC9-33EB-CF45-A480-EDB979979BD6}"/>
                </a:ext>
              </a:extLst>
            </p:cNvPr>
            <p:cNvCxnSpPr>
              <a:cxnSpLocks/>
            </p:cNvCxnSpPr>
            <p:nvPr/>
          </p:nvCxnSpPr>
          <p:spPr>
            <a:xfrm>
              <a:off x="10343015" y="2198390"/>
              <a:ext cx="0" cy="1687298"/>
            </a:xfrm>
            <a:prstGeom prst="line">
              <a:avLst/>
            </a:prstGeom>
            <a:ln w="571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CBA73126-B264-594B-9CDA-0149AFF76489}"/>
                </a:ext>
              </a:extLst>
            </p:cNvPr>
            <p:cNvCxnSpPr>
              <a:cxnSpLocks/>
            </p:cNvCxnSpPr>
            <p:nvPr/>
          </p:nvCxnSpPr>
          <p:spPr>
            <a:xfrm>
              <a:off x="9226060" y="1636724"/>
              <a:ext cx="1161288" cy="0"/>
            </a:xfrm>
            <a:prstGeom prst="line">
              <a:avLst/>
            </a:prstGeom>
            <a:ln w="571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C96DCFDA-06A3-2849-A48E-78AA7CD49A1D}"/>
                </a:ext>
              </a:extLst>
            </p:cNvPr>
            <p:cNvCxnSpPr>
              <a:cxnSpLocks/>
            </p:cNvCxnSpPr>
            <p:nvPr/>
          </p:nvCxnSpPr>
          <p:spPr>
            <a:xfrm>
              <a:off x="9197390" y="3898766"/>
              <a:ext cx="1161288" cy="0"/>
            </a:xfrm>
            <a:prstGeom prst="line">
              <a:avLst/>
            </a:prstGeom>
            <a:ln w="571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52620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300DA-7464-964A-BE4B-6DDA08D34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err="1"/>
              <a:t>Eskin</a:t>
            </a:r>
            <a:r>
              <a:rPr lang="en-US" i="1" dirty="0"/>
              <a:t>-Mirzakhani-</a:t>
            </a:r>
            <a:r>
              <a:rPr lang="en-US" i="1" dirty="0" err="1"/>
              <a:t>Mohammadi</a:t>
            </a:r>
            <a:br>
              <a:rPr lang="en-US" dirty="0"/>
            </a:br>
            <a:endParaRPr lang="en-US" dirty="0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7B176646-2A59-8E4F-9514-02E53821ABE2}"/>
              </a:ext>
            </a:extLst>
          </p:cNvPr>
          <p:cNvGrpSpPr/>
          <p:nvPr/>
        </p:nvGrpSpPr>
        <p:grpSpPr>
          <a:xfrm>
            <a:off x="2415338" y="1363269"/>
            <a:ext cx="4415289" cy="4535402"/>
            <a:chOff x="2415338" y="1363269"/>
            <a:chExt cx="4415289" cy="4535402"/>
          </a:xfrm>
        </p:grpSpPr>
        <p:sp>
          <p:nvSpPr>
            <p:cNvPr id="6" name="Regular Pentagon 5">
              <a:extLst>
                <a:ext uri="{FF2B5EF4-FFF2-40B4-BE49-F238E27FC236}">
                  <a16:creationId xmlns:a16="http://schemas.microsoft.com/office/drawing/2014/main" id="{BAE98FB2-F061-5D4B-807D-39CC7ACDCC4F}"/>
                </a:ext>
              </a:extLst>
            </p:cNvPr>
            <p:cNvSpPr/>
            <p:nvPr/>
          </p:nvSpPr>
          <p:spPr>
            <a:xfrm>
              <a:off x="3887101" y="3095313"/>
              <a:ext cx="2943526" cy="2803358"/>
            </a:xfrm>
            <a:prstGeom prst="pentagon">
              <a:avLst/>
            </a:prstGeom>
            <a:solidFill>
              <a:srgbClr val="8381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gular Pentagon 6">
              <a:extLst>
                <a:ext uri="{FF2B5EF4-FFF2-40B4-BE49-F238E27FC236}">
                  <a16:creationId xmlns:a16="http://schemas.microsoft.com/office/drawing/2014/main" id="{205BE930-AC35-0E4B-A88A-EDE28218D84A}"/>
                </a:ext>
              </a:extLst>
            </p:cNvPr>
            <p:cNvSpPr/>
            <p:nvPr/>
          </p:nvSpPr>
          <p:spPr>
            <a:xfrm flipV="1">
              <a:off x="2415338" y="1363269"/>
              <a:ext cx="2943526" cy="2803358"/>
            </a:xfrm>
            <a:prstGeom prst="pentagon">
              <a:avLst/>
            </a:prstGeom>
            <a:solidFill>
              <a:srgbClr val="8381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Oval 7">
            <a:extLst>
              <a:ext uri="{FF2B5EF4-FFF2-40B4-BE49-F238E27FC236}">
                <a16:creationId xmlns:a16="http://schemas.microsoft.com/office/drawing/2014/main" id="{1C73F2AD-F272-AC45-A75C-E915C58EA41E}"/>
              </a:ext>
            </a:extLst>
          </p:cNvPr>
          <p:cNvSpPr/>
          <p:nvPr/>
        </p:nvSpPr>
        <p:spPr>
          <a:xfrm>
            <a:off x="4627076" y="1427737"/>
            <a:ext cx="129540" cy="12954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4436322-211E-9146-B31B-397CC26DCA3A}"/>
              </a:ext>
            </a:extLst>
          </p:cNvPr>
          <p:cNvCxnSpPr>
            <a:cxnSpLocks/>
          </p:cNvCxnSpPr>
          <p:nvPr/>
        </p:nvCxnSpPr>
        <p:spPr>
          <a:xfrm flipH="1">
            <a:off x="3671592" y="1485805"/>
            <a:ext cx="1020258" cy="2477671"/>
          </a:xfrm>
          <a:prstGeom prst="line">
            <a:avLst/>
          </a:prstGeom>
          <a:ln w="38100">
            <a:solidFill>
              <a:srgbClr val="FFFF00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915ED7B2-A25C-CD40-B4C4-2BB97C8C384E}"/>
              </a:ext>
            </a:extLst>
          </p:cNvPr>
          <p:cNvSpPr/>
          <p:nvPr/>
        </p:nvSpPr>
        <p:spPr>
          <a:xfrm>
            <a:off x="6161462" y="4028246"/>
            <a:ext cx="129540" cy="1295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7D596A7-7C4A-0147-9C4D-3C8A3F2D99F8}"/>
              </a:ext>
            </a:extLst>
          </p:cNvPr>
          <p:cNvSpPr/>
          <p:nvPr/>
        </p:nvSpPr>
        <p:spPr>
          <a:xfrm>
            <a:off x="6161462" y="4028246"/>
            <a:ext cx="129540" cy="12954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Arc 36">
            <a:extLst>
              <a:ext uri="{FF2B5EF4-FFF2-40B4-BE49-F238E27FC236}">
                <a16:creationId xmlns:a16="http://schemas.microsoft.com/office/drawing/2014/main" id="{12665BDD-5513-B749-8BCA-D2DCA8B04F21}"/>
              </a:ext>
            </a:extLst>
          </p:cNvPr>
          <p:cNvSpPr/>
          <p:nvPr/>
        </p:nvSpPr>
        <p:spPr>
          <a:xfrm>
            <a:off x="6077742" y="2451167"/>
            <a:ext cx="3470168" cy="1591492"/>
          </a:xfrm>
          <a:prstGeom prst="arc">
            <a:avLst>
              <a:gd name="adj1" fmla="val 11162817"/>
              <a:gd name="adj2" fmla="val 20909053"/>
            </a:avLst>
          </a:prstGeom>
          <a:ln w="76200"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Arc 37">
            <a:extLst>
              <a:ext uri="{FF2B5EF4-FFF2-40B4-BE49-F238E27FC236}">
                <a16:creationId xmlns:a16="http://schemas.microsoft.com/office/drawing/2014/main" id="{F0C19618-FCE2-2D48-99C9-C80158E62480}"/>
              </a:ext>
            </a:extLst>
          </p:cNvPr>
          <p:cNvSpPr/>
          <p:nvPr/>
        </p:nvSpPr>
        <p:spPr>
          <a:xfrm flipV="1">
            <a:off x="6456110" y="4399052"/>
            <a:ext cx="3470168" cy="1591492"/>
          </a:xfrm>
          <a:prstGeom prst="arc">
            <a:avLst>
              <a:gd name="adj1" fmla="val 11487018"/>
              <a:gd name="adj2" fmla="val 20909053"/>
            </a:avLst>
          </a:prstGeom>
          <a:ln w="76200">
            <a:prstDash val="solid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329CFD0-54DA-CF44-894D-A818176CCA40}"/>
              </a:ext>
            </a:extLst>
          </p:cNvPr>
          <p:cNvGrpSpPr/>
          <p:nvPr/>
        </p:nvGrpSpPr>
        <p:grpSpPr>
          <a:xfrm>
            <a:off x="8864600" y="2933700"/>
            <a:ext cx="2438400" cy="2438400"/>
            <a:chOff x="8864600" y="2933700"/>
            <a:chExt cx="2438400" cy="2438400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B4B64030-342E-214E-940D-387F8261BA42}"/>
                </a:ext>
              </a:extLst>
            </p:cNvPr>
            <p:cNvSpPr/>
            <p:nvPr/>
          </p:nvSpPr>
          <p:spPr>
            <a:xfrm>
              <a:off x="8864600" y="2933700"/>
              <a:ext cx="2438400" cy="2438400"/>
            </a:xfrm>
            <a:prstGeom prst="ellipse">
              <a:avLst/>
            </a:prstGeom>
            <a:solidFill>
              <a:srgbClr val="8381FB"/>
            </a:solidFill>
            <a:ln>
              <a:noFill/>
            </a:ln>
            <a:effectLst>
              <a:softEdge rad="2413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4D2F68FA-05CF-5F46-84BB-42981A14F23A}"/>
                </a:ext>
              </a:extLst>
            </p:cNvPr>
            <p:cNvSpPr/>
            <p:nvPr/>
          </p:nvSpPr>
          <p:spPr>
            <a:xfrm>
              <a:off x="9796738" y="3963476"/>
              <a:ext cx="129540" cy="12954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1D317213-03B8-D149-8D63-15A16168204E}"/>
                </a:ext>
              </a:extLst>
            </p:cNvPr>
            <p:cNvSpPr/>
            <p:nvPr/>
          </p:nvSpPr>
          <p:spPr>
            <a:xfrm>
              <a:off x="10241238" y="4217476"/>
              <a:ext cx="129540" cy="12954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0C407B7E-6FF1-D941-AB17-F73743BF58E7}"/>
              </a:ext>
            </a:extLst>
          </p:cNvPr>
          <p:cNvGrpSpPr/>
          <p:nvPr/>
        </p:nvGrpSpPr>
        <p:grpSpPr>
          <a:xfrm>
            <a:off x="9959386" y="4093016"/>
            <a:ext cx="411392" cy="248311"/>
            <a:chOff x="9959386" y="4093016"/>
            <a:chExt cx="411392" cy="248311"/>
          </a:xfrm>
        </p:grpSpPr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7D77D477-A24E-BC40-8672-4F72B6F8E1E0}"/>
                </a:ext>
              </a:extLst>
            </p:cNvPr>
            <p:cNvSpPr/>
            <p:nvPr/>
          </p:nvSpPr>
          <p:spPr>
            <a:xfrm>
              <a:off x="10241238" y="4211787"/>
              <a:ext cx="129540" cy="12954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9A290B56-928F-CE42-B8CB-5D7C05A572EE}"/>
                </a:ext>
              </a:extLst>
            </p:cNvPr>
            <p:cNvCxnSpPr>
              <a:cxnSpLocks/>
            </p:cNvCxnSpPr>
            <p:nvPr/>
          </p:nvCxnSpPr>
          <p:spPr>
            <a:xfrm>
              <a:off x="9959386" y="4093016"/>
              <a:ext cx="248828" cy="153696"/>
            </a:xfrm>
            <a:prstGeom prst="straightConnector1">
              <a:avLst/>
            </a:prstGeom>
            <a:ln w="381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1A72760-0B99-004E-B111-708DB11730A7}"/>
              </a:ext>
            </a:extLst>
          </p:cNvPr>
          <p:cNvCxnSpPr>
            <a:cxnSpLocks/>
          </p:cNvCxnSpPr>
          <p:nvPr/>
        </p:nvCxnSpPr>
        <p:spPr>
          <a:xfrm flipH="1">
            <a:off x="5804829" y="4001469"/>
            <a:ext cx="781232" cy="1897202"/>
          </a:xfrm>
          <a:prstGeom prst="line">
            <a:avLst/>
          </a:prstGeom>
          <a:ln w="38100">
            <a:solidFill>
              <a:srgbClr val="FFFF00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30BC2E2-97DD-0F46-9CEE-BFBC8206DE93}"/>
              </a:ext>
            </a:extLst>
          </p:cNvPr>
          <p:cNvCxnSpPr>
            <a:cxnSpLocks/>
          </p:cNvCxnSpPr>
          <p:nvPr/>
        </p:nvCxnSpPr>
        <p:spPr>
          <a:xfrm flipH="1">
            <a:off x="3422764" y="1384631"/>
            <a:ext cx="992680" cy="2410698"/>
          </a:xfrm>
          <a:prstGeom prst="line">
            <a:avLst/>
          </a:prstGeom>
          <a:ln w="38100">
            <a:solidFill>
              <a:srgbClr val="FFFF00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54DEBA4-4BE6-E54C-A1AF-220E604C527A}"/>
              </a:ext>
            </a:extLst>
          </p:cNvPr>
          <p:cNvCxnSpPr>
            <a:cxnSpLocks/>
          </p:cNvCxnSpPr>
          <p:nvPr/>
        </p:nvCxnSpPr>
        <p:spPr>
          <a:xfrm flipH="1">
            <a:off x="6234667" y="3795823"/>
            <a:ext cx="122378" cy="297193"/>
          </a:xfrm>
          <a:prstGeom prst="line">
            <a:avLst/>
          </a:prstGeom>
          <a:ln w="38100">
            <a:solidFill>
              <a:srgbClr val="FFFF00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5937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9" grpId="0" animBg="1"/>
      <p:bldP spid="9" grpId="0" animBg="1"/>
      <p:bldP spid="37" grpId="0" animBg="1"/>
      <p:bldP spid="3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F78BDBEC-6075-E549-87BF-5A31F0B9C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6936" y="2039551"/>
            <a:ext cx="9356905" cy="2494870"/>
          </a:xfrm>
        </p:spPr>
        <p:txBody>
          <a:bodyPr>
            <a:normAutofit/>
          </a:bodyPr>
          <a:lstStyle/>
          <a:p>
            <a:r>
              <a:rPr lang="en-US" sz="4800" b="1" dirty="0"/>
              <a:t>Consequence: </a:t>
            </a:r>
            <a:br>
              <a:rPr lang="en-US" sz="4800" dirty="0"/>
            </a:br>
            <a:r>
              <a:rPr lang="en-US" sz="4800" dirty="0"/>
              <a:t>Everything is illuminated! </a:t>
            </a:r>
            <a:br>
              <a:rPr lang="en-US" sz="4800" dirty="0"/>
            </a:br>
            <a:r>
              <a:rPr lang="en-US" sz="3200" dirty="0"/>
              <a:t>(with exception of finitely many points)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663831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780F78B-1226-4691-9C0A-EFBACCCE9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3569" y="1870480"/>
            <a:ext cx="8915399" cy="3117040"/>
          </a:xfrm>
        </p:spPr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F78261-A5C8-48B8-AC0C-E65323E948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33569" y="5720337"/>
            <a:ext cx="8915399" cy="1595337"/>
          </a:xfrm>
        </p:spPr>
        <p:txBody>
          <a:bodyPr>
            <a:normAutofit/>
          </a:bodyPr>
          <a:lstStyle/>
          <a:p>
            <a:r>
              <a:rPr lang="en-US" sz="1050" b="1" dirty="0"/>
              <a:t>References:</a:t>
            </a:r>
          </a:p>
          <a:p>
            <a:pPr>
              <a:buFont typeface="+mj-lt"/>
              <a:buAutoNum type="arabicPeriod"/>
            </a:pPr>
            <a:r>
              <a:rPr lang="en-US" sz="1050" i="1" dirty="0"/>
              <a:t> Everything is illuminated</a:t>
            </a:r>
            <a:r>
              <a:rPr lang="en-US" sz="1050" dirty="0"/>
              <a:t>, Samuel </a:t>
            </a:r>
            <a:r>
              <a:rPr lang="en-US" sz="1050" dirty="0" err="1"/>
              <a:t>Lelievre</a:t>
            </a:r>
            <a:r>
              <a:rPr lang="en-US" sz="1050" dirty="0"/>
              <a:t>, Thierry </a:t>
            </a:r>
            <a:r>
              <a:rPr lang="en-US" sz="1050" dirty="0" err="1"/>
              <a:t>Monteil</a:t>
            </a:r>
            <a:r>
              <a:rPr lang="en-US" sz="1050" dirty="0"/>
              <a:t>, Barak Weiss</a:t>
            </a:r>
          </a:p>
          <a:p>
            <a:pPr>
              <a:buFont typeface="+mj-lt"/>
              <a:buAutoNum type="arabicPeriod"/>
            </a:pPr>
            <a:r>
              <a:rPr lang="en-US" sz="1050" i="1" dirty="0"/>
              <a:t> Three-Cornered Things</a:t>
            </a:r>
            <a:r>
              <a:rPr lang="en-US" sz="1050" dirty="0"/>
              <a:t>, Zachary Abel's Math Blog</a:t>
            </a:r>
          </a:p>
          <a:p>
            <a:pPr>
              <a:buFont typeface="+mj-lt"/>
              <a:buAutoNum type="arabicPeriod"/>
            </a:pPr>
            <a:r>
              <a:rPr lang="en-US" sz="1050" dirty="0"/>
              <a:t> </a:t>
            </a:r>
            <a:r>
              <a:rPr lang="en-US" sz="1050" i="1" dirty="0"/>
              <a:t>Rational billiards and flat structures</a:t>
            </a:r>
            <a:r>
              <a:rPr lang="en-US" sz="1050" dirty="0"/>
              <a:t>, Howard </a:t>
            </a:r>
            <a:r>
              <a:rPr lang="en-US" sz="1050" dirty="0" err="1"/>
              <a:t>Masur</a:t>
            </a:r>
            <a:r>
              <a:rPr lang="en-US" sz="1050" dirty="0"/>
              <a:t> and Serge </a:t>
            </a:r>
            <a:r>
              <a:rPr lang="en-US" sz="1050" dirty="0" err="1"/>
              <a:t>Tabachnikov</a:t>
            </a:r>
            <a:endParaRPr lang="en-US" sz="1050" dirty="0"/>
          </a:p>
          <a:p>
            <a:pPr>
              <a:buFont typeface="+mj-lt"/>
              <a:buAutoNum type="arabicPeriod"/>
            </a:pPr>
            <a:r>
              <a:rPr lang="en-US" sz="1050" dirty="0"/>
              <a:t> </a:t>
            </a:r>
            <a:r>
              <a:rPr lang="en-US" sz="1050" i="1" dirty="0"/>
              <a:t>Isolation theorems for SL(2,R)-invariant submanifolds in moduli space</a:t>
            </a:r>
            <a:r>
              <a:rPr lang="en-US" sz="1050" dirty="0"/>
              <a:t>, Alex </a:t>
            </a:r>
            <a:r>
              <a:rPr lang="en-US" sz="1050" dirty="0" err="1"/>
              <a:t>Eskin</a:t>
            </a:r>
            <a:r>
              <a:rPr lang="en-US" sz="1050" dirty="0"/>
              <a:t>, Maryam Mirzakhani, and Amir </a:t>
            </a:r>
            <a:r>
              <a:rPr lang="en-US" sz="1050" dirty="0" err="1"/>
              <a:t>Mohammadi</a:t>
            </a:r>
            <a:endParaRPr lang="en-US" sz="1050" dirty="0"/>
          </a:p>
          <a:p>
            <a:pPr>
              <a:buFont typeface="+mj-lt"/>
              <a:buAutoNum type="arabicPeriod"/>
            </a:pPr>
            <a:endParaRPr lang="en-US" sz="1050" dirty="0"/>
          </a:p>
          <a:p>
            <a:pPr>
              <a:buFont typeface="+mj-lt"/>
              <a:buAutoNum type="arabicPeriod"/>
            </a:pPr>
            <a:endParaRPr lang="en-US" sz="1050" dirty="0">
              <a:hlinkClick r:id="rId2" tooltip="Three-Cornered Things"/>
            </a:endParaRPr>
          </a:p>
          <a:p>
            <a:pPr>
              <a:buFont typeface="+mj-lt"/>
              <a:buAutoNum type="arabicPeriod"/>
            </a:pPr>
            <a:endParaRPr lang="en-US" sz="1050" b="1" dirty="0">
              <a:hlinkClick r:id="rId2" tooltip="Three-Cornered Things"/>
            </a:endParaRPr>
          </a:p>
          <a:p>
            <a:pPr>
              <a:buFont typeface="+mj-lt"/>
              <a:buAutoNum type="arabicPeriod"/>
            </a:pPr>
            <a:endParaRPr lang="en-US" sz="1050" dirty="0"/>
          </a:p>
          <a:p>
            <a:pPr>
              <a:buFont typeface="+mj-lt"/>
              <a:buAutoNum type="arabicPeriod"/>
            </a:pPr>
            <a:endParaRPr lang="en-US" sz="1050" dirty="0"/>
          </a:p>
          <a:p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3263751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76DD4E37-9291-2647-84EE-A7B7495AD46C}"/>
              </a:ext>
            </a:extLst>
          </p:cNvPr>
          <p:cNvSpPr/>
          <p:nvPr/>
        </p:nvSpPr>
        <p:spPr>
          <a:xfrm rot="1299688">
            <a:off x="2943912" y="2002221"/>
            <a:ext cx="5912069" cy="3032807"/>
          </a:xfrm>
          <a:prstGeom prst="ellipse">
            <a:avLst/>
          </a:prstGeom>
          <a:solidFill>
            <a:srgbClr val="8381F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0CDC16-8616-4336-8110-40A86C300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Convex Room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5135DB9-84AA-4EB6-BDE1-75EDF2A318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4328098" y="2730602"/>
            <a:ext cx="431196" cy="455288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0F7934D8-3D8F-4DBA-9FEE-F4232E02E0CD}"/>
              </a:ext>
            </a:extLst>
          </p:cNvPr>
          <p:cNvSpPr/>
          <p:nvPr/>
        </p:nvSpPr>
        <p:spPr>
          <a:xfrm>
            <a:off x="6905119" y="4214192"/>
            <a:ext cx="191882" cy="17492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F2F67390-9B5F-4631-B297-525E85F4B3D5}"/>
              </a:ext>
            </a:extLst>
          </p:cNvPr>
          <p:cNvSpPr/>
          <p:nvPr/>
        </p:nvSpPr>
        <p:spPr>
          <a:xfrm rot="1735608">
            <a:off x="4517961" y="3624018"/>
            <a:ext cx="2591038" cy="88321"/>
          </a:xfrm>
          <a:prstGeom prst="rightArrow">
            <a:avLst>
              <a:gd name="adj1" fmla="val 50000"/>
              <a:gd name="adj2" fmla="val 546061"/>
            </a:avLst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395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70B63-DAD5-43B0-96E1-F84065FFE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Non-convex Room?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69C1C903-5D1B-466B-8A51-113FD62A31DC}"/>
              </a:ext>
            </a:extLst>
          </p:cNvPr>
          <p:cNvSpPr/>
          <p:nvPr/>
        </p:nvSpPr>
        <p:spPr>
          <a:xfrm>
            <a:off x="1383527" y="1665914"/>
            <a:ext cx="9949089" cy="4289612"/>
          </a:xfrm>
          <a:custGeom>
            <a:avLst/>
            <a:gdLst>
              <a:gd name="connsiteX0" fmla="*/ 596347 w 9949089"/>
              <a:gd name="connsiteY0" fmla="*/ 568402 h 4289612"/>
              <a:gd name="connsiteX1" fmla="*/ 596347 w 9949089"/>
              <a:gd name="connsiteY1" fmla="*/ 568402 h 4289612"/>
              <a:gd name="connsiteX2" fmla="*/ 485029 w 9949089"/>
              <a:gd name="connsiteY2" fmla="*/ 711525 h 4289612"/>
              <a:gd name="connsiteX3" fmla="*/ 389614 w 9949089"/>
              <a:gd name="connsiteY3" fmla="*/ 854649 h 4289612"/>
              <a:gd name="connsiteX4" fmla="*/ 373711 w 9949089"/>
              <a:gd name="connsiteY4" fmla="*/ 878503 h 4289612"/>
              <a:gd name="connsiteX5" fmla="*/ 302149 w 9949089"/>
              <a:gd name="connsiteY5" fmla="*/ 1021626 h 4289612"/>
              <a:gd name="connsiteX6" fmla="*/ 238539 w 9949089"/>
              <a:gd name="connsiteY6" fmla="*/ 1140896 h 4289612"/>
              <a:gd name="connsiteX7" fmla="*/ 222636 w 9949089"/>
              <a:gd name="connsiteY7" fmla="*/ 1172701 h 4289612"/>
              <a:gd name="connsiteX8" fmla="*/ 206734 w 9949089"/>
              <a:gd name="connsiteY8" fmla="*/ 1196555 h 4289612"/>
              <a:gd name="connsiteX9" fmla="*/ 143123 w 9949089"/>
              <a:gd name="connsiteY9" fmla="*/ 1331727 h 4289612"/>
              <a:gd name="connsiteX10" fmla="*/ 135172 w 9949089"/>
              <a:gd name="connsiteY10" fmla="*/ 1355581 h 4289612"/>
              <a:gd name="connsiteX11" fmla="*/ 119269 w 9949089"/>
              <a:gd name="connsiteY11" fmla="*/ 1387386 h 4289612"/>
              <a:gd name="connsiteX12" fmla="*/ 31805 w 9949089"/>
              <a:gd name="connsiteY12" fmla="*/ 1681584 h 4289612"/>
              <a:gd name="connsiteX13" fmla="*/ 23854 w 9949089"/>
              <a:gd name="connsiteY13" fmla="*/ 1737243 h 4289612"/>
              <a:gd name="connsiteX14" fmla="*/ 0 w 9949089"/>
              <a:gd name="connsiteY14" fmla="*/ 1896270 h 4289612"/>
              <a:gd name="connsiteX15" fmla="*/ 23854 w 9949089"/>
              <a:gd name="connsiteY15" fmla="*/ 2357445 h 4289612"/>
              <a:gd name="connsiteX16" fmla="*/ 31805 w 9949089"/>
              <a:gd name="connsiteY16" fmla="*/ 2381299 h 4289612"/>
              <a:gd name="connsiteX17" fmla="*/ 71561 w 9949089"/>
              <a:gd name="connsiteY17" fmla="*/ 2540325 h 4289612"/>
              <a:gd name="connsiteX18" fmla="*/ 135172 w 9949089"/>
              <a:gd name="connsiteY18" fmla="*/ 2731156 h 4289612"/>
              <a:gd name="connsiteX19" fmla="*/ 143123 w 9949089"/>
              <a:gd name="connsiteY19" fmla="*/ 2755010 h 4289612"/>
              <a:gd name="connsiteX20" fmla="*/ 151074 w 9949089"/>
              <a:gd name="connsiteY20" fmla="*/ 2778864 h 4289612"/>
              <a:gd name="connsiteX21" fmla="*/ 294198 w 9949089"/>
              <a:gd name="connsiteY21" fmla="*/ 3073063 h 4289612"/>
              <a:gd name="connsiteX22" fmla="*/ 302149 w 9949089"/>
              <a:gd name="connsiteY22" fmla="*/ 3096916 h 4289612"/>
              <a:gd name="connsiteX23" fmla="*/ 365760 w 9949089"/>
              <a:gd name="connsiteY23" fmla="*/ 3200283 h 4289612"/>
              <a:gd name="connsiteX24" fmla="*/ 437321 w 9949089"/>
              <a:gd name="connsiteY24" fmla="*/ 3319553 h 4289612"/>
              <a:gd name="connsiteX25" fmla="*/ 532737 w 9949089"/>
              <a:gd name="connsiteY25" fmla="*/ 3438823 h 4289612"/>
              <a:gd name="connsiteX26" fmla="*/ 755374 w 9949089"/>
              <a:gd name="connsiteY26" fmla="*/ 3661459 h 4289612"/>
              <a:gd name="connsiteX27" fmla="*/ 874643 w 9949089"/>
              <a:gd name="connsiteY27" fmla="*/ 3740972 h 4289612"/>
              <a:gd name="connsiteX28" fmla="*/ 985961 w 9949089"/>
              <a:gd name="connsiteY28" fmla="*/ 3788680 h 4289612"/>
              <a:gd name="connsiteX29" fmla="*/ 1017767 w 9949089"/>
              <a:gd name="connsiteY29" fmla="*/ 3796631 h 4289612"/>
              <a:gd name="connsiteX30" fmla="*/ 1097280 w 9949089"/>
              <a:gd name="connsiteY30" fmla="*/ 3828436 h 4289612"/>
              <a:gd name="connsiteX31" fmla="*/ 1327867 w 9949089"/>
              <a:gd name="connsiteY31" fmla="*/ 3812534 h 4289612"/>
              <a:gd name="connsiteX32" fmla="*/ 1351721 w 9949089"/>
              <a:gd name="connsiteY32" fmla="*/ 3804583 h 4289612"/>
              <a:gd name="connsiteX33" fmla="*/ 1478942 w 9949089"/>
              <a:gd name="connsiteY33" fmla="*/ 3772777 h 4289612"/>
              <a:gd name="connsiteX34" fmla="*/ 1502796 w 9949089"/>
              <a:gd name="connsiteY34" fmla="*/ 3764826 h 4289612"/>
              <a:gd name="connsiteX35" fmla="*/ 1773140 w 9949089"/>
              <a:gd name="connsiteY35" fmla="*/ 3685313 h 4289612"/>
              <a:gd name="connsiteX36" fmla="*/ 1804946 w 9949089"/>
              <a:gd name="connsiteY36" fmla="*/ 3677362 h 4289612"/>
              <a:gd name="connsiteX37" fmla="*/ 1860605 w 9949089"/>
              <a:gd name="connsiteY37" fmla="*/ 3661459 h 4289612"/>
              <a:gd name="connsiteX38" fmla="*/ 2234316 w 9949089"/>
              <a:gd name="connsiteY38" fmla="*/ 3518336 h 4289612"/>
              <a:gd name="connsiteX39" fmla="*/ 2234316 w 9949089"/>
              <a:gd name="connsiteY39" fmla="*/ 3518336 h 4289612"/>
              <a:gd name="connsiteX40" fmla="*/ 2409245 w 9949089"/>
              <a:gd name="connsiteY40" fmla="*/ 3446774 h 4289612"/>
              <a:gd name="connsiteX41" fmla="*/ 2433099 w 9949089"/>
              <a:gd name="connsiteY41" fmla="*/ 3438823 h 4289612"/>
              <a:gd name="connsiteX42" fmla="*/ 2615979 w 9949089"/>
              <a:gd name="connsiteY42" fmla="*/ 3343407 h 4289612"/>
              <a:gd name="connsiteX43" fmla="*/ 2647784 w 9949089"/>
              <a:gd name="connsiteY43" fmla="*/ 3327504 h 4289612"/>
              <a:gd name="connsiteX44" fmla="*/ 2679589 w 9949089"/>
              <a:gd name="connsiteY44" fmla="*/ 3311602 h 4289612"/>
              <a:gd name="connsiteX45" fmla="*/ 2798859 w 9949089"/>
              <a:gd name="connsiteY45" fmla="*/ 3240040 h 4289612"/>
              <a:gd name="connsiteX46" fmla="*/ 2830664 w 9949089"/>
              <a:gd name="connsiteY46" fmla="*/ 3224137 h 4289612"/>
              <a:gd name="connsiteX47" fmla="*/ 2854518 w 9949089"/>
              <a:gd name="connsiteY47" fmla="*/ 3200283 h 4289612"/>
              <a:gd name="connsiteX48" fmla="*/ 3267986 w 9949089"/>
              <a:gd name="connsiteY48" fmla="*/ 2977647 h 4289612"/>
              <a:gd name="connsiteX49" fmla="*/ 3299791 w 9949089"/>
              <a:gd name="connsiteY49" fmla="*/ 2961744 h 4289612"/>
              <a:gd name="connsiteX50" fmla="*/ 3434963 w 9949089"/>
              <a:gd name="connsiteY50" fmla="*/ 2898134 h 4289612"/>
              <a:gd name="connsiteX51" fmla="*/ 3466768 w 9949089"/>
              <a:gd name="connsiteY51" fmla="*/ 2882231 h 4289612"/>
              <a:gd name="connsiteX52" fmla="*/ 3506525 w 9949089"/>
              <a:gd name="connsiteY52" fmla="*/ 2874280 h 4289612"/>
              <a:gd name="connsiteX53" fmla="*/ 3713259 w 9949089"/>
              <a:gd name="connsiteY53" fmla="*/ 2802718 h 4289612"/>
              <a:gd name="connsiteX54" fmla="*/ 3919993 w 9949089"/>
              <a:gd name="connsiteY54" fmla="*/ 2747059 h 4289612"/>
              <a:gd name="connsiteX55" fmla="*/ 3959749 w 9949089"/>
              <a:gd name="connsiteY55" fmla="*/ 2739108 h 4289612"/>
              <a:gd name="connsiteX56" fmla="*/ 3991554 w 9949089"/>
              <a:gd name="connsiteY56" fmla="*/ 2731156 h 4289612"/>
              <a:gd name="connsiteX57" fmla="*/ 4341412 w 9949089"/>
              <a:gd name="connsiteY57" fmla="*/ 2699351 h 4289612"/>
              <a:gd name="connsiteX58" fmla="*/ 4556097 w 9949089"/>
              <a:gd name="connsiteY58" fmla="*/ 2723205 h 4289612"/>
              <a:gd name="connsiteX59" fmla="*/ 4746928 w 9949089"/>
              <a:gd name="connsiteY59" fmla="*/ 2755010 h 4289612"/>
              <a:gd name="connsiteX60" fmla="*/ 4778734 w 9949089"/>
              <a:gd name="connsiteY60" fmla="*/ 2762962 h 4289612"/>
              <a:gd name="connsiteX61" fmla="*/ 4929808 w 9949089"/>
              <a:gd name="connsiteY61" fmla="*/ 2810670 h 4289612"/>
              <a:gd name="connsiteX62" fmla="*/ 4961614 w 9949089"/>
              <a:gd name="connsiteY62" fmla="*/ 2826572 h 4289612"/>
              <a:gd name="connsiteX63" fmla="*/ 5025224 w 9949089"/>
              <a:gd name="connsiteY63" fmla="*/ 2842475 h 4289612"/>
              <a:gd name="connsiteX64" fmla="*/ 5565913 w 9949089"/>
              <a:gd name="connsiteY64" fmla="*/ 3104868 h 4289612"/>
              <a:gd name="connsiteX65" fmla="*/ 5740841 w 9949089"/>
              <a:gd name="connsiteY65" fmla="*/ 3200283 h 4289612"/>
              <a:gd name="connsiteX66" fmla="*/ 6003234 w 9949089"/>
              <a:gd name="connsiteY66" fmla="*/ 3367261 h 4289612"/>
              <a:gd name="connsiteX67" fmla="*/ 6027088 w 9949089"/>
              <a:gd name="connsiteY67" fmla="*/ 3391115 h 4289612"/>
              <a:gd name="connsiteX68" fmla="*/ 6353092 w 9949089"/>
              <a:gd name="connsiteY68" fmla="*/ 3597849 h 4289612"/>
              <a:gd name="connsiteX69" fmla="*/ 6384897 w 9949089"/>
              <a:gd name="connsiteY69" fmla="*/ 3613751 h 4289612"/>
              <a:gd name="connsiteX70" fmla="*/ 6528020 w 9949089"/>
              <a:gd name="connsiteY70" fmla="*/ 3709167 h 4289612"/>
              <a:gd name="connsiteX71" fmla="*/ 6559826 w 9949089"/>
              <a:gd name="connsiteY71" fmla="*/ 3733021 h 4289612"/>
              <a:gd name="connsiteX72" fmla="*/ 6750657 w 9949089"/>
              <a:gd name="connsiteY72" fmla="*/ 3836388 h 4289612"/>
              <a:gd name="connsiteX73" fmla="*/ 6790414 w 9949089"/>
              <a:gd name="connsiteY73" fmla="*/ 3860242 h 4289612"/>
              <a:gd name="connsiteX74" fmla="*/ 7466274 w 9949089"/>
              <a:gd name="connsiteY74" fmla="*/ 4130586 h 4289612"/>
              <a:gd name="connsiteX75" fmla="*/ 7498080 w 9949089"/>
              <a:gd name="connsiteY75" fmla="*/ 4146489 h 4289612"/>
              <a:gd name="connsiteX76" fmla="*/ 7935401 w 9949089"/>
              <a:gd name="connsiteY76" fmla="*/ 4257807 h 4289612"/>
              <a:gd name="connsiteX77" fmla="*/ 8142135 w 9949089"/>
              <a:gd name="connsiteY77" fmla="*/ 4289612 h 4289612"/>
              <a:gd name="connsiteX78" fmla="*/ 8571506 w 9949089"/>
              <a:gd name="connsiteY78" fmla="*/ 4265758 h 4289612"/>
              <a:gd name="connsiteX79" fmla="*/ 8627165 w 9949089"/>
              <a:gd name="connsiteY79" fmla="*/ 4257807 h 4289612"/>
              <a:gd name="connsiteX80" fmla="*/ 8921363 w 9949089"/>
              <a:gd name="connsiteY80" fmla="*/ 4146489 h 4289612"/>
              <a:gd name="connsiteX81" fmla="*/ 8945217 w 9949089"/>
              <a:gd name="connsiteY81" fmla="*/ 4130586 h 4289612"/>
              <a:gd name="connsiteX82" fmla="*/ 9096292 w 9949089"/>
              <a:gd name="connsiteY82" fmla="*/ 4051073 h 4289612"/>
              <a:gd name="connsiteX83" fmla="*/ 9120146 w 9949089"/>
              <a:gd name="connsiteY83" fmla="*/ 4035170 h 4289612"/>
              <a:gd name="connsiteX84" fmla="*/ 9422295 w 9949089"/>
              <a:gd name="connsiteY84" fmla="*/ 3764826 h 4289612"/>
              <a:gd name="connsiteX85" fmla="*/ 9589273 w 9949089"/>
              <a:gd name="connsiteY85" fmla="*/ 3550141 h 4289612"/>
              <a:gd name="connsiteX86" fmla="*/ 9708542 w 9949089"/>
              <a:gd name="connsiteY86" fmla="*/ 3343407 h 4289612"/>
              <a:gd name="connsiteX87" fmla="*/ 9835763 w 9949089"/>
              <a:gd name="connsiteY87" fmla="*/ 3065111 h 4289612"/>
              <a:gd name="connsiteX88" fmla="*/ 9939130 w 9949089"/>
              <a:gd name="connsiteY88" fmla="*/ 2126857 h 4289612"/>
              <a:gd name="connsiteX89" fmla="*/ 9923227 w 9949089"/>
              <a:gd name="connsiteY89" fmla="*/ 2039393 h 4289612"/>
              <a:gd name="connsiteX90" fmla="*/ 9883471 w 9949089"/>
              <a:gd name="connsiteY90" fmla="*/ 1792903 h 4289612"/>
              <a:gd name="connsiteX91" fmla="*/ 9827812 w 9949089"/>
              <a:gd name="connsiteY91" fmla="*/ 1610023 h 4289612"/>
              <a:gd name="connsiteX92" fmla="*/ 9819860 w 9949089"/>
              <a:gd name="connsiteY92" fmla="*/ 1578217 h 4289612"/>
              <a:gd name="connsiteX93" fmla="*/ 9660834 w 9949089"/>
              <a:gd name="connsiteY93" fmla="*/ 1212457 h 4289612"/>
              <a:gd name="connsiteX94" fmla="*/ 9549516 w 9949089"/>
              <a:gd name="connsiteY94" fmla="*/ 1021626 h 4289612"/>
              <a:gd name="connsiteX95" fmla="*/ 9470003 w 9949089"/>
              <a:gd name="connsiteY95" fmla="*/ 918259 h 4289612"/>
              <a:gd name="connsiteX96" fmla="*/ 9295074 w 9949089"/>
              <a:gd name="connsiteY96" fmla="*/ 727428 h 4289612"/>
              <a:gd name="connsiteX97" fmla="*/ 8984974 w 9949089"/>
              <a:gd name="connsiteY97" fmla="*/ 512743 h 4289612"/>
              <a:gd name="connsiteX98" fmla="*/ 8794142 w 9949089"/>
              <a:gd name="connsiteY98" fmla="*/ 425278 h 4289612"/>
              <a:gd name="connsiteX99" fmla="*/ 8762337 w 9949089"/>
              <a:gd name="connsiteY99" fmla="*/ 417327 h 4289612"/>
              <a:gd name="connsiteX100" fmla="*/ 8507895 w 9949089"/>
              <a:gd name="connsiteY100" fmla="*/ 321911 h 4289612"/>
              <a:gd name="connsiteX101" fmla="*/ 8261405 w 9949089"/>
              <a:gd name="connsiteY101" fmla="*/ 242398 h 4289612"/>
              <a:gd name="connsiteX102" fmla="*/ 7816132 w 9949089"/>
              <a:gd name="connsiteY102" fmla="*/ 131080 h 4289612"/>
              <a:gd name="connsiteX103" fmla="*/ 7784327 w 9949089"/>
              <a:gd name="connsiteY103" fmla="*/ 123129 h 4289612"/>
              <a:gd name="connsiteX104" fmla="*/ 7657106 w 9949089"/>
              <a:gd name="connsiteY104" fmla="*/ 99275 h 4289612"/>
              <a:gd name="connsiteX105" fmla="*/ 7585544 w 9949089"/>
              <a:gd name="connsiteY105" fmla="*/ 83372 h 4289612"/>
              <a:gd name="connsiteX106" fmla="*/ 7553739 w 9949089"/>
              <a:gd name="connsiteY106" fmla="*/ 75421 h 4289612"/>
              <a:gd name="connsiteX107" fmla="*/ 7394713 w 9949089"/>
              <a:gd name="connsiteY107" fmla="*/ 43616 h 4289612"/>
              <a:gd name="connsiteX108" fmla="*/ 7362907 w 9949089"/>
              <a:gd name="connsiteY108" fmla="*/ 35664 h 4289612"/>
              <a:gd name="connsiteX109" fmla="*/ 7219784 w 9949089"/>
              <a:gd name="connsiteY109" fmla="*/ 19762 h 4289612"/>
              <a:gd name="connsiteX110" fmla="*/ 6885829 w 9949089"/>
              <a:gd name="connsiteY110" fmla="*/ 3859 h 4289612"/>
              <a:gd name="connsiteX111" fmla="*/ 6830170 w 9949089"/>
              <a:gd name="connsiteY111" fmla="*/ 11810 h 4289612"/>
              <a:gd name="connsiteX112" fmla="*/ 6607534 w 9949089"/>
              <a:gd name="connsiteY112" fmla="*/ 35664 h 4289612"/>
              <a:gd name="connsiteX113" fmla="*/ 6551874 w 9949089"/>
              <a:gd name="connsiteY113" fmla="*/ 51567 h 4289612"/>
              <a:gd name="connsiteX114" fmla="*/ 6313335 w 9949089"/>
              <a:gd name="connsiteY114" fmla="*/ 131080 h 4289612"/>
              <a:gd name="connsiteX115" fmla="*/ 6162260 w 9949089"/>
              <a:gd name="connsiteY115" fmla="*/ 186739 h 4289612"/>
              <a:gd name="connsiteX116" fmla="*/ 6138407 w 9949089"/>
              <a:gd name="connsiteY116" fmla="*/ 194690 h 4289612"/>
              <a:gd name="connsiteX117" fmla="*/ 6011186 w 9949089"/>
              <a:gd name="connsiteY117" fmla="*/ 242398 h 4289612"/>
              <a:gd name="connsiteX118" fmla="*/ 5987332 w 9949089"/>
              <a:gd name="connsiteY118" fmla="*/ 250350 h 4289612"/>
              <a:gd name="connsiteX119" fmla="*/ 5947575 w 9949089"/>
              <a:gd name="connsiteY119" fmla="*/ 266252 h 4289612"/>
              <a:gd name="connsiteX120" fmla="*/ 5860111 w 9949089"/>
              <a:gd name="connsiteY120" fmla="*/ 290106 h 4289612"/>
              <a:gd name="connsiteX121" fmla="*/ 5550010 w 9949089"/>
              <a:gd name="connsiteY121" fmla="*/ 385522 h 4289612"/>
              <a:gd name="connsiteX122" fmla="*/ 5518205 w 9949089"/>
              <a:gd name="connsiteY122" fmla="*/ 393473 h 4289612"/>
              <a:gd name="connsiteX123" fmla="*/ 5494351 w 9949089"/>
              <a:gd name="connsiteY123" fmla="*/ 401424 h 4289612"/>
              <a:gd name="connsiteX124" fmla="*/ 5390984 w 9949089"/>
              <a:gd name="connsiteY124" fmla="*/ 425278 h 4289612"/>
              <a:gd name="connsiteX125" fmla="*/ 5335325 w 9949089"/>
              <a:gd name="connsiteY125" fmla="*/ 441181 h 4289612"/>
              <a:gd name="connsiteX126" fmla="*/ 5208104 w 9949089"/>
              <a:gd name="connsiteY126" fmla="*/ 472986 h 4289612"/>
              <a:gd name="connsiteX127" fmla="*/ 5160396 w 9949089"/>
              <a:gd name="connsiteY127" fmla="*/ 480937 h 4289612"/>
              <a:gd name="connsiteX128" fmla="*/ 5057029 w 9949089"/>
              <a:gd name="connsiteY128" fmla="*/ 512743 h 4289612"/>
              <a:gd name="connsiteX129" fmla="*/ 5009321 w 9949089"/>
              <a:gd name="connsiteY129" fmla="*/ 520694 h 4289612"/>
              <a:gd name="connsiteX130" fmla="*/ 4985467 w 9949089"/>
              <a:gd name="connsiteY130" fmla="*/ 528645 h 4289612"/>
              <a:gd name="connsiteX131" fmla="*/ 4715123 w 9949089"/>
              <a:gd name="connsiteY131" fmla="*/ 584304 h 4289612"/>
              <a:gd name="connsiteX132" fmla="*/ 4611756 w 9949089"/>
              <a:gd name="connsiteY132" fmla="*/ 616110 h 4289612"/>
              <a:gd name="connsiteX133" fmla="*/ 4587902 w 9949089"/>
              <a:gd name="connsiteY133" fmla="*/ 624061 h 4289612"/>
              <a:gd name="connsiteX134" fmla="*/ 4524292 w 9949089"/>
              <a:gd name="connsiteY134" fmla="*/ 639963 h 4289612"/>
              <a:gd name="connsiteX135" fmla="*/ 4484535 w 9949089"/>
              <a:gd name="connsiteY135" fmla="*/ 655866 h 4289612"/>
              <a:gd name="connsiteX136" fmla="*/ 4365266 w 9949089"/>
              <a:gd name="connsiteY136" fmla="*/ 679720 h 4289612"/>
              <a:gd name="connsiteX137" fmla="*/ 4333460 w 9949089"/>
              <a:gd name="connsiteY137" fmla="*/ 687671 h 4289612"/>
              <a:gd name="connsiteX138" fmla="*/ 4198288 w 9949089"/>
              <a:gd name="connsiteY138" fmla="*/ 711525 h 4289612"/>
              <a:gd name="connsiteX139" fmla="*/ 4158532 w 9949089"/>
              <a:gd name="connsiteY139" fmla="*/ 719476 h 4289612"/>
              <a:gd name="connsiteX140" fmla="*/ 3705307 w 9949089"/>
              <a:gd name="connsiteY140" fmla="*/ 695623 h 4289612"/>
              <a:gd name="connsiteX141" fmla="*/ 3673502 w 9949089"/>
              <a:gd name="connsiteY141" fmla="*/ 687671 h 4289612"/>
              <a:gd name="connsiteX142" fmla="*/ 3562184 w 9949089"/>
              <a:gd name="connsiteY142" fmla="*/ 663817 h 4289612"/>
              <a:gd name="connsiteX143" fmla="*/ 3458817 w 9949089"/>
              <a:gd name="connsiteY143" fmla="*/ 647915 h 4289612"/>
              <a:gd name="connsiteX144" fmla="*/ 3387255 w 9949089"/>
              <a:gd name="connsiteY144" fmla="*/ 632012 h 4289612"/>
              <a:gd name="connsiteX145" fmla="*/ 3323645 w 9949089"/>
              <a:gd name="connsiteY145" fmla="*/ 608158 h 4289612"/>
              <a:gd name="connsiteX146" fmla="*/ 3275937 w 9949089"/>
              <a:gd name="connsiteY146" fmla="*/ 600207 h 4289612"/>
              <a:gd name="connsiteX147" fmla="*/ 3252083 w 9949089"/>
              <a:gd name="connsiteY147" fmla="*/ 592256 h 4289612"/>
              <a:gd name="connsiteX148" fmla="*/ 2989690 w 9949089"/>
              <a:gd name="connsiteY148" fmla="*/ 528645 h 4289612"/>
              <a:gd name="connsiteX149" fmla="*/ 2965836 w 9949089"/>
              <a:gd name="connsiteY149" fmla="*/ 520694 h 4289612"/>
              <a:gd name="connsiteX150" fmla="*/ 2926080 w 9949089"/>
              <a:gd name="connsiteY150" fmla="*/ 512743 h 4289612"/>
              <a:gd name="connsiteX151" fmla="*/ 2862469 w 9949089"/>
              <a:gd name="connsiteY151" fmla="*/ 496840 h 4289612"/>
              <a:gd name="connsiteX152" fmla="*/ 2814761 w 9949089"/>
              <a:gd name="connsiteY152" fmla="*/ 488889 h 4289612"/>
              <a:gd name="connsiteX153" fmla="*/ 2647784 w 9949089"/>
              <a:gd name="connsiteY153" fmla="*/ 449132 h 4289612"/>
              <a:gd name="connsiteX154" fmla="*/ 2552368 w 9949089"/>
              <a:gd name="connsiteY154" fmla="*/ 425278 h 4289612"/>
              <a:gd name="connsiteX155" fmla="*/ 2274073 w 9949089"/>
              <a:gd name="connsiteY155" fmla="*/ 377570 h 4289612"/>
              <a:gd name="connsiteX156" fmla="*/ 2146852 w 9949089"/>
              <a:gd name="connsiteY156" fmla="*/ 353716 h 4289612"/>
              <a:gd name="connsiteX157" fmla="*/ 1932167 w 9949089"/>
              <a:gd name="connsiteY157" fmla="*/ 337814 h 4289612"/>
              <a:gd name="connsiteX158" fmla="*/ 1884459 w 9949089"/>
              <a:gd name="connsiteY158" fmla="*/ 329863 h 4289612"/>
              <a:gd name="connsiteX159" fmla="*/ 1725433 w 9949089"/>
              <a:gd name="connsiteY159" fmla="*/ 321911 h 4289612"/>
              <a:gd name="connsiteX160" fmla="*/ 1550504 w 9949089"/>
              <a:gd name="connsiteY160" fmla="*/ 306009 h 4289612"/>
              <a:gd name="connsiteX161" fmla="*/ 1439186 w 9949089"/>
              <a:gd name="connsiteY161" fmla="*/ 298057 h 4289612"/>
              <a:gd name="connsiteX162" fmla="*/ 1367624 w 9949089"/>
              <a:gd name="connsiteY162" fmla="*/ 290106 h 4289612"/>
              <a:gd name="connsiteX163" fmla="*/ 1025718 w 9949089"/>
              <a:gd name="connsiteY163" fmla="*/ 282155 h 4289612"/>
              <a:gd name="connsiteX164" fmla="*/ 914400 w 9949089"/>
              <a:gd name="connsiteY164" fmla="*/ 290106 h 4289612"/>
              <a:gd name="connsiteX165" fmla="*/ 731520 w 9949089"/>
              <a:gd name="connsiteY165" fmla="*/ 306009 h 4289612"/>
              <a:gd name="connsiteX166" fmla="*/ 707666 w 9949089"/>
              <a:gd name="connsiteY166" fmla="*/ 313960 h 4289612"/>
              <a:gd name="connsiteX167" fmla="*/ 652007 w 9949089"/>
              <a:gd name="connsiteY167" fmla="*/ 329863 h 4289612"/>
              <a:gd name="connsiteX168" fmla="*/ 604299 w 9949089"/>
              <a:gd name="connsiteY168" fmla="*/ 361668 h 4289612"/>
              <a:gd name="connsiteX169" fmla="*/ 580445 w 9949089"/>
              <a:gd name="connsiteY169" fmla="*/ 377570 h 4289612"/>
              <a:gd name="connsiteX170" fmla="*/ 572494 w 9949089"/>
              <a:gd name="connsiteY170" fmla="*/ 401424 h 4289612"/>
              <a:gd name="connsiteX171" fmla="*/ 556591 w 9949089"/>
              <a:gd name="connsiteY171" fmla="*/ 425278 h 4289612"/>
              <a:gd name="connsiteX172" fmla="*/ 548640 w 9949089"/>
              <a:gd name="connsiteY172" fmla="*/ 457083 h 4289612"/>
              <a:gd name="connsiteX173" fmla="*/ 580445 w 9949089"/>
              <a:gd name="connsiteY173" fmla="*/ 528645 h 4289612"/>
              <a:gd name="connsiteX174" fmla="*/ 596347 w 9949089"/>
              <a:gd name="connsiteY174" fmla="*/ 568402 h 4289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</a:cxnLst>
            <a:rect l="l" t="t" r="r" b="b"/>
            <a:pathLst>
              <a:path w="9949089" h="4289612">
                <a:moveTo>
                  <a:pt x="596347" y="568402"/>
                </a:moveTo>
                <a:lnTo>
                  <a:pt x="596347" y="568402"/>
                </a:lnTo>
                <a:cubicBezTo>
                  <a:pt x="512433" y="664303"/>
                  <a:pt x="564826" y="599810"/>
                  <a:pt x="485029" y="711525"/>
                </a:cubicBezTo>
                <a:cubicBezTo>
                  <a:pt x="409998" y="816568"/>
                  <a:pt x="550590" y="605866"/>
                  <a:pt x="389614" y="854649"/>
                </a:cubicBezTo>
                <a:cubicBezTo>
                  <a:pt x="384423" y="862672"/>
                  <a:pt x="377752" y="869843"/>
                  <a:pt x="373711" y="878503"/>
                </a:cubicBezTo>
                <a:cubicBezTo>
                  <a:pt x="314011" y="1006432"/>
                  <a:pt x="342388" y="961268"/>
                  <a:pt x="302149" y="1021626"/>
                </a:cubicBezTo>
                <a:cubicBezTo>
                  <a:pt x="281847" y="1082535"/>
                  <a:pt x="301531" y="1028911"/>
                  <a:pt x="238539" y="1140896"/>
                </a:cubicBezTo>
                <a:cubicBezTo>
                  <a:pt x="232728" y="1151227"/>
                  <a:pt x="228517" y="1162410"/>
                  <a:pt x="222636" y="1172701"/>
                </a:cubicBezTo>
                <a:cubicBezTo>
                  <a:pt x="217895" y="1180998"/>
                  <a:pt x="211008" y="1188008"/>
                  <a:pt x="206734" y="1196555"/>
                </a:cubicBezTo>
                <a:cubicBezTo>
                  <a:pt x="184464" y="1241095"/>
                  <a:pt x="163558" y="1286316"/>
                  <a:pt x="143123" y="1331727"/>
                </a:cubicBezTo>
                <a:cubicBezTo>
                  <a:pt x="139684" y="1339370"/>
                  <a:pt x="138474" y="1347877"/>
                  <a:pt x="135172" y="1355581"/>
                </a:cubicBezTo>
                <a:cubicBezTo>
                  <a:pt x="130503" y="1366476"/>
                  <a:pt x="123431" y="1376288"/>
                  <a:pt x="119269" y="1387386"/>
                </a:cubicBezTo>
                <a:cubicBezTo>
                  <a:pt x="85832" y="1476550"/>
                  <a:pt x="45555" y="1585331"/>
                  <a:pt x="31805" y="1681584"/>
                </a:cubicBezTo>
                <a:cubicBezTo>
                  <a:pt x="29155" y="1700137"/>
                  <a:pt x="26179" y="1718646"/>
                  <a:pt x="23854" y="1737243"/>
                </a:cubicBezTo>
                <a:cubicBezTo>
                  <a:pt x="5284" y="1885803"/>
                  <a:pt x="22609" y="1828440"/>
                  <a:pt x="0" y="1896270"/>
                </a:cubicBezTo>
                <a:cubicBezTo>
                  <a:pt x="5454" y="2114423"/>
                  <a:pt x="-2087" y="2175857"/>
                  <a:pt x="23854" y="2357445"/>
                </a:cubicBezTo>
                <a:cubicBezTo>
                  <a:pt x="25039" y="2365742"/>
                  <a:pt x="29689" y="2373189"/>
                  <a:pt x="31805" y="2381299"/>
                </a:cubicBezTo>
                <a:cubicBezTo>
                  <a:pt x="45597" y="2434170"/>
                  <a:pt x="58309" y="2487316"/>
                  <a:pt x="71561" y="2540325"/>
                </a:cubicBezTo>
                <a:cubicBezTo>
                  <a:pt x="93312" y="2627328"/>
                  <a:pt x="74996" y="2558150"/>
                  <a:pt x="135172" y="2731156"/>
                </a:cubicBezTo>
                <a:cubicBezTo>
                  <a:pt x="137925" y="2739072"/>
                  <a:pt x="140473" y="2747059"/>
                  <a:pt x="143123" y="2755010"/>
                </a:cubicBezTo>
                <a:cubicBezTo>
                  <a:pt x="145773" y="2762961"/>
                  <a:pt x="147505" y="2771280"/>
                  <a:pt x="151074" y="2778864"/>
                </a:cubicBezTo>
                <a:cubicBezTo>
                  <a:pt x="282364" y="3057856"/>
                  <a:pt x="223049" y="2966342"/>
                  <a:pt x="294198" y="3073063"/>
                </a:cubicBezTo>
                <a:cubicBezTo>
                  <a:pt x="296848" y="3081014"/>
                  <a:pt x="298176" y="3089537"/>
                  <a:pt x="302149" y="3096916"/>
                </a:cubicBezTo>
                <a:cubicBezTo>
                  <a:pt x="375445" y="3233038"/>
                  <a:pt x="326320" y="3135744"/>
                  <a:pt x="365760" y="3200283"/>
                </a:cubicBezTo>
                <a:cubicBezTo>
                  <a:pt x="389936" y="3239844"/>
                  <a:pt x="410733" y="3281570"/>
                  <a:pt x="437321" y="3319553"/>
                </a:cubicBezTo>
                <a:cubicBezTo>
                  <a:pt x="466518" y="3361263"/>
                  <a:pt x="504494" y="3396461"/>
                  <a:pt x="532737" y="3438823"/>
                </a:cubicBezTo>
                <a:cubicBezTo>
                  <a:pt x="600608" y="3540624"/>
                  <a:pt x="552386" y="3472003"/>
                  <a:pt x="755374" y="3661459"/>
                </a:cubicBezTo>
                <a:cubicBezTo>
                  <a:pt x="778001" y="3682578"/>
                  <a:pt x="872023" y="3739400"/>
                  <a:pt x="874643" y="3740972"/>
                </a:cubicBezTo>
                <a:cubicBezTo>
                  <a:pt x="901741" y="3757231"/>
                  <a:pt x="968267" y="3782361"/>
                  <a:pt x="985961" y="3788680"/>
                </a:cubicBezTo>
                <a:cubicBezTo>
                  <a:pt x="996253" y="3792356"/>
                  <a:pt x="1007475" y="3792955"/>
                  <a:pt x="1017767" y="3796631"/>
                </a:cubicBezTo>
                <a:cubicBezTo>
                  <a:pt x="1044650" y="3806232"/>
                  <a:pt x="1070776" y="3817834"/>
                  <a:pt x="1097280" y="3828436"/>
                </a:cubicBezTo>
                <a:cubicBezTo>
                  <a:pt x="1174142" y="3823135"/>
                  <a:pt x="1251158" y="3819725"/>
                  <a:pt x="1327867" y="3812534"/>
                </a:cubicBezTo>
                <a:cubicBezTo>
                  <a:pt x="1336212" y="3811752"/>
                  <a:pt x="1343616" y="3806716"/>
                  <a:pt x="1351721" y="3804583"/>
                </a:cubicBezTo>
                <a:cubicBezTo>
                  <a:pt x="1393994" y="3793458"/>
                  <a:pt x="1436669" y="3783902"/>
                  <a:pt x="1478942" y="3772777"/>
                </a:cubicBezTo>
                <a:cubicBezTo>
                  <a:pt x="1487047" y="3770644"/>
                  <a:pt x="1494762" y="3767214"/>
                  <a:pt x="1502796" y="3764826"/>
                </a:cubicBezTo>
                <a:lnTo>
                  <a:pt x="1773140" y="3685313"/>
                </a:lnTo>
                <a:cubicBezTo>
                  <a:pt x="1783637" y="3682274"/>
                  <a:pt x="1794438" y="3680364"/>
                  <a:pt x="1804946" y="3677362"/>
                </a:cubicBezTo>
                <a:cubicBezTo>
                  <a:pt x="1884806" y="3654545"/>
                  <a:pt x="1761164" y="3686318"/>
                  <a:pt x="1860605" y="3661459"/>
                </a:cubicBezTo>
                <a:cubicBezTo>
                  <a:pt x="1987707" y="3576722"/>
                  <a:pt x="1875478" y="3648822"/>
                  <a:pt x="2234316" y="3518336"/>
                </a:cubicBezTo>
                <a:lnTo>
                  <a:pt x="2234316" y="3518336"/>
                </a:lnTo>
                <a:cubicBezTo>
                  <a:pt x="2309525" y="3480730"/>
                  <a:pt x="2265352" y="3501590"/>
                  <a:pt x="2409245" y="3446774"/>
                </a:cubicBezTo>
                <a:cubicBezTo>
                  <a:pt x="2417077" y="3443790"/>
                  <a:pt x="2425602" y="3442571"/>
                  <a:pt x="2433099" y="3438823"/>
                </a:cubicBezTo>
                <a:cubicBezTo>
                  <a:pt x="2494598" y="3408073"/>
                  <a:pt x="2554939" y="3375058"/>
                  <a:pt x="2615979" y="3343407"/>
                </a:cubicBezTo>
                <a:cubicBezTo>
                  <a:pt x="2626502" y="3337951"/>
                  <a:pt x="2637182" y="3332805"/>
                  <a:pt x="2647784" y="3327504"/>
                </a:cubicBezTo>
                <a:cubicBezTo>
                  <a:pt x="2658386" y="3322203"/>
                  <a:pt x="2669425" y="3317700"/>
                  <a:pt x="2679589" y="3311602"/>
                </a:cubicBezTo>
                <a:cubicBezTo>
                  <a:pt x="2719346" y="3287748"/>
                  <a:pt x="2758735" y="3263270"/>
                  <a:pt x="2798859" y="3240040"/>
                </a:cubicBezTo>
                <a:cubicBezTo>
                  <a:pt x="2809117" y="3234101"/>
                  <a:pt x="2821019" y="3231027"/>
                  <a:pt x="2830664" y="3224137"/>
                </a:cubicBezTo>
                <a:cubicBezTo>
                  <a:pt x="2839814" y="3217601"/>
                  <a:pt x="2844722" y="3205804"/>
                  <a:pt x="2854518" y="3200283"/>
                </a:cubicBezTo>
                <a:cubicBezTo>
                  <a:pt x="2990882" y="3123424"/>
                  <a:pt x="3130005" y="3051565"/>
                  <a:pt x="3267986" y="2977647"/>
                </a:cubicBezTo>
                <a:cubicBezTo>
                  <a:pt x="3278434" y="2972050"/>
                  <a:pt x="3289089" y="2966840"/>
                  <a:pt x="3299791" y="2961744"/>
                </a:cubicBezTo>
                <a:lnTo>
                  <a:pt x="3434963" y="2898134"/>
                </a:lnTo>
                <a:cubicBezTo>
                  <a:pt x="3445665" y="2893038"/>
                  <a:pt x="3455145" y="2884555"/>
                  <a:pt x="3466768" y="2882231"/>
                </a:cubicBezTo>
                <a:cubicBezTo>
                  <a:pt x="3480020" y="2879581"/>
                  <a:pt x="3493754" y="2878701"/>
                  <a:pt x="3506525" y="2874280"/>
                </a:cubicBezTo>
                <a:cubicBezTo>
                  <a:pt x="3728903" y="2797304"/>
                  <a:pt x="3605393" y="2824293"/>
                  <a:pt x="3713259" y="2802718"/>
                </a:cubicBezTo>
                <a:cubicBezTo>
                  <a:pt x="3797876" y="2760411"/>
                  <a:pt x="3736898" y="2787747"/>
                  <a:pt x="3919993" y="2747059"/>
                </a:cubicBezTo>
                <a:cubicBezTo>
                  <a:pt x="3933186" y="2744127"/>
                  <a:pt x="3946556" y="2742040"/>
                  <a:pt x="3959749" y="2739108"/>
                </a:cubicBezTo>
                <a:cubicBezTo>
                  <a:pt x="3970417" y="2736737"/>
                  <a:pt x="3980685" y="2732288"/>
                  <a:pt x="3991554" y="2731156"/>
                </a:cubicBezTo>
                <a:cubicBezTo>
                  <a:pt x="4108024" y="2719024"/>
                  <a:pt x="4224793" y="2709953"/>
                  <a:pt x="4341412" y="2699351"/>
                </a:cubicBezTo>
                <a:cubicBezTo>
                  <a:pt x="4444091" y="2725023"/>
                  <a:pt x="4297875" y="2690241"/>
                  <a:pt x="4556097" y="2723205"/>
                </a:cubicBezTo>
                <a:cubicBezTo>
                  <a:pt x="4620066" y="2731371"/>
                  <a:pt x="4683445" y="2743674"/>
                  <a:pt x="4746928" y="2755010"/>
                </a:cubicBezTo>
                <a:cubicBezTo>
                  <a:pt x="4757686" y="2756931"/>
                  <a:pt x="4768279" y="2759780"/>
                  <a:pt x="4778734" y="2762962"/>
                </a:cubicBezTo>
                <a:cubicBezTo>
                  <a:pt x="4829255" y="2778338"/>
                  <a:pt x="4879930" y="2793321"/>
                  <a:pt x="4929808" y="2810670"/>
                </a:cubicBezTo>
                <a:cubicBezTo>
                  <a:pt x="4941003" y="2814564"/>
                  <a:pt x="4950369" y="2822824"/>
                  <a:pt x="4961614" y="2826572"/>
                </a:cubicBezTo>
                <a:cubicBezTo>
                  <a:pt x="4982348" y="2833483"/>
                  <a:pt x="5005209" y="2833696"/>
                  <a:pt x="5025224" y="2842475"/>
                </a:cubicBezTo>
                <a:cubicBezTo>
                  <a:pt x="5341588" y="2981232"/>
                  <a:pt x="5337370" y="2985629"/>
                  <a:pt x="5565913" y="3104868"/>
                </a:cubicBezTo>
                <a:cubicBezTo>
                  <a:pt x="5646655" y="3146994"/>
                  <a:pt x="5586791" y="3106644"/>
                  <a:pt x="5740841" y="3200283"/>
                </a:cubicBezTo>
                <a:cubicBezTo>
                  <a:pt x="5829431" y="3254132"/>
                  <a:pt x="5929927" y="3293954"/>
                  <a:pt x="6003234" y="3367261"/>
                </a:cubicBezTo>
                <a:cubicBezTo>
                  <a:pt x="6011185" y="3375212"/>
                  <a:pt x="6017699" y="3384927"/>
                  <a:pt x="6027088" y="3391115"/>
                </a:cubicBezTo>
                <a:cubicBezTo>
                  <a:pt x="6134527" y="3461927"/>
                  <a:pt x="6243839" y="3529869"/>
                  <a:pt x="6353092" y="3597849"/>
                </a:cubicBezTo>
                <a:cubicBezTo>
                  <a:pt x="6363156" y="3604111"/>
                  <a:pt x="6374897" y="3607387"/>
                  <a:pt x="6384897" y="3613751"/>
                </a:cubicBezTo>
                <a:cubicBezTo>
                  <a:pt x="6433271" y="3644534"/>
                  <a:pt x="6480646" y="3676867"/>
                  <a:pt x="6528020" y="3709167"/>
                </a:cubicBezTo>
                <a:cubicBezTo>
                  <a:pt x="6538969" y="3716633"/>
                  <a:pt x="6548320" y="3726446"/>
                  <a:pt x="6559826" y="3733021"/>
                </a:cubicBezTo>
                <a:cubicBezTo>
                  <a:pt x="6622637" y="3768913"/>
                  <a:pt x="6687315" y="3801441"/>
                  <a:pt x="6750657" y="3836388"/>
                </a:cubicBezTo>
                <a:cubicBezTo>
                  <a:pt x="6764189" y="3843854"/>
                  <a:pt x="6776512" y="3853490"/>
                  <a:pt x="6790414" y="3860242"/>
                </a:cubicBezTo>
                <a:cubicBezTo>
                  <a:pt x="7129610" y="4024994"/>
                  <a:pt x="7017032" y="3963072"/>
                  <a:pt x="7466274" y="4130586"/>
                </a:cubicBezTo>
                <a:cubicBezTo>
                  <a:pt x="7477380" y="4134727"/>
                  <a:pt x="7486708" y="4143144"/>
                  <a:pt x="7498080" y="4146489"/>
                </a:cubicBezTo>
                <a:cubicBezTo>
                  <a:pt x="7519669" y="4152839"/>
                  <a:pt x="7890768" y="4252848"/>
                  <a:pt x="7935401" y="4257807"/>
                </a:cubicBezTo>
                <a:cubicBezTo>
                  <a:pt x="8052437" y="4270810"/>
                  <a:pt x="7983327" y="4261587"/>
                  <a:pt x="8142135" y="4289612"/>
                </a:cubicBezTo>
                <a:lnTo>
                  <a:pt x="8571506" y="4265758"/>
                </a:lnTo>
                <a:cubicBezTo>
                  <a:pt x="8590207" y="4264532"/>
                  <a:pt x="8608933" y="4262148"/>
                  <a:pt x="8627165" y="4257807"/>
                </a:cubicBezTo>
                <a:cubicBezTo>
                  <a:pt x="8714364" y="4237046"/>
                  <a:pt x="8854730" y="4190912"/>
                  <a:pt x="8921363" y="4146489"/>
                </a:cubicBezTo>
                <a:cubicBezTo>
                  <a:pt x="8929314" y="4141188"/>
                  <a:pt x="8936828" y="4135162"/>
                  <a:pt x="8945217" y="4130586"/>
                </a:cubicBezTo>
                <a:cubicBezTo>
                  <a:pt x="8995176" y="4103336"/>
                  <a:pt x="9046333" y="4078323"/>
                  <a:pt x="9096292" y="4051073"/>
                </a:cubicBezTo>
                <a:cubicBezTo>
                  <a:pt x="9104681" y="4046497"/>
                  <a:pt x="9112965" y="4041475"/>
                  <a:pt x="9120146" y="4035170"/>
                </a:cubicBezTo>
                <a:cubicBezTo>
                  <a:pt x="9221700" y="3946000"/>
                  <a:pt x="9328338" y="3861968"/>
                  <a:pt x="9422295" y="3764826"/>
                </a:cubicBezTo>
                <a:cubicBezTo>
                  <a:pt x="9485323" y="3699661"/>
                  <a:pt x="9533774" y="3621827"/>
                  <a:pt x="9589273" y="3550141"/>
                </a:cubicBezTo>
                <a:cubicBezTo>
                  <a:pt x="9643890" y="3479594"/>
                  <a:pt x="9652336" y="3457827"/>
                  <a:pt x="9708542" y="3343407"/>
                </a:cubicBezTo>
                <a:cubicBezTo>
                  <a:pt x="9753514" y="3251857"/>
                  <a:pt x="9835763" y="3065111"/>
                  <a:pt x="9835763" y="3065111"/>
                </a:cubicBezTo>
                <a:cubicBezTo>
                  <a:pt x="9942394" y="2486257"/>
                  <a:pt x="9965471" y="2592210"/>
                  <a:pt x="9939130" y="2126857"/>
                </a:cubicBezTo>
                <a:cubicBezTo>
                  <a:pt x="9937455" y="2097272"/>
                  <a:pt x="9927802" y="2068670"/>
                  <a:pt x="9923227" y="2039393"/>
                </a:cubicBezTo>
                <a:cubicBezTo>
                  <a:pt x="9916797" y="1998241"/>
                  <a:pt x="9900187" y="1854195"/>
                  <a:pt x="9883471" y="1792903"/>
                </a:cubicBezTo>
                <a:cubicBezTo>
                  <a:pt x="9866705" y="1731428"/>
                  <a:pt x="9845914" y="1671118"/>
                  <a:pt x="9827812" y="1610023"/>
                </a:cubicBezTo>
                <a:cubicBezTo>
                  <a:pt x="9824707" y="1599545"/>
                  <a:pt x="9824092" y="1588293"/>
                  <a:pt x="9819860" y="1578217"/>
                </a:cubicBezTo>
                <a:cubicBezTo>
                  <a:pt x="9768379" y="1455644"/>
                  <a:pt x="9713204" y="1334653"/>
                  <a:pt x="9660834" y="1212457"/>
                </a:cubicBezTo>
                <a:cubicBezTo>
                  <a:pt x="9617907" y="1112295"/>
                  <a:pt x="9768793" y="1306686"/>
                  <a:pt x="9549516" y="1021626"/>
                </a:cubicBezTo>
                <a:cubicBezTo>
                  <a:pt x="9523012" y="987170"/>
                  <a:pt x="9496085" y="953035"/>
                  <a:pt x="9470003" y="918259"/>
                </a:cubicBezTo>
                <a:cubicBezTo>
                  <a:pt x="9407736" y="835236"/>
                  <a:pt x="9490674" y="862844"/>
                  <a:pt x="9295074" y="727428"/>
                </a:cubicBezTo>
                <a:cubicBezTo>
                  <a:pt x="9191707" y="655866"/>
                  <a:pt x="9099262" y="565125"/>
                  <a:pt x="8984974" y="512743"/>
                </a:cubicBezTo>
                <a:cubicBezTo>
                  <a:pt x="8921363" y="483588"/>
                  <a:pt x="8858458" y="452842"/>
                  <a:pt x="8794142" y="425278"/>
                </a:cubicBezTo>
                <a:cubicBezTo>
                  <a:pt x="8784098" y="420973"/>
                  <a:pt x="8772615" y="421039"/>
                  <a:pt x="8762337" y="417327"/>
                </a:cubicBezTo>
                <a:cubicBezTo>
                  <a:pt x="8677140" y="386562"/>
                  <a:pt x="8594102" y="349720"/>
                  <a:pt x="8507895" y="321911"/>
                </a:cubicBezTo>
                <a:cubicBezTo>
                  <a:pt x="8425732" y="295407"/>
                  <a:pt x="8345160" y="263337"/>
                  <a:pt x="8261405" y="242398"/>
                </a:cubicBezTo>
                <a:lnTo>
                  <a:pt x="7816132" y="131080"/>
                </a:lnTo>
                <a:cubicBezTo>
                  <a:pt x="7805530" y="128430"/>
                  <a:pt x="7795068" y="125143"/>
                  <a:pt x="7784327" y="123129"/>
                </a:cubicBezTo>
                <a:lnTo>
                  <a:pt x="7657106" y="99275"/>
                </a:lnTo>
                <a:cubicBezTo>
                  <a:pt x="7633145" y="94483"/>
                  <a:pt x="7609354" y="88867"/>
                  <a:pt x="7585544" y="83372"/>
                </a:cubicBezTo>
                <a:cubicBezTo>
                  <a:pt x="7574896" y="80915"/>
                  <a:pt x="7564437" y="77650"/>
                  <a:pt x="7553739" y="75421"/>
                </a:cubicBezTo>
                <a:lnTo>
                  <a:pt x="7394713" y="43616"/>
                </a:lnTo>
                <a:cubicBezTo>
                  <a:pt x="7384014" y="41387"/>
                  <a:pt x="7373659" y="37619"/>
                  <a:pt x="7362907" y="35664"/>
                </a:cubicBezTo>
                <a:cubicBezTo>
                  <a:pt x="7314547" y="26871"/>
                  <a:pt x="7269242" y="24258"/>
                  <a:pt x="7219784" y="19762"/>
                </a:cubicBezTo>
                <a:cubicBezTo>
                  <a:pt x="7093810" y="-11734"/>
                  <a:pt x="7165952" y="3859"/>
                  <a:pt x="6885829" y="3859"/>
                </a:cubicBezTo>
                <a:cubicBezTo>
                  <a:pt x="6867088" y="3859"/>
                  <a:pt x="6848812" y="9882"/>
                  <a:pt x="6830170" y="11810"/>
                </a:cubicBezTo>
                <a:cubicBezTo>
                  <a:pt x="6813225" y="13563"/>
                  <a:pt x="6665073" y="22386"/>
                  <a:pt x="6607534" y="35664"/>
                </a:cubicBezTo>
                <a:cubicBezTo>
                  <a:pt x="6588732" y="40003"/>
                  <a:pt x="6570229" y="45614"/>
                  <a:pt x="6551874" y="51567"/>
                </a:cubicBezTo>
                <a:lnTo>
                  <a:pt x="6313335" y="131080"/>
                </a:lnTo>
                <a:cubicBezTo>
                  <a:pt x="6218146" y="162810"/>
                  <a:pt x="6308711" y="131820"/>
                  <a:pt x="6162260" y="186739"/>
                </a:cubicBezTo>
                <a:cubicBezTo>
                  <a:pt x="6154413" y="189682"/>
                  <a:pt x="6146271" y="191793"/>
                  <a:pt x="6138407" y="194690"/>
                </a:cubicBezTo>
                <a:lnTo>
                  <a:pt x="6011186" y="242398"/>
                </a:lnTo>
                <a:cubicBezTo>
                  <a:pt x="6003321" y="245296"/>
                  <a:pt x="5995114" y="247237"/>
                  <a:pt x="5987332" y="250350"/>
                </a:cubicBezTo>
                <a:cubicBezTo>
                  <a:pt x="5974080" y="255651"/>
                  <a:pt x="5961198" y="261995"/>
                  <a:pt x="5947575" y="266252"/>
                </a:cubicBezTo>
                <a:cubicBezTo>
                  <a:pt x="5918731" y="275266"/>
                  <a:pt x="5889056" y="281422"/>
                  <a:pt x="5860111" y="290106"/>
                </a:cubicBezTo>
                <a:cubicBezTo>
                  <a:pt x="5756523" y="321183"/>
                  <a:pt x="5654931" y="359293"/>
                  <a:pt x="5550010" y="385522"/>
                </a:cubicBezTo>
                <a:cubicBezTo>
                  <a:pt x="5539408" y="388172"/>
                  <a:pt x="5528712" y="390471"/>
                  <a:pt x="5518205" y="393473"/>
                </a:cubicBezTo>
                <a:cubicBezTo>
                  <a:pt x="5510146" y="395775"/>
                  <a:pt x="5502482" y="399391"/>
                  <a:pt x="5494351" y="401424"/>
                </a:cubicBezTo>
                <a:cubicBezTo>
                  <a:pt x="5460046" y="410000"/>
                  <a:pt x="5425289" y="416702"/>
                  <a:pt x="5390984" y="425278"/>
                </a:cubicBezTo>
                <a:cubicBezTo>
                  <a:pt x="5372265" y="429958"/>
                  <a:pt x="5353996" y="436310"/>
                  <a:pt x="5335325" y="441181"/>
                </a:cubicBezTo>
                <a:cubicBezTo>
                  <a:pt x="5293028" y="452215"/>
                  <a:pt x="5250729" y="463299"/>
                  <a:pt x="5208104" y="472986"/>
                </a:cubicBezTo>
                <a:cubicBezTo>
                  <a:pt x="5192383" y="476559"/>
                  <a:pt x="5175987" y="476834"/>
                  <a:pt x="5160396" y="480937"/>
                </a:cubicBezTo>
                <a:cubicBezTo>
                  <a:pt x="5125533" y="490112"/>
                  <a:pt x="5091892" y="503568"/>
                  <a:pt x="5057029" y="512743"/>
                </a:cubicBezTo>
                <a:cubicBezTo>
                  <a:pt x="5041438" y="516846"/>
                  <a:pt x="5025059" y="517197"/>
                  <a:pt x="5009321" y="520694"/>
                </a:cubicBezTo>
                <a:cubicBezTo>
                  <a:pt x="5001139" y="522512"/>
                  <a:pt x="4993659" y="526874"/>
                  <a:pt x="4985467" y="528645"/>
                </a:cubicBezTo>
                <a:cubicBezTo>
                  <a:pt x="4895540" y="548089"/>
                  <a:pt x="4802406" y="555210"/>
                  <a:pt x="4715123" y="584304"/>
                </a:cubicBezTo>
                <a:cubicBezTo>
                  <a:pt x="4536241" y="643931"/>
                  <a:pt x="4710091" y="588013"/>
                  <a:pt x="4611756" y="616110"/>
                </a:cubicBezTo>
                <a:cubicBezTo>
                  <a:pt x="4603697" y="618413"/>
                  <a:pt x="4595988" y="621856"/>
                  <a:pt x="4587902" y="624061"/>
                </a:cubicBezTo>
                <a:cubicBezTo>
                  <a:pt x="4566816" y="629811"/>
                  <a:pt x="4545181" y="633536"/>
                  <a:pt x="4524292" y="639963"/>
                </a:cubicBezTo>
                <a:cubicBezTo>
                  <a:pt x="4510650" y="644161"/>
                  <a:pt x="4498382" y="652404"/>
                  <a:pt x="4484535" y="655866"/>
                </a:cubicBezTo>
                <a:cubicBezTo>
                  <a:pt x="4445202" y="665699"/>
                  <a:pt x="4404940" y="671368"/>
                  <a:pt x="4365266" y="679720"/>
                </a:cubicBezTo>
                <a:cubicBezTo>
                  <a:pt x="4354572" y="681971"/>
                  <a:pt x="4344195" y="685626"/>
                  <a:pt x="4333460" y="687671"/>
                </a:cubicBezTo>
                <a:cubicBezTo>
                  <a:pt x="4288515" y="696232"/>
                  <a:pt x="4243304" y="703340"/>
                  <a:pt x="4198288" y="711525"/>
                </a:cubicBezTo>
                <a:cubicBezTo>
                  <a:pt x="4184992" y="713943"/>
                  <a:pt x="4171784" y="716826"/>
                  <a:pt x="4158532" y="719476"/>
                </a:cubicBezTo>
                <a:cubicBezTo>
                  <a:pt x="3950456" y="713171"/>
                  <a:pt x="3897178" y="716181"/>
                  <a:pt x="3705307" y="695623"/>
                </a:cubicBezTo>
                <a:cubicBezTo>
                  <a:pt x="3694441" y="694459"/>
                  <a:pt x="3684170" y="690042"/>
                  <a:pt x="3673502" y="687671"/>
                </a:cubicBezTo>
                <a:cubicBezTo>
                  <a:pt x="3636457" y="679439"/>
                  <a:pt x="3599691" y="669587"/>
                  <a:pt x="3562184" y="663817"/>
                </a:cubicBezTo>
                <a:lnTo>
                  <a:pt x="3458817" y="647915"/>
                </a:lnTo>
                <a:cubicBezTo>
                  <a:pt x="3346958" y="610626"/>
                  <a:pt x="3583090" y="687965"/>
                  <a:pt x="3387255" y="632012"/>
                </a:cubicBezTo>
                <a:cubicBezTo>
                  <a:pt x="3365481" y="625791"/>
                  <a:pt x="3345419" y="614379"/>
                  <a:pt x="3323645" y="608158"/>
                </a:cubicBezTo>
                <a:cubicBezTo>
                  <a:pt x="3308143" y="603729"/>
                  <a:pt x="3291675" y="603704"/>
                  <a:pt x="3275937" y="600207"/>
                </a:cubicBezTo>
                <a:cubicBezTo>
                  <a:pt x="3267755" y="598389"/>
                  <a:pt x="3260214" y="594289"/>
                  <a:pt x="3252083" y="592256"/>
                </a:cubicBezTo>
                <a:lnTo>
                  <a:pt x="2989690" y="528645"/>
                </a:lnTo>
                <a:cubicBezTo>
                  <a:pt x="2981559" y="526612"/>
                  <a:pt x="2973967" y="522727"/>
                  <a:pt x="2965836" y="520694"/>
                </a:cubicBezTo>
                <a:cubicBezTo>
                  <a:pt x="2952725" y="517416"/>
                  <a:pt x="2939248" y="515782"/>
                  <a:pt x="2926080" y="512743"/>
                </a:cubicBezTo>
                <a:cubicBezTo>
                  <a:pt x="2904783" y="507828"/>
                  <a:pt x="2883840" y="501420"/>
                  <a:pt x="2862469" y="496840"/>
                </a:cubicBezTo>
                <a:cubicBezTo>
                  <a:pt x="2846705" y="493462"/>
                  <a:pt x="2830499" y="492386"/>
                  <a:pt x="2814761" y="488889"/>
                </a:cubicBezTo>
                <a:cubicBezTo>
                  <a:pt x="2758909" y="476477"/>
                  <a:pt x="2703388" y="462612"/>
                  <a:pt x="2647784" y="449132"/>
                </a:cubicBezTo>
                <a:cubicBezTo>
                  <a:pt x="2615923" y="441408"/>
                  <a:pt x="2584516" y="431707"/>
                  <a:pt x="2552368" y="425278"/>
                </a:cubicBezTo>
                <a:cubicBezTo>
                  <a:pt x="2421836" y="399172"/>
                  <a:pt x="2595919" y="433544"/>
                  <a:pt x="2274073" y="377570"/>
                </a:cubicBezTo>
                <a:cubicBezTo>
                  <a:pt x="2231565" y="370177"/>
                  <a:pt x="2189902" y="356586"/>
                  <a:pt x="2146852" y="353716"/>
                </a:cubicBezTo>
                <a:cubicBezTo>
                  <a:pt x="2101170" y="350671"/>
                  <a:pt x="1982840" y="343444"/>
                  <a:pt x="1932167" y="337814"/>
                </a:cubicBezTo>
                <a:cubicBezTo>
                  <a:pt x="1916144" y="336034"/>
                  <a:pt x="1900534" y="331100"/>
                  <a:pt x="1884459" y="329863"/>
                </a:cubicBezTo>
                <a:cubicBezTo>
                  <a:pt x="1831540" y="325792"/>
                  <a:pt x="1778442" y="324562"/>
                  <a:pt x="1725433" y="321911"/>
                </a:cubicBezTo>
                <a:cubicBezTo>
                  <a:pt x="1645967" y="302046"/>
                  <a:pt x="1710247" y="315993"/>
                  <a:pt x="1550504" y="306009"/>
                </a:cubicBezTo>
                <a:lnTo>
                  <a:pt x="1439186" y="298057"/>
                </a:lnTo>
                <a:cubicBezTo>
                  <a:pt x="1415275" y="295978"/>
                  <a:pt x="1391607" y="291028"/>
                  <a:pt x="1367624" y="290106"/>
                </a:cubicBezTo>
                <a:cubicBezTo>
                  <a:pt x="1253709" y="285725"/>
                  <a:pt x="1139687" y="284805"/>
                  <a:pt x="1025718" y="282155"/>
                </a:cubicBezTo>
                <a:lnTo>
                  <a:pt x="914400" y="290106"/>
                </a:lnTo>
                <a:cubicBezTo>
                  <a:pt x="805747" y="296691"/>
                  <a:pt x="800689" y="286246"/>
                  <a:pt x="731520" y="306009"/>
                </a:cubicBezTo>
                <a:cubicBezTo>
                  <a:pt x="723461" y="308312"/>
                  <a:pt x="715725" y="311658"/>
                  <a:pt x="707666" y="313960"/>
                </a:cubicBezTo>
                <a:cubicBezTo>
                  <a:pt x="699181" y="316384"/>
                  <a:pt x="662106" y="324252"/>
                  <a:pt x="652007" y="329863"/>
                </a:cubicBezTo>
                <a:cubicBezTo>
                  <a:pt x="635300" y="339145"/>
                  <a:pt x="620202" y="351066"/>
                  <a:pt x="604299" y="361668"/>
                </a:cubicBezTo>
                <a:lnTo>
                  <a:pt x="580445" y="377570"/>
                </a:lnTo>
                <a:cubicBezTo>
                  <a:pt x="577795" y="385521"/>
                  <a:pt x="576242" y="393927"/>
                  <a:pt x="572494" y="401424"/>
                </a:cubicBezTo>
                <a:cubicBezTo>
                  <a:pt x="568220" y="409971"/>
                  <a:pt x="560355" y="416494"/>
                  <a:pt x="556591" y="425278"/>
                </a:cubicBezTo>
                <a:cubicBezTo>
                  <a:pt x="552286" y="435322"/>
                  <a:pt x="551290" y="446481"/>
                  <a:pt x="548640" y="457083"/>
                </a:cubicBezTo>
                <a:cubicBezTo>
                  <a:pt x="567564" y="513857"/>
                  <a:pt x="555244" y="490844"/>
                  <a:pt x="580445" y="528645"/>
                </a:cubicBezTo>
                <a:cubicBezTo>
                  <a:pt x="598221" y="581976"/>
                  <a:pt x="593697" y="561776"/>
                  <a:pt x="596347" y="568402"/>
                </a:cubicBezTo>
                <a:close/>
              </a:path>
            </a:pathLst>
          </a:custGeom>
          <a:solidFill>
            <a:srgbClr val="8381F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C59E59-F856-4FF9-AB73-A682BBEAF6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2475445" y="4826256"/>
            <a:ext cx="431196" cy="455288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ED070062-E4FE-475B-8652-A8F8986B081F}"/>
              </a:ext>
            </a:extLst>
          </p:cNvPr>
          <p:cNvSpPr/>
          <p:nvPr/>
        </p:nvSpPr>
        <p:spPr>
          <a:xfrm>
            <a:off x="9457488" y="5618083"/>
            <a:ext cx="191882" cy="1749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872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62219-65C9-4203-BF03-89FC0087D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Penrose Room	 (1958)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CF1449-1725-4937-B4DA-64FB524FD3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4768" y="1708357"/>
            <a:ext cx="2280405" cy="20586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793EAF7-0E91-4C38-886B-89DDEFEA1A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8566" y="4245477"/>
            <a:ext cx="2280403" cy="205869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773A550-50A7-458A-8EB7-B53E837D79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06588" y="1718002"/>
            <a:ext cx="2280404" cy="205869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B294FCB-4080-4C33-8033-7875B3F5C1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34770" y="4245477"/>
            <a:ext cx="2280403" cy="205869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948BDFA-E722-49A0-8690-BDFF0160581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08566" y="1708357"/>
            <a:ext cx="2280403" cy="205869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B68148C-EDA0-4BC3-9279-BB76643B46C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82362" y="4414503"/>
            <a:ext cx="2141879" cy="1720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372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3CBBB-AEE8-4A88-B116-5D1D26E69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0085" y="1689584"/>
            <a:ext cx="8911687" cy="359008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Question 1</a:t>
            </a:r>
            <a:br>
              <a:rPr lang="en-US" b="1" dirty="0"/>
            </a:br>
            <a:r>
              <a:rPr lang="en-US" dirty="0"/>
              <a:t>Is a region illuminable from every point in the region? </a:t>
            </a:r>
            <a:br>
              <a:rPr lang="en-US" dirty="0"/>
            </a:br>
            <a:br>
              <a:rPr lang="en-US" dirty="0"/>
            </a:br>
            <a:r>
              <a:rPr lang="en-US" b="1" dirty="0"/>
              <a:t>Ans (Guy and Klee)</a:t>
            </a:r>
            <a:br>
              <a:rPr lang="en-US" b="1" dirty="0"/>
            </a:br>
            <a:r>
              <a:rPr lang="en-US" dirty="0"/>
              <a:t>No. There are smooth regions not illuminable from any point.</a:t>
            </a:r>
          </a:p>
        </p:txBody>
      </p:sp>
    </p:spTree>
    <p:extLst>
      <p:ext uri="{BB962C8B-B14F-4D97-AF65-F5344CB8AC3E}">
        <p14:creationId xmlns:p14="http://schemas.microsoft.com/office/powerpoint/2010/main" val="9198679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C54E7-4886-4A72-9116-BE9F2768B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6664" y="735461"/>
            <a:ext cx="3569336" cy="1125178"/>
          </a:xfrm>
        </p:spPr>
        <p:txBody>
          <a:bodyPr>
            <a:normAutofit fontScale="90000"/>
          </a:bodyPr>
          <a:lstStyle/>
          <a:p>
            <a:r>
              <a:rPr lang="en-US" dirty="0"/>
              <a:t>Polygonal Rooms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37EAFE-5668-4DA6-AB20-6A8F6B11F2C3}"/>
              </a:ext>
            </a:extLst>
          </p:cNvPr>
          <p:cNvSpPr txBox="1"/>
          <p:nvPr/>
        </p:nvSpPr>
        <p:spPr>
          <a:xfrm>
            <a:off x="2526664" y="2385392"/>
            <a:ext cx="78238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There is no pool shot from the yellow point to the black point.</a:t>
            </a:r>
          </a:p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289F00C-1F76-4B91-BE00-4F9DEC538CFC}"/>
              </a:ext>
            </a:extLst>
          </p:cNvPr>
          <p:cNvGrpSpPr/>
          <p:nvPr/>
        </p:nvGrpSpPr>
        <p:grpSpPr>
          <a:xfrm>
            <a:off x="2526664" y="3664019"/>
            <a:ext cx="9200114" cy="3025303"/>
            <a:chOff x="2526664" y="3664019"/>
            <a:chExt cx="9200114" cy="3025303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E06BBEE7-A8D4-4622-8183-79AF0C98A660}"/>
                </a:ext>
              </a:extLst>
            </p:cNvPr>
            <p:cNvGrpSpPr/>
            <p:nvPr/>
          </p:nvGrpSpPr>
          <p:grpSpPr>
            <a:xfrm>
              <a:off x="2526664" y="3664019"/>
              <a:ext cx="9200114" cy="2315362"/>
              <a:chOff x="2526664" y="3664019"/>
              <a:chExt cx="9200114" cy="2315362"/>
            </a:xfrm>
          </p:grpSpPr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B3043CD8-C1A6-4FD1-B271-7DDB5605795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526664" y="3664019"/>
                <a:ext cx="9200114" cy="2315362"/>
              </a:xfrm>
              <a:prstGeom prst="rect">
                <a:avLst/>
              </a:prstGeom>
            </p:spPr>
          </p:pic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B2A2625D-6A4C-4AA4-82E0-2E798F9E171A}"/>
                  </a:ext>
                </a:extLst>
              </p:cNvPr>
              <p:cNvSpPr/>
              <p:nvPr/>
            </p:nvSpPr>
            <p:spPr>
              <a:xfrm>
                <a:off x="3633746" y="4770783"/>
                <a:ext cx="95416" cy="103367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rgbClr val="FF0000"/>
                    </a:solidFill>
                  </a:ln>
                </a:endParaRPr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52D9F1A1-0007-4567-A2A6-3E3D453BA917}"/>
                  </a:ext>
                </a:extLst>
              </p:cNvPr>
              <p:cNvSpPr/>
              <p:nvPr/>
            </p:nvSpPr>
            <p:spPr>
              <a:xfrm>
                <a:off x="8310438" y="4775318"/>
                <a:ext cx="95416" cy="103367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rgbClr val="FFFF00"/>
                    </a:solidFill>
                  </a:ln>
                  <a:solidFill>
                    <a:srgbClr val="FFFF00"/>
                  </a:solidFill>
                </a:endParaRPr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992E897-E54B-492A-BD7F-F6C5755867C5}"/>
                </a:ext>
              </a:extLst>
            </p:cNvPr>
            <p:cNvSpPr txBox="1"/>
            <p:nvPr/>
          </p:nvSpPr>
          <p:spPr>
            <a:xfrm>
              <a:off x="3633746" y="6042991"/>
              <a:ext cx="215480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Tokarski</a:t>
              </a:r>
              <a:r>
                <a:rPr lang="en-US" dirty="0"/>
                <a:t> (1995)</a:t>
              </a:r>
            </a:p>
            <a:p>
              <a:pPr algn="ctr"/>
              <a:endParaRPr lang="en-US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693802F-768A-4B26-B92B-B295B01B0F5E}"/>
                </a:ext>
              </a:extLst>
            </p:cNvPr>
            <p:cNvSpPr txBox="1"/>
            <p:nvPr/>
          </p:nvSpPr>
          <p:spPr>
            <a:xfrm>
              <a:off x="8310438" y="6042991"/>
              <a:ext cx="215480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Castro (1997)</a:t>
              </a:r>
            </a:p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92723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595CC-1490-4728-9284-9FB03D492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51466"/>
          </a:xfrm>
        </p:spPr>
        <p:txBody>
          <a:bodyPr/>
          <a:lstStyle/>
          <a:p>
            <a:r>
              <a:rPr lang="en-US" dirty="0"/>
              <a:t>Folding and Unfolding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1BD8F4-4C53-4524-8500-9B35630ED5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1554" y="1581334"/>
            <a:ext cx="7408891" cy="4766387"/>
          </a:xfrm>
          <a:prstGeom prst="rect">
            <a:avLst/>
          </a:prstGeom>
          <a:solidFill>
            <a:srgbClr val="8381FB"/>
          </a:solidFill>
        </p:spPr>
      </p:pic>
      <p:grpSp>
        <p:nvGrpSpPr>
          <p:cNvPr id="36" name="Group 35">
            <a:extLst>
              <a:ext uri="{FF2B5EF4-FFF2-40B4-BE49-F238E27FC236}">
                <a16:creationId xmlns:a16="http://schemas.microsoft.com/office/drawing/2014/main" id="{DE2025D9-5E70-4BC6-910F-81FEFC26550B}"/>
              </a:ext>
            </a:extLst>
          </p:cNvPr>
          <p:cNvGrpSpPr/>
          <p:nvPr/>
        </p:nvGrpSpPr>
        <p:grpSpPr>
          <a:xfrm>
            <a:off x="3466767" y="2631882"/>
            <a:ext cx="6155636" cy="2672964"/>
            <a:chOff x="3466767" y="2631882"/>
            <a:chExt cx="6155636" cy="2672964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79CC774A-F3CA-4BAD-AFF7-45BA5BAD53D3}"/>
                </a:ext>
              </a:extLst>
            </p:cNvPr>
            <p:cNvCxnSpPr>
              <a:cxnSpLocks/>
            </p:cNvCxnSpPr>
            <p:nvPr/>
          </p:nvCxnSpPr>
          <p:spPr>
            <a:xfrm>
              <a:off x="3466768" y="2631882"/>
              <a:ext cx="866693" cy="0"/>
            </a:xfrm>
            <a:prstGeom prst="line">
              <a:avLst/>
            </a:prstGeom>
            <a:ln w="9525" cap="flat" cmpd="sng" algn="ctr">
              <a:solidFill>
                <a:srgbClr val="FFFF00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28C5987-5CC2-4F82-9522-E593FDC7FD23}"/>
                </a:ext>
              </a:extLst>
            </p:cNvPr>
            <p:cNvCxnSpPr>
              <a:cxnSpLocks/>
            </p:cNvCxnSpPr>
            <p:nvPr/>
          </p:nvCxnSpPr>
          <p:spPr>
            <a:xfrm>
              <a:off x="3466767" y="3523753"/>
              <a:ext cx="866693" cy="0"/>
            </a:xfrm>
            <a:prstGeom prst="line">
              <a:avLst/>
            </a:prstGeom>
            <a:ln w="9525" cap="flat" cmpd="sng" algn="ctr">
              <a:solidFill>
                <a:srgbClr val="FFFF00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B143904-E3F2-4CF4-BDF8-D01A38CDF92A}"/>
                </a:ext>
              </a:extLst>
            </p:cNvPr>
            <p:cNvCxnSpPr>
              <a:cxnSpLocks/>
            </p:cNvCxnSpPr>
            <p:nvPr/>
          </p:nvCxnSpPr>
          <p:spPr>
            <a:xfrm>
              <a:off x="4333460" y="3523753"/>
              <a:ext cx="866693" cy="0"/>
            </a:xfrm>
            <a:prstGeom prst="line">
              <a:avLst/>
            </a:prstGeom>
            <a:ln w="9525" cap="flat" cmpd="sng" algn="ctr">
              <a:solidFill>
                <a:srgbClr val="FFFF00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2B18484-3C5F-4FD4-8169-FBAB21F8BE10}"/>
                </a:ext>
              </a:extLst>
            </p:cNvPr>
            <p:cNvCxnSpPr>
              <a:cxnSpLocks/>
            </p:cNvCxnSpPr>
            <p:nvPr/>
          </p:nvCxnSpPr>
          <p:spPr>
            <a:xfrm>
              <a:off x="4333459" y="4398397"/>
              <a:ext cx="866693" cy="0"/>
            </a:xfrm>
            <a:prstGeom prst="line">
              <a:avLst/>
            </a:prstGeom>
            <a:ln w="9525" cap="flat" cmpd="sng" algn="ctr">
              <a:solidFill>
                <a:srgbClr val="FFFF00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F527233-64C3-4C0B-8AA1-4CEFCF9BB0CB}"/>
                </a:ext>
              </a:extLst>
            </p:cNvPr>
            <p:cNvCxnSpPr>
              <a:cxnSpLocks/>
            </p:cNvCxnSpPr>
            <p:nvPr/>
          </p:nvCxnSpPr>
          <p:spPr>
            <a:xfrm>
              <a:off x="6095999" y="4415625"/>
              <a:ext cx="866693" cy="0"/>
            </a:xfrm>
            <a:prstGeom prst="line">
              <a:avLst/>
            </a:prstGeom>
            <a:ln w="9525" cap="flat" cmpd="sng" algn="ctr">
              <a:solidFill>
                <a:srgbClr val="FFFF00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0BAC759A-37E2-465C-821E-C050319CD3AD}"/>
                </a:ext>
              </a:extLst>
            </p:cNvPr>
            <p:cNvCxnSpPr>
              <a:cxnSpLocks/>
            </p:cNvCxnSpPr>
            <p:nvPr/>
          </p:nvCxnSpPr>
          <p:spPr>
            <a:xfrm>
              <a:off x="6962692" y="3523753"/>
              <a:ext cx="866693" cy="0"/>
            </a:xfrm>
            <a:prstGeom prst="line">
              <a:avLst/>
            </a:prstGeom>
            <a:ln w="9525" cap="flat" cmpd="sng" algn="ctr">
              <a:solidFill>
                <a:srgbClr val="FFFF00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41DDFD1-C65B-4572-BD4F-D70E8BCE8B0E}"/>
                </a:ext>
              </a:extLst>
            </p:cNvPr>
            <p:cNvCxnSpPr>
              <a:cxnSpLocks/>
            </p:cNvCxnSpPr>
            <p:nvPr/>
          </p:nvCxnSpPr>
          <p:spPr>
            <a:xfrm>
              <a:off x="7829385" y="3523753"/>
              <a:ext cx="866693" cy="0"/>
            </a:xfrm>
            <a:prstGeom prst="line">
              <a:avLst/>
            </a:prstGeom>
            <a:ln w="9525" cap="flat" cmpd="sng" algn="ctr">
              <a:solidFill>
                <a:srgbClr val="FFFF00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4B41121C-BC40-4177-ACC2-0D6C23C548A1}"/>
                </a:ext>
              </a:extLst>
            </p:cNvPr>
            <p:cNvCxnSpPr>
              <a:cxnSpLocks/>
            </p:cNvCxnSpPr>
            <p:nvPr/>
          </p:nvCxnSpPr>
          <p:spPr>
            <a:xfrm>
              <a:off x="7889018" y="2631882"/>
              <a:ext cx="866693" cy="0"/>
            </a:xfrm>
            <a:prstGeom prst="line">
              <a:avLst/>
            </a:prstGeom>
            <a:ln w="9525" cap="flat" cmpd="sng" algn="ctr">
              <a:solidFill>
                <a:srgbClr val="FFFF00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AE09A5A6-4C8C-4170-A0DC-74F2C6A72D1F}"/>
                </a:ext>
              </a:extLst>
            </p:cNvPr>
            <p:cNvCxnSpPr>
              <a:cxnSpLocks/>
            </p:cNvCxnSpPr>
            <p:nvPr/>
          </p:nvCxnSpPr>
          <p:spPr>
            <a:xfrm>
              <a:off x="7889017" y="4398397"/>
              <a:ext cx="866693" cy="0"/>
            </a:xfrm>
            <a:prstGeom prst="line">
              <a:avLst/>
            </a:prstGeom>
            <a:ln w="9525" cap="flat" cmpd="sng" algn="ctr">
              <a:solidFill>
                <a:srgbClr val="FFFF00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01A08956-E60E-481F-84BD-060CF968FD0E}"/>
                </a:ext>
              </a:extLst>
            </p:cNvPr>
            <p:cNvCxnSpPr>
              <a:cxnSpLocks/>
            </p:cNvCxnSpPr>
            <p:nvPr/>
          </p:nvCxnSpPr>
          <p:spPr>
            <a:xfrm>
              <a:off x="8755710" y="5304846"/>
              <a:ext cx="866693" cy="0"/>
            </a:xfrm>
            <a:prstGeom prst="line">
              <a:avLst/>
            </a:prstGeom>
            <a:ln w="9525" cap="flat" cmpd="sng" algn="ctr">
              <a:solidFill>
                <a:srgbClr val="FFFF00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2FBE4577-E665-4BFF-8BFA-EEC57991F935}"/>
                </a:ext>
              </a:extLst>
            </p:cNvPr>
            <p:cNvCxnSpPr>
              <a:cxnSpLocks/>
            </p:cNvCxnSpPr>
            <p:nvPr/>
          </p:nvCxnSpPr>
          <p:spPr>
            <a:xfrm>
              <a:off x="3466767" y="2631882"/>
              <a:ext cx="0" cy="891871"/>
            </a:xfrm>
            <a:prstGeom prst="line">
              <a:avLst/>
            </a:prstGeom>
            <a:ln w="9525" cap="flat" cmpd="sng" algn="ctr">
              <a:solidFill>
                <a:srgbClr val="FFFF00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50DF991-C4F0-48BC-8585-14EE69E65534}"/>
                </a:ext>
              </a:extLst>
            </p:cNvPr>
            <p:cNvCxnSpPr>
              <a:cxnSpLocks/>
            </p:cNvCxnSpPr>
            <p:nvPr/>
          </p:nvCxnSpPr>
          <p:spPr>
            <a:xfrm>
              <a:off x="4342734" y="2673626"/>
              <a:ext cx="0" cy="891871"/>
            </a:xfrm>
            <a:prstGeom prst="line">
              <a:avLst/>
            </a:prstGeom>
            <a:ln w="9525" cap="flat" cmpd="sng" algn="ctr">
              <a:solidFill>
                <a:srgbClr val="FFFF00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40CD130-5F97-4F8F-90F7-ACF3CD5A7362}"/>
                </a:ext>
              </a:extLst>
            </p:cNvPr>
            <p:cNvCxnSpPr>
              <a:cxnSpLocks/>
            </p:cNvCxnSpPr>
            <p:nvPr/>
          </p:nvCxnSpPr>
          <p:spPr>
            <a:xfrm>
              <a:off x="4333459" y="3506526"/>
              <a:ext cx="0" cy="891871"/>
            </a:xfrm>
            <a:prstGeom prst="line">
              <a:avLst/>
            </a:prstGeom>
            <a:ln w="9525" cap="flat" cmpd="sng" algn="ctr">
              <a:solidFill>
                <a:srgbClr val="FFFF00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1D733F73-8158-4654-82DB-E43274AC63F1}"/>
                </a:ext>
              </a:extLst>
            </p:cNvPr>
            <p:cNvCxnSpPr>
              <a:cxnSpLocks/>
            </p:cNvCxnSpPr>
            <p:nvPr/>
          </p:nvCxnSpPr>
          <p:spPr>
            <a:xfrm>
              <a:off x="5200152" y="3518591"/>
              <a:ext cx="0" cy="891871"/>
            </a:xfrm>
            <a:prstGeom prst="line">
              <a:avLst/>
            </a:prstGeom>
            <a:ln w="9525" cap="flat" cmpd="sng" algn="ctr">
              <a:solidFill>
                <a:srgbClr val="FFFF00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944A290F-F9FF-4DAB-BB4F-1FEB89C3FB38}"/>
                </a:ext>
              </a:extLst>
            </p:cNvPr>
            <p:cNvCxnSpPr>
              <a:cxnSpLocks/>
            </p:cNvCxnSpPr>
            <p:nvPr/>
          </p:nvCxnSpPr>
          <p:spPr>
            <a:xfrm>
              <a:off x="6095999" y="3518591"/>
              <a:ext cx="0" cy="891871"/>
            </a:xfrm>
            <a:prstGeom prst="line">
              <a:avLst/>
            </a:prstGeom>
            <a:ln w="9525" cap="flat" cmpd="sng" algn="ctr">
              <a:solidFill>
                <a:srgbClr val="FFFF00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925A0AC6-571A-4E44-B859-0ED229CB6F31}"/>
                </a:ext>
              </a:extLst>
            </p:cNvPr>
            <p:cNvCxnSpPr>
              <a:cxnSpLocks/>
            </p:cNvCxnSpPr>
            <p:nvPr/>
          </p:nvCxnSpPr>
          <p:spPr>
            <a:xfrm>
              <a:off x="6962692" y="3518591"/>
              <a:ext cx="0" cy="891871"/>
            </a:xfrm>
            <a:prstGeom prst="line">
              <a:avLst/>
            </a:prstGeom>
            <a:ln w="9525" cap="flat" cmpd="sng" algn="ctr">
              <a:solidFill>
                <a:srgbClr val="FFFF00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1299BA6F-E889-44BE-9AEE-FD0ABC5AFC0E}"/>
                </a:ext>
              </a:extLst>
            </p:cNvPr>
            <p:cNvCxnSpPr>
              <a:cxnSpLocks/>
            </p:cNvCxnSpPr>
            <p:nvPr/>
          </p:nvCxnSpPr>
          <p:spPr>
            <a:xfrm>
              <a:off x="7842633" y="3518590"/>
              <a:ext cx="0" cy="891871"/>
            </a:xfrm>
            <a:prstGeom prst="line">
              <a:avLst/>
            </a:prstGeom>
            <a:ln w="9525" cap="flat" cmpd="sng" algn="ctr">
              <a:solidFill>
                <a:srgbClr val="FFFF00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DAD8FA8-DD30-4A19-BAAB-9C7B743D2CF8}"/>
                </a:ext>
              </a:extLst>
            </p:cNvPr>
            <p:cNvCxnSpPr>
              <a:cxnSpLocks/>
            </p:cNvCxnSpPr>
            <p:nvPr/>
          </p:nvCxnSpPr>
          <p:spPr>
            <a:xfrm>
              <a:off x="7842633" y="2631882"/>
              <a:ext cx="0" cy="891871"/>
            </a:xfrm>
            <a:prstGeom prst="line">
              <a:avLst/>
            </a:prstGeom>
            <a:ln w="9525" cap="flat" cmpd="sng" algn="ctr">
              <a:solidFill>
                <a:srgbClr val="FFFF00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DFB55AFC-1EEF-4A26-B4FB-DCD71768C8A0}"/>
                </a:ext>
              </a:extLst>
            </p:cNvPr>
            <p:cNvCxnSpPr>
              <a:cxnSpLocks/>
            </p:cNvCxnSpPr>
            <p:nvPr/>
          </p:nvCxnSpPr>
          <p:spPr>
            <a:xfrm>
              <a:off x="8755710" y="2631882"/>
              <a:ext cx="0" cy="891871"/>
            </a:xfrm>
            <a:prstGeom prst="line">
              <a:avLst/>
            </a:prstGeom>
            <a:ln w="9525" cap="flat" cmpd="sng" algn="ctr">
              <a:solidFill>
                <a:srgbClr val="FFFF00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2D6B4166-154B-4683-935C-E7DA9C22425F}"/>
                </a:ext>
              </a:extLst>
            </p:cNvPr>
            <p:cNvCxnSpPr>
              <a:cxnSpLocks/>
            </p:cNvCxnSpPr>
            <p:nvPr/>
          </p:nvCxnSpPr>
          <p:spPr>
            <a:xfrm>
              <a:off x="8755710" y="4398397"/>
              <a:ext cx="0" cy="891871"/>
            </a:xfrm>
            <a:prstGeom prst="line">
              <a:avLst/>
            </a:prstGeom>
            <a:ln w="9525" cap="flat" cmpd="sng" algn="ctr">
              <a:solidFill>
                <a:srgbClr val="FFFF00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F85F3CF4-AED0-46C5-9250-1778DC58FD5B}"/>
              </a:ext>
            </a:extLst>
          </p:cNvPr>
          <p:cNvGrpSpPr/>
          <p:nvPr/>
        </p:nvGrpSpPr>
        <p:grpSpPr>
          <a:xfrm>
            <a:off x="2516583" y="1688991"/>
            <a:ext cx="7174642" cy="4532912"/>
            <a:chOff x="2516583" y="1688991"/>
            <a:chExt cx="7174642" cy="4532912"/>
          </a:xfrm>
          <a:solidFill>
            <a:srgbClr val="800080"/>
          </a:solidFill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90C8A87-A7EE-496F-81A0-2D92CE83C8E8}"/>
                </a:ext>
              </a:extLst>
            </p:cNvPr>
            <p:cNvSpPr/>
            <p:nvPr/>
          </p:nvSpPr>
          <p:spPr>
            <a:xfrm>
              <a:off x="3407132" y="1702241"/>
              <a:ext cx="119270" cy="119269"/>
            </a:xfrm>
            <a:prstGeom prst="ellipse">
              <a:avLst/>
            </a:prstGeom>
            <a:grpFill/>
            <a:ln>
              <a:solidFill>
                <a:srgbClr val="800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132BEA48-61EC-4EE4-B282-84960EE4547A}"/>
                </a:ext>
              </a:extLst>
            </p:cNvPr>
            <p:cNvSpPr/>
            <p:nvPr/>
          </p:nvSpPr>
          <p:spPr>
            <a:xfrm>
              <a:off x="4273824" y="2553361"/>
              <a:ext cx="119270" cy="119269"/>
            </a:xfrm>
            <a:prstGeom prst="ellipse">
              <a:avLst/>
            </a:prstGeom>
            <a:grpFill/>
            <a:ln>
              <a:solidFill>
                <a:srgbClr val="800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1E459208-457F-4916-BA25-1EEB18E8DD7C}"/>
                </a:ext>
              </a:extLst>
            </p:cNvPr>
            <p:cNvSpPr/>
            <p:nvPr/>
          </p:nvSpPr>
          <p:spPr>
            <a:xfrm>
              <a:off x="3407132" y="2553362"/>
              <a:ext cx="119270" cy="119269"/>
            </a:xfrm>
            <a:prstGeom prst="ellipse">
              <a:avLst/>
            </a:prstGeom>
            <a:grpFill/>
            <a:ln>
              <a:solidFill>
                <a:srgbClr val="800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0898348A-66D3-4A87-BCDB-9CB830C871D3}"/>
                </a:ext>
              </a:extLst>
            </p:cNvPr>
            <p:cNvSpPr/>
            <p:nvPr/>
          </p:nvSpPr>
          <p:spPr>
            <a:xfrm>
              <a:off x="3407132" y="3442255"/>
              <a:ext cx="119270" cy="119269"/>
            </a:xfrm>
            <a:prstGeom prst="ellipse">
              <a:avLst/>
            </a:prstGeom>
            <a:grpFill/>
            <a:ln>
              <a:solidFill>
                <a:srgbClr val="800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275C039A-614D-4CAD-A386-C889A730D743}"/>
                </a:ext>
              </a:extLst>
            </p:cNvPr>
            <p:cNvSpPr/>
            <p:nvPr/>
          </p:nvSpPr>
          <p:spPr>
            <a:xfrm>
              <a:off x="4273822" y="3468388"/>
              <a:ext cx="119270" cy="119269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D4902A92-FBB0-4520-A4E6-6AA87CB25CF0}"/>
                </a:ext>
              </a:extLst>
            </p:cNvPr>
            <p:cNvSpPr/>
            <p:nvPr/>
          </p:nvSpPr>
          <p:spPr>
            <a:xfrm>
              <a:off x="4273822" y="1702240"/>
              <a:ext cx="119270" cy="119269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18FC2F75-57E6-4E80-AF79-CB1BCB008B79}"/>
                </a:ext>
              </a:extLst>
            </p:cNvPr>
            <p:cNvSpPr/>
            <p:nvPr/>
          </p:nvSpPr>
          <p:spPr>
            <a:xfrm>
              <a:off x="3407127" y="4331148"/>
              <a:ext cx="119270" cy="119269"/>
            </a:xfrm>
            <a:prstGeom prst="ellipse">
              <a:avLst/>
            </a:prstGeom>
            <a:grpFill/>
            <a:ln>
              <a:solidFill>
                <a:srgbClr val="800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F33088B1-2A8C-4DC9-A064-4B5E7C98C264}"/>
                </a:ext>
              </a:extLst>
            </p:cNvPr>
            <p:cNvSpPr/>
            <p:nvPr/>
          </p:nvSpPr>
          <p:spPr>
            <a:xfrm>
              <a:off x="4273822" y="4331148"/>
              <a:ext cx="119270" cy="119269"/>
            </a:xfrm>
            <a:prstGeom prst="ellipse">
              <a:avLst/>
            </a:prstGeom>
            <a:grpFill/>
            <a:ln>
              <a:solidFill>
                <a:srgbClr val="800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91D3914A-BEE7-4F14-8360-34673BE009C1}"/>
                </a:ext>
              </a:extLst>
            </p:cNvPr>
            <p:cNvSpPr/>
            <p:nvPr/>
          </p:nvSpPr>
          <p:spPr>
            <a:xfrm>
              <a:off x="5149793" y="2553361"/>
              <a:ext cx="119270" cy="119269"/>
            </a:xfrm>
            <a:prstGeom prst="ellipse">
              <a:avLst/>
            </a:prstGeom>
            <a:grpFill/>
            <a:ln>
              <a:solidFill>
                <a:srgbClr val="800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E7F191DE-BF2C-45DE-AFE0-34389FA4B36E}"/>
                </a:ext>
              </a:extLst>
            </p:cNvPr>
            <p:cNvSpPr/>
            <p:nvPr/>
          </p:nvSpPr>
          <p:spPr>
            <a:xfrm>
              <a:off x="5149788" y="3442255"/>
              <a:ext cx="119270" cy="119269"/>
            </a:xfrm>
            <a:prstGeom prst="ellipse">
              <a:avLst/>
            </a:prstGeom>
            <a:grpFill/>
            <a:ln>
              <a:solidFill>
                <a:srgbClr val="800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05D22A72-8748-479C-A822-BA93947B22AF}"/>
                </a:ext>
              </a:extLst>
            </p:cNvPr>
            <p:cNvSpPr/>
            <p:nvPr/>
          </p:nvSpPr>
          <p:spPr>
            <a:xfrm>
              <a:off x="5149788" y="4338762"/>
              <a:ext cx="119270" cy="119269"/>
            </a:xfrm>
            <a:prstGeom prst="ellipse">
              <a:avLst/>
            </a:prstGeom>
            <a:grpFill/>
            <a:ln>
              <a:solidFill>
                <a:srgbClr val="800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B4EB378F-601A-4FDE-86E1-8BB0604AE7E0}"/>
                </a:ext>
              </a:extLst>
            </p:cNvPr>
            <p:cNvSpPr/>
            <p:nvPr/>
          </p:nvSpPr>
          <p:spPr>
            <a:xfrm>
              <a:off x="6023774" y="3468388"/>
              <a:ext cx="119270" cy="119269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DD95B5AC-7E09-4D74-8139-B5C587F90E54}"/>
                </a:ext>
              </a:extLst>
            </p:cNvPr>
            <p:cNvSpPr/>
            <p:nvPr/>
          </p:nvSpPr>
          <p:spPr>
            <a:xfrm>
              <a:off x="6907027" y="3464118"/>
              <a:ext cx="119270" cy="119269"/>
            </a:xfrm>
            <a:prstGeom prst="ellipse">
              <a:avLst/>
            </a:prstGeom>
            <a:grpFill/>
            <a:ln>
              <a:solidFill>
                <a:srgbClr val="800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EA25A4DB-96E7-4F05-9200-7016D6942C33}"/>
                </a:ext>
              </a:extLst>
            </p:cNvPr>
            <p:cNvSpPr/>
            <p:nvPr/>
          </p:nvSpPr>
          <p:spPr>
            <a:xfrm>
              <a:off x="7789632" y="3455505"/>
              <a:ext cx="119270" cy="119269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70FB9E11-9257-4F56-ACC4-C6C5F383E53A}"/>
                </a:ext>
              </a:extLst>
            </p:cNvPr>
            <p:cNvSpPr/>
            <p:nvPr/>
          </p:nvSpPr>
          <p:spPr>
            <a:xfrm>
              <a:off x="6023774" y="4338762"/>
              <a:ext cx="119270" cy="119269"/>
            </a:xfrm>
            <a:prstGeom prst="ellipse">
              <a:avLst/>
            </a:prstGeom>
            <a:grpFill/>
            <a:ln>
              <a:solidFill>
                <a:srgbClr val="800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DB65F056-B36A-4FB3-9723-A553AB463E99}"/>
                </a:ext>
              </a:extLst>
            </p:cNvPr>
            <p:cNvSpPr/>
            <p:nvPr/>
          </p:nvSpPr>
          <p:spPr>
            <a:xfrm>
              <a:off x="6903714" y="4331147"/>
              <a:ext cx="119270" cy="119269"/>
            </a:xfrm>
            <a:prstGeom prst="ellipse">
              <a:avLst/>
            </a:prstGeom>
            <a:grpFill/>
            <a:ln>
              <a:solidFill>
                <a:srgbClr val="800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FC7FD333-41E1-4645-B774-68FC893EC3D3}"/>
                </a:ext>
              </a:extLst>
            </p:cNvPr>
            <p:cNvSpPr/>
            <p:nvPr/>
          </p:nvSpPr>
          <p:spPr>
            <a:xfrm>
              <a:off x="6023774" y="5217031"/>
              <a:ext cx="119270" cy="119269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A257E1CF-D8EC-4CBF-8FCE-940F6BA78CFD}"/>
                </a:ext>
              </a:extLst>
            </p:cNvPr>
            <p:cNvSpPr/>
            <p:nvPr/>
          </p:nvSpPr>
          <p:spPr>
            <a:xfrm>
              <a:off x="6903714" y="5217031"/>
              <a:ext cx="119270" cy="119269"/>
            </a:xfrm>
            <a:prstGeom prst="ellipse">
              <a:avLst/>
            </a:prstGeom>
            <a:grpFill/>
            <a:ln>
              <a:solidFill>
                <a:srgbClr val="800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2DCECAD0-1CFB-46E8-A213-7046D319ACF9}"/>
                </a:ext>
              </a:extLst>
            </p:cNvPr>
            <p:cNvSpPr/>
            <p:nvPr/>
          </p:nvSpPr>
          <p:spPr>
            <a:xfrm>
              <a:off x="4273822" y="5217030"/>
              <a:ext cx="119270" cy="119269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506A87C6-1093-4D9C-8FEA-E30C1BA1476C}"/>
                </a:ext>
              </a:extLst>
            </p:cNvPr>
            <p:cNvSpPr/>
            <p:nvPr/>
          </p:nvSpPr>
          <p:spPr>
            <a:xfrm>
              <a:off x="5149788" y="5217030"/>
              <a:ext cx="119270" cy="119269"/>
            </a:xfrm>
            <a:prstGeom prst="ellipse">
              <a:avLst/>
            </a:prstGeom>
            <a:grpFill/>
            <a:ln>
              <a:solidFill>
                <a:srgbClr val="800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82A2CB71-0A5F-45BF-A20C-6CF0A6A328B4}"/>
                </a:ext>
              </a:extLst>
            </p:cNvPr>
            <p:cNvSpPr/>
            <p:nvPr/>
          </p:nvSpPr>
          <p:spPr>
            <a:xfrm>
              <a:off x="2516583" y="3442254"/>
              <a:ext cx="119270" cy="119269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ABF7ED32-F678-43E2-8615-45081DADE600}"/>
                </a:ext>
              </a:extLst>
            </p:cNvPr>
            <p:cNvSpPr/>
            <p:nvPr/>
          </p:nvSpPr>
          <p:spPr>
            <a:xfrm>
              <a:off x="2516583" y="2572247"/>
              <a:ext cx="119270" cy="119269"/>
            </a:xfrm>
            <a:prstGeom prst="ellipse">
              <a:avLst/>
            </a:prstGeom>
            <a:grpFill/>
            <a:ln>
              <a:solidFill>
                <a:srgbClr val="800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D14D589C-E77D-4DA8-930E-1EA008C41AC0}"/>
                </a:ext>
              </a:extLst>
            </p:cNvPr>
            <p:cNvSpPr/>
            <p:nvPr/>
          </p:nvSpPr>
          <p:spPr>
            <a:xfrm>
              <a:off x="7798908" y="1693261"/>
              <a:ext cx="119270" cy="119269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F8523533-A6E9-45E0-B6F3-7321F9BF5E4D}"/>
                </a:ext>
              </a:extLst>
            </p:cNvPr>
            <p:cNvSpPr/>
            <p:nvPr/>
          </p:nvSpPr>
          <p:spPr>
            <a:xfrm>
              <a:off x="8682161" y="1688991"/>
              <a:ext cx="119270" cy="119269"/>
            </a:xfrm>
            <a:prstGeom prst="ellipse">
              <a:avLst/>
            </a:prstGeom>
            <a:grpFill/>
            <a:ln>
              <a:solidFill>
                <a:srgbClr val="800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FE05DB60-2B09-471B-8341-7FB14C19BC2E}"/>
                </a:ext>
              </a:extLst>
            </p:cNvPr>
            <p:cNvSpPr/>
            <p:nvPr/>
          </p:nvSpPr>
          <p:spPr>
            <a:xfrm>
              <a:off x="7798908" y="2563635"/>
              <a:ext cx="119270" cy="119269"/>
            </a:xfrm>
            <a:prstGeom prst="ellipse">
              <a:avLst/>
            </a:prstGeom>
            <a:grpFill/>
            <a:ln>
              <a:solidFill>
                <a:srgbClr val="800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1075FC64-3F2E-43BF-8D03-1D2EC8E70D78}"/>
                </a:ext>
              </a:extLst>
            </p:cNvPr>
            <p:cNvSpPr/>
            <p:nvPr/>
          </p:nvSpPr>
          <p:spPr>
            <a:xfrm>
              <a:off x="8678848" y="2556020"/>
              <a:ext cx="119270" cy="119269"/>
            </a:xfrm>
            <a:prstGeom prst="ellipse">
              <a:avLst/>
            </a:prstGeom>
            <a:grpFill/>
            <a:ln>
              <a:solidFill>
                <a:srgbClr val="800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64DE390F-32E1-4013-B2C1-48CF99D39514}"/>
                </a:ext>
              </a:extLst>
            </p:cNvPr>
            <p:cNvSpPr/>
            <p:nvPr/>
          </p:nvSpPr>
          <p:spPr>
            <a:xfrm>
              <a:off x="8688702" y="4354271"/>
              <a:ext cx="119270" cy="119269"/>
            </a:xfrm>
            <a:prstGeom prst="ellipse">
              <a:avLst/>
            </a:prstGeom>
            <a:grpFill/>
            <a:ln>
              <a:solidFill>
                <a:srgbClr val="800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C8A1D47F-F58C-4C74-BD71-61A8B32167DC}"/>
                </a:ext>
              </a:extLst>
            </p:cNvPr>
            <p:cNvSpPr/>
            <p:nvPr/>
          </p:nvSpPr>
          <p:spPr>
            <a:xfrm>
              <a:off x="9571955" y="4350001"/>
              <a:ext cx="119270" cy="119269"/>
            </a:xfrm>
            <a:prstGeom prst="ellipse">
              <a:avLst/>
            </a:prstGeom>
            <a:grpFill/>
            <a:ln>
              <a:solidFill>
                <a:srgbClr val="800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A018621D-02B0-4D1B-8F10-36826B7C267B}"/>
                </a:ext>
              </a:extLst>
            </p:cNvPr>
            <p:cNvSpPr/>
            <p:nvPr/>
          </p:nvSpPr>
          <p:spPr>
            <a:xfrm>
              <a:off x="8688702" y="5224645"/>
              <a:ext cx="119270" cy="119269"/>
            </a:xfrm>
            <a:prstGeom prst="ellipse">
              <a:avLst/>
            </a:prstGeom>
            <a:grpFill/>
            <a:ln>
              <a:solidFill>
                <a:srgbClr val="800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A8A58288-A96D-43B2-B199-582FB2EEA3AD}"/>
                </a:ext>
              </a:extLst>
            </p:cNvPr>
            <p:cNvSpPr/>
            <p:nvPr/>
          </p:nvSpPr>
          <p:spPr>
            <a:xfrm>
              <a:off x="9568642" y="5217030"/>
              <a:ext cx="119270" cy="119269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128EE577-66AC-45C2-8619-B93D906ED81A}"/>
                </a:ext>
              </a:extLst>
            </p:cNvPr>
            <p:cNvSpPr/>
            <p:nvPr/>
          </p:nvSpPr>
          <p:spPr>
            <a:xfrm>
              <a:off x="8678848" y="6102634"/>
              <a:ext cx="119270" cy="119269"/>
            </a:xfrm>
            <a:prstGeom prst="ellipse">
              <a:avLst/>
            </a:prstGeom>
            <a:grpFill/>
            <a:ln>
              <a:solidFill>
                <a:srgbClr val="800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7E6A2C78-223C-4EE8-8C7C-974CB9EC3779}"/>
                </a:ext>
              </a:extLst>
            </p:cNvPr>
            <p:cNvSpPr/>
            <p:nvPr/>
          </p:nvSpPr>
          <p:spPr>
            <a:xfrm>
              <a:off x="9558788" y="6095019"/>
              <a:ext cx="119270" cy="119269"/>
            </a:xfrm>
            <a:prstGeom prst="ellipse">
              <a:avLst/>
            </a:prstGeom>
            <a:grpFill/>
            <a:ln>
              <a:solidFill>
                <a:srgbClr val="800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61F0B5E7-B087-4D5E-8FD8-C7187300E0A7}"/>
                </a:ext>
              </a:extLst>
            </p:cNvPr>
            <p:cNvSpPr/>
            <p:nvPr/>
          </p:nvSpPr>
          <p:spPr>
            <a:xfrm>
              <a:off x="7801789" y="4346656"/>
              <a:ext cx="119270" cy="119269"/>
            </a:xfrm>
            <a:prstGeom prst="ellipse">
              <a:avLst/>
            </a:prstGeom>
            <a:grpFill/>
            <a:ln>
              <a:solidFill>
                <a:srgbClr val="800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A9C2660F-86D1-4C96-A89E-1BFCA3A9A644}"/>
                </a:ext>
              </a:extLst>
            </p:cNvPr>
            <p:cNvSpPr/>
            <p:nvPr/>
          </p:nvSpPr>
          <p:spPr>
            <a:xfrm>
              <a:off x="7801789" y="5217030"/>
              <a:ext cx="119270" cy="119269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3822B4D4-80D6-429C-BCDA-58CE9473C190}"/>
                </a:ext>
              </a:extLst>
            </p:cNvPr>
            <p:cNvSpPr/>
            <p:nvPr/>
          </p:nvSpPr>
          <p:spPr>
            <a:xfrm>
              <a:off x="6918968" y="2553360"/>
              <a:ext cx="119270" cy="119269"/>
            </a:xfrm>
            <a:prstGeom prst="ellipse">
              <a:avLst/>
            </a:prstGeom>
            <a:grpFill/>
            <a:ln>
              <a:solidFill>
                <a:srgbClr val="800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43BB5579-9B35-4CBF-948E-155BCBFEEDC5}"/>
                </a:ext>
              </a:extLst>
            </p:cNvPr>
            <p:cNvSpPr/>
            <p:nvPr/>
          </p:nvSpPr>
          <p:spPr>
            <a:xfrm>
              <a:off x="9558788" y="2572246"/>
              <a:ext cx="119270" cy="119269"/>
            </a:xfrm>
            <a:prstGeom prst="ellipse">
              <a:avLst/>
            </a:prstGeom>
            <a:grpFill/>
            <a:ln>
              <a:solidFill>
                <a:srgbClr val="800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034078A5-1CA6-45CA-8D5B-EC8A5020F11B}"/>
                </a:ext>
              </a:extLst>
            </p:cNvPr>
            <p:cNvSpPr/>
            <p:nvPr/>
          </p:nvSpPr>
          <p:spPr>
            <a:xfrm>
              <a:off x="9555490" y="3450235"/>
              <a:ext cx="119270" cy="119269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5C4B53D1-4334-4D59-A356-7AFEB36C08F9}"/>
                </a:ext>
              </a:extLst>
            </p:cNvPr>
            <p:cNvSpPr/>
            <p:nvPr/>
          </p:nvSpPr>
          <p:spPr>
            <a:xfrm>
              <a:off x="8682161" y="3442254"/>
              <a:ext cx="119270" cy="119269"/>
            </a:xfrm>
            <a:prstGeom prst="ellipse">
              <a:avLst/>
            </a:prstGeom>
            <a:grpFill/>
            <a:ln>
              <a:solidFill>
                <a:srgbClr val="800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95946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FF67195-C55B-4D59-B5F6-9CDFA2DA30AD}"/>
              </a:ext>
            </a:extLst>
          </p:cNvPr>
          <p:cNvSpPr txBox="1"/>
          <p:nvPr/>
        </p:nvSpPr>
        <p:spPr>
          <a:xfrm>
            <a:off x="5133892" y="5771063"/>
            <a:ext cx="1924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" action="ppaction://hlinkshowjump?jump=nextslide"/>
              </a:rPr>
              <a:t>See Animation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CCACE11-4A27-4A29-9078-B8AC9CC2BA6F}"/>
              </a:ext>
            </a:extLst>
          </p:cNvPr>
          <p:cNvGrpSpPr/>
          <p:nvPr/>
        </p:nvGrpSpPr>
        <p:grpSpPr>
          <a:xfrm>
            <a:off x="2289895" y="1590563"/>
            <a:ext cx="4071068" cy="2035534"/>
            <a:chOff x="7362907" y="1502797"/>
            <a:chExt cx="4071068" cy="2035534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F22C767-010A-4A48-94DB-3C13A8CDE1BF}"/>
                </a:ext>
              </a:extLst>
            </p:cNvPr>
            <p:cNvSpPr/>
            <p:nvPr/>
          </p:nvSpPr>
          <p:spPr>
            <a:xfrm>
              <a:off x="7362907" y="1502797"/>
              <a:ext cx="2035534" cy="2035534"/>
            </a:xfrm>
            <a:prstGeom prst="rect">
              <a:avLst/>
            </a:prstGeom>
            <a:solidFill>
              <a:srgbClr val="8381FB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8D73C58-B863-42DF-AA9B-02C311A7F43A}"/>
                </a:ext>
              </a:extLst>
            </p:cNvPr>
            <p:cNvSpPr/>
            <p:nvPr/>
          </p:nvSpPr>
          <p:spPr>
            <a:xfrm>
              <a:off x="9398441" y="1502797"/>
              <a:ext cx="2035534" cy="2035534"/>
            </a:xfrm>
            <a:prstGeom prst="rect">
              <a:avLst/>
            </a:prstGeom>
            <a:solidFill>
              <a:srgbClr val="8381FB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A7E07AC-929B-4077-82C5-C09D3B52B68A}"/>
                </a:ext>
              </a:extLst>
            </p:cNvPr>
            <p:cNvCxnSpPr>
              <a:cxnSpLocks/>
              <a:endCxn id="10" idx="2"/>
            </p:cNvCxnSpPr>
            <p:nvPr/>
          </p:nvCxnSpPr>
          <p:spPr>
            <a:xfrm>
              <a:off x="8192837" y="1502797"/>
              <a:ext cx="2223371" cy="2035534"/>
            </a:xfrm>
            <a:prstGeom prst="line">
              <a:avLst/>
            </a:prstGeom>
            <a:ln w="28575">
              <a:solidFill>
                <a:schemeClr val="bg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44F05517-C284-4918-8396-48D7BADFE88B}"/>
              </a:ext>
            </a:extLst>
          </p:cNvPr>
          <p:cNvGrpSpPr/>
          <p:nvPr/>
        </p:nvGrpSpPr>
        <p:grpSpPr>
          <a:xfrm>
            <a:off x="8474538" y="1590563"/>
            <a:ext cx="2077304" cy="2035534"/>
            <a:chOff x="2488758" y="1502797"/>
            <a:chExt cx="2077304" cy="2035534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E02C5F3-FC1F-4E0D-ADAA-01CF2CA636C5}"/>
                </a:ext>
              </a:extLst>
            </p:cNvPr>
            <p:cNvSpPr/>
            <p:nvPr/>
          </p:nvSpPr>
          <p:spPr>
            <a:xfrm>
              <a:off x="2488758" y="1502797"/>
              <a:ext cx="2035534" cy="2035534"/>
            </a:xfrm>
            <a:prstGeom prst="rect">
              <a:avLst/>
            </a:prstGeom>
            <a:solidFill>
              <a:srgbClr val="8381FB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E78B273-B96E-47EC-BBDE-FBD48F197B5A}"/>
                </a:ext>
              </a:extLst>
            </p:cNvPr>
            <p:cNvCxnSpPr>
              <a:cxnSpLocks/>
            </p:cNvCxnSpPr>
            <p:nvPr/>
          </p:nvCxnSpPr>
          <p:spPr>
            <a:xfrm>
              <a:off x="3205872" y="1502798"/>
              <a:ext cx="1360190" cy="1299779"/>
            </a:xfrm>
            <a:prstGeom prst="line">
              <a:avLst/>
            </a:prstGeom>
            <a:ln w="285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A9B4D324-CBBF-41AB-806E-18FD9BBC48D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25091" y="2802577"/>
              <a:ext cx="1199201" cy="735754"/>
            </a:xfrm>
            <a:prstGeom prst="line">
              <a:avLst/>
            </a:prstGeom>
            <a:ln w="28575" cap="flat" cmpd="sng" algn="ctr">
              <a:solidFill>
                <a:schemeClr val="bg1"/>
              </a:solidFill>
              <a:prstDash val="solid"/>
              <a:round/>
              <a:headEnd type="arrow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25" name="Title 1">
            <a:extLst>
              <a:ext uri="{FF2B5EF4-FFF2-40B4-BE49-F238E27FC236}">
                <a16:creationId xmlns:a16="http://schemas.microsoft.com/office/drawing/2014/main" id="{FAD5FB64-EB4B-4D79-B19D-60932516F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5" y="5019597"/>
            <a:ext cx="8911687" cy="751466"/>
          </a:xfrm>
        </p:spPr>
        <p:txBody>
          <a:bodyPr/>
          <a:lstStyle/>
          <a:p>
            <a:pPr algn="ctr"/>
            <a:r>
              <a:rPr lang="en-US" dirty="0"/>
              <a:t>Folding Animation</a:t>
            </a:r>
          </a:p>
        </p:txBody>
      </p:sp>
    </p:spTree>
    <p:extLst>
      <p:ext uri="{BB962C8B-B14F-4D97-AF65-F5344CB8AC3E}">
        <p14:creationId xmlns:p14="http://schemas.microsoft.com/office/powerpoint/2010/main" val="1589523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5" grpId="0"/>
    </p:bld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895</TotalTime>
  <Words>251</Words>
  <Application>Microsoft Macintosh PowerPoint</Application>
  <PresentationFormat>Widescreen</PresentationFormat>
  <Paragraphs>67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Cambria Math</vt:lpstr>
      <vt:lpstr>Century Gothic</vt:lpstr>
      <vt:lpstr>Wingdings 3</vt:lpstr>
      <vt:lpstr>Wisp</vt:lpstr>
      <vt:lpstr>The Illumination Problem and Rational Billiards</vt:lpstr>
      <vt:lpstr>The Illumination Problem</vt:lpstr>
      <vt:lpstr>Convex Room</vt:lpstr>
      <vt:lpstr>Non-convex Room?</vt:lpstr>
      <vt:lpstr>Penrose Room  (1958)</vt:lpstr>
      <vt:lpstr>Question 1 Is a region illuminable from every point in the region?   Ans (Guy and Klee) No. There are smooth regions not illuminable from any point.</vt:lpstr>
      <vt:lpstr>Polygonal Rooms</vt:lpstr>
      <vt:lpstr>Folding and Unfolding</vt:lpstr>
      <vt:lpstr>Folding Animation</vt:lpstr>
      <vt:lpstr>PowerPoint Presentation</vt:lpstr>
      <vt:lpstr>Unfolding</vt:lpstr>
      <vt:lpstr>Also works with isosceles right angled triangles</vt:lpstr>
      <vt:lpstr>Rational Polygon </vt:lpstr>
      <vt:lpstr>PowerPoint Presentation</vt:lpstr>
      <vt:lpstr>Translation Surface</vt:lpstr>
      <vt:lpstr>PowerPoint Presentation</vt:lpstr>
      <vt:lpstr>PowerPoint Presentation</vt:lpstr>
      <vt:lpstr>PowerPoint Presentation</vt:lpstr>
      <vt:lpstr>Surface Transformations</vt:lpstr>
      <vt:lpstr>Cut and Reassemble</vt:lpstr>
      <vt:lpstr>Eskin-Mirzakhani-Mohammadi </vt:lpstr>
      <vt:lpstr>Consequence:  Everything is illuminated!  (with exception of finitely many points)</vt:lpstr>
      <vt:lpstr>Thank you!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Illumination Problem and Rational Billiards</dc:title>
  <dc:creator>Subhadip Chowdhury</dc:creator>
  <cp:lastModifiedBy>Subhadip Chowdhury</cp:lastModifiedBy>
  <cp:revision>31</cp:revision>
  <dcterms:created xsi:type="dcterms:W3CDTF">2018-11-13T01:54:21Z</dcterms:created>
  <dcterms:modified xsi:type="dcterms:W3CDTF">2018-11-14T16:49:28Z</dcterms:modified>
</cp:coreProperties>
</file>