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c6ae6090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c6ae6090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c6ae6090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c6ae6090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8472df2a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8472df2a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c6ae6090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c6ae6090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c6ae6090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c6ae6090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c6ae609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c6ae609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8472df2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8472df2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c6ae6090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c6ae6090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8472df2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8472df2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8472df2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8472df2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c6ae6090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c6ae6090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c6ae6090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c6ae6090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c6ae6090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c6ae6090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EMPLOYEE CHURN ANALYSIS</a:t>
            </a:r>
            <a:endParaRPr sz="3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38075" y="30794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Report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trends or patterns in the Department employee allocation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933425"/>
            <a:ext cx="70389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Research &amp; </a:t>
            </a:r>
            <a:r>
              <a:rPr lang="en"/>
              <a:t>Development</a:t>
            </a:r>
            <a:r>
              <a:rPr lang="en"/>
              <a:t> has the highest number of employees.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100" y="1765925"/>
            <a:ext cx="43243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107725" y="951300"/>
            <a:ext cx="5928900" cy="4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Attrition Rate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17% of employees are leaving, which is high.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Average Daily Wage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818.98, indicating overall compensation level.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Average Distance from Home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8.95 km, employees live close to work.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Gender Distribution in Sales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140 males and 105 females, more males in Sales.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Daily Wage by Department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Highest in HR (840.62), followed by R&amp;D (830.97), and Sales (791.00).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Attrition by Age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High attrition among employees aged 20-30 and above 50.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Attrition by Department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Highest in R&amp;D, followed by Sales. Lowest in HR.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Travel Frequency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R&amp;D employees travel the most.</a:t>
            </a:r>
            <a:endParaRPr b="1" sz="1387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Reasons for Employee Attrition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203550" y="1460850"/>
            <a:ext cx="87369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Job Dissatisfaction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Younger employees might feel a lack of career growth, challenging tasks, or mentorship, leading to job dissatisfaction.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Older employees might leave due to lack of flexible working options, job stress, or retirement plans.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Work-Life Balance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High travel frequency in the Research &amp; Development department might lead to poor work-life balance, causing employees to leave.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Career Development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Limited opportunities for career advancement and professional growth can cause employees to seek opportunities elsewhere.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017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225475" y="1282350"/>
            <a:ext cx="8736900" cy="3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Reduce Attrition in Key Age Groups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Young Employees (20-30)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Offer career development and mentorship.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Older Employees (50+)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Provide flexible work options.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Improve Conditions in High Attrition Departments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Investigate reasons for high attrition in R&amp;D and address them.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Review Compensation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Ensure wages are competitive and offer additional benefits.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Enhance Work-Life Balance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 wellness programs and flexible working options.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Reduce Travel Burden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Offer better travel accommodations and remote work solutions.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990200" y="2114700"/>
            <a:ext cx="5163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THANK YOU</a:t>
            </a:r>
            <a:endParaRPr sz="6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97700" y="1591050"/>
            <a:ext cx="8748600" cy="3425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Attrition Rate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Average Daily Wage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Average Distance from Home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otal employees travelling kms as per each category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Attrition Rate by Age Group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Attrition Rate by Department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Total employees working in Sales team with bifurcation of Gender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average Daily wage of each dept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top 5 earning employees alongside their Gender and Education field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Trends or patterns in the Department employee allocation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3175" y="1485350"/>
            <a:ext cx="88509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Attrition Rate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overall attrition rate is 17%. This indicates that 17% of the employees have left the company, which can be considered high depending on the industry standards.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Average Daily Wage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average daily wage is 818.98. This gives an overview of the company's compensation level, which might be compared to industry standards to gauge competitiveness.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Average Distance from Home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average distance from home is 8.95 km. This suggests that most employees live relatively close to their workplace.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employees traveling kilometers by department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250475"/>
            <a:ext cx="703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- </a:t>
            </a:r>
            <a:r>
              <a:rPr lang="en"/>
              <a:t>Research &amp; Development has the highest average daily wage and the highest total distance traveled.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975" y="1848150"/>
            <a:ext cx="4204050" cy="30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Attrition Rate by Age Group</a:t>
            </a:r>
            <a:endParaRPr sz="34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03550" y="1015625"/>
            <a:ext cx="70389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65"/>
              <a:t>-</a:t>
            </a:r>
            <a:r>
              <a:rPr lang="en" sz="5365"/>
              <a:t>Higher attrition rates are observed in employees aged between 20-30 and above 50. This could indicate job dissatisfaction among younger employees or retirement and job change among older employees.</a:t>
            </a:r>
            <a:endParaRPr sz="53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63" y="1965425"/>
            <a:ext cx="46386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Attrition Rate by Department</a:t>
            </a:r>
            <a:endParaRPr sz="34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03550" y="1015625"/>
            <a:ext cx="70389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65"/>
              <a:t>Research &amp; Development has the highest attrition rate, followed by Sales. Human Resources has the lowest attrition rate.</a:t>
            </a:r>
            <a:endParaRPr sz="53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813" y="1965425"/>
            <a:ext cx="30003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total employees working in Sales team with bifurcation of Gender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039125"/>
            <a:ext cx="7038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 Sales team has a significant gender disparity, with more males than females.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812950"/>
            <a:ext cx="33528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the average Daily wage of each dept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121300"/>
            <a:ext cx="70389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-Human Resources has the highest average daily wage..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300" y="1895000"/>
            <a:ext cx="35433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the top 5 earning employees alongside their Gender and Education field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191775"/>
            <a:ext cx="70389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-Employee 433 is the highest paid employee and she is from marketing educational background.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1977175"/>
            <a:ext cx="50673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