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4"/>
  </p:notesMasterIdLst>
  <p:sldIdLst>
    <p:sldId id="274" r:id="rId2"/>
    <p:sldId id="9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CF1EB-D4CC-4E21-BC45-F2AC3FAEF015}" v="1" dt="2019-10-22T14:52:1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132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slideLayout" Target="../slideLayouts/slideLayout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6778E-D52C-403D-A7CF-6291FC99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5408889-A457-4570-AAC5-9A204D51EAED}"/>
              </a:ext>
            </a:extLst>
          </p:cNvPr>
          <p:cNvSpPr txBox="1"/>
          <p:nvPr/>
        </p:nvSpPr>
        <p:spPr>
          <a:xfrm>
            <a:off x="8763168" y="962215"/>
            <a:ext cx="342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425">
            <a:extLst>
              <a:ext uri="{FF2B5EF4-FFF2-40B4-BE49-F238E27FC236}">
                <a16:creationId xmlns:a16="http://schemas.microsoft.com/office/drawing/2014/main" id="{7D291E3B-4105-406F-AF6C-34464E2C4767}"/>
              </a:ext>
            </a:extLst>
          </p:cNvPr>
          <p:cNvSpPr/>
          <p:nvPr/>
        </p:nvSpPr>
        <p:spPr>
          <a:xfrm rot="10800000">
            <a:off x="3861661" y="3585294"/>
            <a:ext cx="4394199" cy="2376381"/>
          </a:xfrm>
          <a:prstGeom prst="rect">
            <a:avLst/>
          </a:prstGeom>
          <a:gradFill>
            <a:gsLst>
              <a:gs pos="0">
                <a:srgbClr val="7030A0">
                  <a:alpha val="0"/>
                </a:srgbClr>
              </a:gs>
              <a:gs pos="14000">
                <a:srgbClr val="7030A0">
                  <a:alpha val="15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TLSHAPE_SL_089d7eb988274527948a1ef4646e8746_BackgroundRectangle">
            <a:extLst>
              <a:ext uri="{FF2B5EF4-FFF2-40B4-BE49-F238E27FC236}">
                <a16:creationId xmlns:a16="http://schemas.microsoft.com/office/drawing/2014/main" id="{42D619D9-7EEF-408A-B01F-CC72B1634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124539"/>
            <a:ext cx="11633200" cy="160917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TLSHAPE_SL_a88f145e4d284420a2baa685af085546_BackgroundRectangle">
            <a:extLst>
              <a:ext uri="{FF2B5EF4-FFF2-40B4-BE49-F238E27FC236}">
                <a16:creationId xmlns:a16="http://schemas.microsoft.com/office/drawing/2014/main" id="{CF31E4BA-2DDA-413D-8F6A-6FF6F843A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750475"/>
            <a:ext cx="11633200" cy="5540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TLSHAPE_SL_ffee1e79b85943a28c39454ea880fda8_BackgroundRectangle">
            <a:extLst>
              <a:ext uri="{FF2B5EF4-FFF2-40B4-BE49-F238E27FC236}">
                <a16:creationId xmlns:a16="http://schemas.microsoft.com/office/drawing/2014/main" id="{CA725516-BF6D-40AC-916D-FE02D0477F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797213"/>
            <a:ext cx="11633200" cy="889762"/>
          </a:xfrm>
          <a:prstGeom prst="rect">
            <a:avLst/>
          </a:prstGeom>
          <a:solidFill>
            <a:srgbClr val="70AD4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TLSHAPE_SL_9cf0b9a3b4064869b9ae748fb5efbb51_BackgroundRectangle">
            <a:extLst>
              <a:ext uri="{FF2B5EF4-FFF2-40B4-BE49-F238E27FC236}">
                <a16:creationId xmlns:a16="http://schemas.microsoft.com/office/drawing/2014/main" id="{D42D8BE7-7C53-4B49-B22B-645D6CD9FA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2230120"/>
            <a:ext cx="11633200" cy="83091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019F7FC7-3B78-468F-9D07-CAEB0B85446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18F9F0D2-FDF3-4FFD-8629-CCA9BFA954A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9" name="OTLSHAPE_TB_00000000000000000000000000000000_ScaleContainer">
            <a:extLst>
              <a:ext uri="{FF2B5EF4-FFF2-40B4-BE49-F238E27FC236}">
                <a16:creationId xmlns:a16="http://schemas.microsoft.com/office/drawing/2014/main" id="{B40E23D8-B899-4E6E-9C06-E5AF1B20B73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3876" y="1645920"/>
            <a:ext cx="10414000" cy="38100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TLSHAPE_SL_9cf0b9a3b4064869b9ae748fb5efbb51_HeaderRectangle">
            <a:extLst>
              <a:ext uri="{FF2B5EF4-FFF2-40B4-BE49-F238E27FC236}">
                <a16:creationId xmlns:a16="http://schemas.microsoft.com/office/drawing/2014/main" id="{25633857-B41D-4336-9D91-9BA5D9D933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2230120"/>
            <a:ext cx="1104900" cy="83091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TLSHAPE_SL_089d7eb988274527948a1ef4646e8746_HeaderRectangle">
            <a:extLst>
              <a:ext uri="{FF2B5EF4-FFF2-40B4-BE49-F238E27FC236}">
                <a16:creationId xmlns:a16="http://schemas.microsoft.com/office/drawing/2014/main" id="{153CF6A8-2361-4CFB-AE55-A45CF232882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3124539"/>
            <a:ext cx="1104900" cy="160917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TLSHAPE_SL_a88f145e4d284420a2baa685af085546_HeaderRectangle">
            <a:extLst>
              <a:ext uri="{FF2B5EF4-FFF2-40B4-BE49-F238E27FC236}">
                <a16:creationId xmlns:a16="http://schemas.microsoft.com/office/drawing/2014/main" id="{3E1849CF-8999-43D1-808F-BCD0DBA546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750475"/>
            <a:ext cx="1104900" cy="554074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TLSHAPE_SL_ffee1e79b85943a28c39454ea880fda8_HeaderRectangle">
            <a:extLst>
              <a:ext uri="{FF2B5EF4-FFF2-40B4-BE49-F238E27FC236}">
                <a16:creationId xmlns:a16="http://schemas.microsoft.com/office/drawing/2014/main" id="{52A8538F-A6C9-45FD-BE99-03B137BD0D4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4797213"/>
            <a:ext cx="1104900" cy="889762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OTLSHAPE_G_00000000000000000000000000000000_ShapeBelow0">
            <a:extLst>
              <a:ext uri="{FF2B5EF4-FFF2-40B4-BE49-F238E27FC236}">
                <a16:creationId xmlns:a16="http://schemas.microsoft.com/office/drawing/2014/main" id="{04DEF928-402E-4B91-BC37-50FEA08D0282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880286" y="2026920"/>
            <a:ext cx="0" cy="42776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1">
            <a:extLst>
              <a:ext uri="{FF2B5EF4-FFF2-40B4-BE49-F238E27FC236}">
                <a16:creationId xmlns:a16="http://schemas.microsoft.com/office/drawing/2014/main" id="{28DD4EF5-B90E-4811-8256-E35966D50C3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466696" y="2026920"/>
            <a:ext cx="0" cy="42776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2">
            <a:extLst>
              <a:ext uri="{FF2B5EF4-FFF2-40B4-BE49-F238E27FC236}">
                <a16:creationId xmlns:a16="http://schemas.microsoft.com/office/drawing/2014/main" id="{CFD70AC4-4C8C-43A5-9CDF-9982B911EFE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9081529" y="2026920"/>
            <a:ext cx="0" cy="42776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SLT_bf0bab4e98f54763a82568a5d219a5c7_Shape">
            <a:extLst>
              <a:ext uri="{FF2B5EF4-FFF2-40B4-BE49-F238E27FC236}">
                <a16:creationId xmlns:a16="http://schemas.microsoft.com/office/drawing/2014/main" id="{44BD0B0E-DD25-401E-8CAB-AA4946BE7AD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061272" y="2560320"/>
            <a:ext cx="18161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1f3ecdb523214d1c858ab8fb12392a13_Shape">
            <a:extLst>
              <a:ext uri="{FF2B5EF4-FFF2-40B4-BE49-F238E27FC236}">
                <a16:creationId xmlns:a16="http://schemas.microsoft.com/office/drawing/2014/main" id="{C4E5A75A-BFA2-40E8-B57A-5B4DA777E20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22298" y="2309961"/>
            <a:ext cx="25654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SLT_840d1906cb104b01bde15bb78e8e323b_Shape">
            <a:extLst>
              <a:ext uri="{FF2B5EF4-FFF2-40B4-BE49-F238E27FC236}">
                <a16:creationId xmlns:a16="http://schemas.microsoft.com/office/drawing/2014/main" id="{3F6D7185-A820-4E62-81AF-0CF94EBC056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817537" y="2810679"/>
            <a:ext cx="1244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SLT_118aa262c9b048e19e0b2ecc51e36c38_Shape">
            <a:extLst>
              <a:ext uri="{FF2B5EF4-FFF2-40B4-BE49-F238E27FC236}">
                <a16:creationId xmlns:a16="http://schemas.microsoft.com/office/drawing/2014/main" id="{B9BD9771-E28E-4290-8D23-C6CDF61C0BA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908708" y="2810679"/>
            <a:ext cx="1752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8d38abf6434f49b59dc24ae1ee36935e_Shape">
            <a:extLst>
              <a:ext uri="{FF2B5EF4-FFF2-40B4-BE49-F238E27FC236}">
                <a16:creationId xmlns:a16="http://schemas.microsoft.com/office/drawing/2014/main" id="{6A4B5C7F-65B9-4D23-AC88-BCBD0088C6A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908708" y="3489198"/>
            <a:ext cx="7493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SLT_44de9765e7204557b88297f4709b8c30_Shape">
            <a:extLst>
              <a:ext uri="{FF2B5EF4-FFF2-40B4-BE49-F238E27FC236}">
                <a16:creationId xmlns:a16="http://schemas.microsoft.com/office/drawing/2014/main" id="{433490E4-9310-46F6-8AC0-EF7ED9C7C11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228311" y="3489198"/>
            <a:ext cx="1854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40c7696c8b3a4b1db83d76730e5d92c2_Shape">
            <a:extLst>
              <a:ext uri="{FF2B5EF4-FFF2-40B4-BE49-F238E27FC236}">
                <a16:creationId xmlns:a16="http://schemas.microsoft.com/office/drawing/2014/main" id="{27A10655-86DB-454C-A98C-87C1246F625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55967" y="4066117"/>
            <a:ext cx="1727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c7770eb3e434445083ebf0cda53241c7_Shape">
            <a:extLst>
              <a:ext uri="{FF2B5EF4-FFF2-40B4-BE49-F238E27FC236}">
                <a16:creationId xmlns:a16="http://schemas.microsoft.com/office/drawing/2014/main" id="{6727934F-BE75-42DF-A589-49FEB2239D3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908708" y="4066117"/>
            <a:ext cx="19939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SLT_f1b03b9fadb246d6b74eef66d2c662d1_Shape">
            <a:extLst>
              <a:ext uri="{FF2B5EF4-FFF2-40B4-BE49-F238E27FC236}">
                <a16:creationId xmlns:a16="http://schemas.microsoft.com/office/drawing/2014/main" id="{2EC68B91-759E-4BE2-92C9-FB12B30AE32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637229" y="4316476"/>
            <a:ext cx="19939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SLT_71feb0897c2b47d28678366d0661913b_Shape">
            <a:extLst>
              <a:ext uri="{FF2B5EF4-FFF2-40B4-BE49-F238E27FC236}">
                <a16:creationId xmlns:a16="http://schemas.microsoft.com/office/drawing/2014/main" id="{94E1F87A-8F35-4269-8B2D-CEF5B3FBBFA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640629" y="5351357"/>
            <a:ext cx="1244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SLT_a0005013d1434eca8799fe0021a266e0_Shape">
            <a:extLst>
              <a:ext uri="{FF2B5EF4-FFF2-40B4-BE49-F238E27FC236}">
                <a16:creationId xmlns:a16="http://schemas.microsoft.com/office/drawing/2014/main" id="{E2247E53-4EC7-4B8D-A58B-975E6E0F9D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246473" y="5351357"/>
            <a:ext cx="14097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fa8886b769a54c02817aaba54576e921_Shape">
            <a:extLst>
              <a:ext uri="{FF2B5EF4-FFF2-40B4-BE49-F238E27FC236}">
                <a16:creationId xmlns:a16="http://schemas.microsoft.com/office/drawing/2014/main" id="{4DF28A83-223D-4DB2-9C20-9395520A61B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883326" y="5351357"/>
            <a:ext cx="43815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T_db841b2dc0b5434e83008cd4d4e540bc_Shape">
            <a:extLst>
              <a:ext uri="{FF2B5EF4-FFF2-40B4-BE49-F238E27FC236}">
                <a16:creationId xmlns:a16="http://schemas.microsoft.com/office/drawing/2014/main" id="{69C173A0-1D8C-4B09-B498-F9DD81C2114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652241" y="5351357"/>
            <a:ext cx="1854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eeb83e503ffe4a72a203fede87f23081_Shape">
            <a:extLst>
              <a:ext uri="{FF2B5EF4-FFF2-40B4-BE49-F238E27FC236}">
                <a16:creationId xmlns:a16="http://schemas.microsoft.com/office/drawing/2014/main" id="{1E0323F6-13B7-4F12-ACA6-43BCE60E0A5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99300" y="2810679"/>
            <a:ext cx="1092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60910096d5a4b6f9de76b63feadcf94_Shape">
            <a:extLst>
              <a:ext uri="{FF2B5EF4-FFF2-40B4-BE49-F238E27FC236}">
                <a16:creationId xmlns:a16="http://schemas.microsoft.com/office/drawing/2014/main" id="{11FA8F44-CE46-4F40-8F67-44C301B0542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404626" y="4525095"/>
            <a:ext cx="24511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TLSHAPE_SLT_79eebf0cc03e4ea08540b80882717e0a_Shape">
            <a:extLst>
              <a:ext uri="{FF2B5EF4-FFF2-40B4-BE49-F238E27FC236}">
                <a16:creationId xmlns:a16="http://schemas.microsoft.com/office/drawing/2014/main" id="{F508A147-1AF0-4C82-885B-94132178295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34309" y="2810679"/>
            <a:ext cx="2235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TLSHAPE_TB_00000000000000000000000000000000_ElapsedTime" hidden="1">
            <a:extLst>
              <a:ext uri="{FF2B5EF4-FFF2-40B4-BE49-F238E27FC236}">
                <a16:creationId xmlns:a16="http://schemas.microsoft.com/office/drawing/2014/main" id="{3591C203-6925-498F-9FAF-E56DDF1A36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93876" y="1871451"/>
            <a:ext cx="82931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OTLSHAPE_SLM_42c1a0ca0ec74680a58bbd3c49f9125b_Shape">
            <a:extLst>
              <a:ext uri="{FF2B5EF4-FFF2-40B4-BE49-F238E27FC236}">
                <a16:creationId xmlns:a16="http://schemas.microsoft.com/office/drawing/2014/main" id="{3E031247-4E58-4E61-866E-B0E218BD82B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179715" y="578857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SLM_27e0e90c8e61460f88da93ab404fc85d_Shape">
            <a:extLst>
              <a:ext uri="{FF2B5EF4-FFF2-40B4-BE49-F238E27FC236}">
                <a16:creationId xmlns:a16="http://schemas.microsoft.com/office/drawing/2014/main" id="{26FBB560-7269-42B5-921E-DC1B97E7ACA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1290465" y="578857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M_05f5e22b071042a1a1dc59615bb4c469_Shape">
            <a:extLst>
              <a:ext uri="{FF2B5EF4-FFF2-40B4-BE49-F238E27FC236}">
                <a16:creationId xmlns:a16="http://schemas.microsoft.com/office/drawing/2014/main" id="{C3B83F96-6495-4ED0-83D4-46835AEE24C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87052" y="578857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TLSHAPE_SLM_7695617a14a84c95a269c6cd4b4f335a_Shape">
            <a:extLst>
              <a:ext uri="{FF2B5EF4-FFF2-40B4-BE49-F238E27FC236}">
                <a16:creationId xmlns:a16="http://schemas.microsoft.com/office/drawing/2014/main" id="{3EB7C472-F98C-4D01-BE17-393F9A80606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1290484" y="605926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M_0fe6e6c4d349427c81caccf576ba460c_Shape">
            <a:extLst>
              <a:ext uri="{FF2B5EF4-FFF2-40B4-BE49-F238E27FC236}">
                <a16:creationId xmlns:a16="http://schemas.microsoft.com/office/drawing/2014/main" id="{0C69B6C4-A41E-444A-ACF4-051BCE39988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497485" y="605926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38f7caf9b7404674b5040d0ab204f9f9_Shape">
            <a:extLst>
              <a:ext uri="{FF2B5EF4-FFF2-40B4-BE49-F238E27FC236}">
                <a16:creationId xmlns:a16="http://schemas.microsoft.com/office/drawing/2014/main" id="{0081D20F-5254-4E31-BF72-F35F5B027E1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538749" y="578857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5024da5f4d8841748a89544126f9da82_Shape">
            <a:extLst>
              <a:ext uri="{FF2B5EF4-FFF2-40B4-BE49-F238E27FC236}">
                <a16:creationId xmlns:a16="http://schemas.microsoft.com/office/drawing/2014/main" id="{51749EC5-E672-4E9D-AAAE-EFA72C112D2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499893" y="578857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T_1f3ecdb523214d1c858ab8fb12392a13_ShapePercentage" hidden="1">
            <a:extLst>
              <a:ext uri="{FF2B5EF4-FFF2-40B4-BE49-F238E27FC236}">
                <a16:creationId xmlns:a16="http://schemas.microsoft.com/office/drawing/2014/main" id="{0C6BCC74-623E-4662-AA47-FF18F78FC9E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T_bf0bab4e98f54763a82568a5d219a5c7_ShapePercentage" hidden="1">
            <a:extLst>
              <a:ext uri="{FF2B5EF4-FFF2-40B4-BE49-F238E27FC236}">
                <a16:creationId xmlns:a16="http://schemas.microsoft.com/office/drawing/2014/main" id="{D4F4B12E-B8CA-47B5-9A27-83A208A304D0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T_79eebf0cc03e4ea08540b80882717e0a_ShapePercentage" hidden="1">
            <a:extLst>
              <a:ext uri="{FF2B5EF4-FFF2-40B4-BE49-F238E27FC236}">
                <a16:creationId xmlns:a16="http://schemas.microsoft.com/office/drawing/2014/main" id="{40E752A6-3FB2-4C01-BF96-122D80E03B0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T_eeb83e503ffe4a72a203fede87f23081_ShapePercentage" hidden="1">
            <a:extLst>
              <a:ext uri="{FF2B5EF4-FFF2-40B4-BE49-F238E27FC236}">
                <a16:creationId xmlns:a16="http://schemas.microsoft.com/office/drawing/2014/main" id="{C8E7C66E-B1A4-433E-ACD3-849ED3FDF32B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OTLSHAPE_SLT_118aa262c9b048e19e0b2ecc51e36c38_ShapePercentage" hidden="1">
            <a:extLst>
              <a:ext uri="{FF2B5EF4-FFF2-40B4-BE49-F238E27FC236}">
                <a16:creationId xmlns:a16="http://schemas.microsoft.com/office/drawing/2014/main" id="{3AA20FAA-668E-46A6-BD3E-EB55F4E5139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OTLSHAPE_SLT_840d1906cb104b01bde15bb78e8e323b_ShapePercentage" hidden="1">
            <a:extLst>
              <a:ext uri="{FF2B5EF4-FFF2-40B4-BE49-F238E27FC236}">
                <a16:creationId xmlns:a16="http://schemas.microsoft.com/office/drawing/2014/main" id="{502A7BF0-BA3E-4ED6-BA4C-3CAFDBCBE01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OTLSHAPE_SLT_44de9765e7204557b88297f4709b8c30_ShapePercentage" hidden="1">
            <a:extLst>
              <a:ext uri="{FF2B5EF4-FFF2-40B4-BE49-F238E27FC236}">
                <a16:creationId xmlns:a16="http://schemas.microsoft.com/office/drawing/2014/main" id="{A60190EE-EE7B-466D-9A11-E98DC1BB9AD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TLSHAPE_SLT_8d38abf6434f49b59dc24ae1ee36935e_ShapePercentage" hidden="1">
            <a:extLst>
              <a:ext uri="{FF2B5EF4-FFF2-40B4-BE49-F238E27FC236}">
                <a16:creationId xmlns:a16="http://schemas.microsoft.com/office/drawing/2014/main" id="{57571F21-71E1-4FDF-88D8-312ED90577A1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OTLSHAPE_SLT_c7770eb3e434445083ebf0cda53241c7_ShapePercentage" hidden="1">
            <a:extLst>
              <a:ext uri="{FF2B5EF4-FFF2-40B4-BE49-F238E27FC236}">
                <a16:creationId xmlns:a16="http://schemas.microsoft.com/office/drawing/2014/main" id="{88456F7D-DDDF-42F6-B338-6D83B1A29E30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OTLSHAPE_SLT_40c7696c8b3a4b1db83d76730e5d92c2_ShapePercentage" hidden="1">
            <a:extLst>
              <a:ext uri="{FF2B5EF4-FFF2-40B4-BE49-F238E27FC236}">
                <a16:creationId xmlns:a16="http://schemas.microsoft.com/office/drawing/2014/main" id="{A8FB603E-5695-4A53-8FE0-B1D2F6BC175A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f1b03b9fadb246d6b74eef66d2c662d1_ShapePercentage" hidden="1">
            <a:extLst>
              <a:ext uri="{FF2B5EF4-FFF2-40B4-BE49-F238E27FC236}">
                <a16:creationId xmlns:a16="http://schemas.microsoft.com/office/drawing/2014/main" id="{B8EE9542-7F42-4078-AD63-61B3D2865C5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c60910096d5a4b6f9de76b63feadcf94_ShapePercentage" hidden="1">
            <a:extLst>
              <a:ext uri="{FF2B5EF4-FFF2-40B4-BE49-F238E27FC236}">
                <a16:creationId xmlns:a16="http://schemas.microsoft.com/office/drawing/2014/main" id="{7839286E-23FD-47A6-A23C-B608AF8FC06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1feb0897c2b47d28678366d0661913b_ShapePercentage" hidden="1">
            <a:extLst>
              <a:ext uri="{FF2B5EF4-FFF2-40B4-BE49-F238E27FC236}">
                <a16:creationId xmlns:a16="http://schemas.microsoft.com/office/drawing/2014/main" id="{0891225D-59A3-452B-B887-EB5AF4425BD4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SLT_fa8886b769a54c02817aaba54576e921_ShapePercentage" hidden="1">
            <a:extLst>
              <a:ext uri="{FF2B5EF4-FFF2-40B4-BE49-F238E27FC236}">
                <a16:creationId xmlns:a16="http://schemas.microsoft.com/office/drawing/2014/main" id="{7575EF5F-239F-442D-B891-6917F853DA1B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SLT_a0005013d1434eca8799fe0021a266e0_ShapePercentage" hidden="1">
            <a:extLst>
              <a:ext uri="{FF2B5EF4-FFF2-40B4-BE49-F238E27FC236}">
                <a16:creationId xmlns:a16="http://schemas.microsoft.com/office/drawing/2014/main" id="{4973A573-91A8-4A67-AF7D-84422C40338B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db841b2dc0b5434e83008cd4d4e540bc_ShapePercentage" hidden="1">
            <a:extLst>
              <a:ext uri="{FF2B5EF4-FFF2-40B4-BE49-F238E27FC236}">
                <a16:creationId xmlns:a16="http://schemas.microsoft.com/office/drawing/2014/main" id="{0A025DA7-9369-4AB5-B00A-43700AA4C2E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_9cf0b9a3b4064869b9ae748fb5efbb51_Header">
            <a:extLst>
              <a:ext uri="{FF2B5EF4-FFF2-40B4-BE49-F238E27FC236}">
                <a16:creationId xmlns:a16="http://schemas.microsoft.com/office/drawing/2014/main" id="{DE487498-AFF0-4E41-8BE2-DC7A6B94BFF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2552552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40" name="OTLSHAPE_SL_089d7eb988274527948a1ef4646e8746_Header">
            <a:extLst>
              <a:ext uri="{FF2B5EF4-FFF2-40B4-BE49-F238E27FC236}">
                <a16:creationId xmlns:a16="http://schemas.microsoft.com/office/drawing/2014/main" id="{8483E04F-A955-44C0-851D-07FCE6067C3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3500" y="3836098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Strategy</a:t>
            </a:r>
          </a:p>
        </p:txBody>
      </p:sp>
      <p:sp>
        <p:nvSpPr>
          <p:cNvPr id="43" name="OTLSHAPE_SL_a88f145e4d284420a2baa685af085546_Header">
            <a:extLst>
              <a:ext uri="{FF2B5EF4-FFF2-40B4-BE49-F238E27FC236}">
                <a16:creationId xmlns:a16="http://schemas.microsoft.com/office/drawing/2014/main" id="{0BA53E09-3B2F-4340-8A29-0B2767C9A43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500" y="5841457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Intelligence</a:t>
            </a:r>
          </a:p>
        </p:txBody>
      </p:sp>
      <p:sp>
        <p:nvSpPr>
          <p:cNvPr id="170" name="OTLSHAPE_SL_ffee1e79b85943a28c39454ea880fda8_Header">
            <a:extLst>
              <a:ext uri="{FF2B5EF4-FFF2-40B4-BE49-F238E27FC236}">
                <a16:creationId xmlns:a16="http://schemas.microsoft.com/office/drawing/2014/main" id="{4AA4FE4A-816B-480F-896C-62882CE3D02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3500" y="5056039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 Development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A8CD534D-C6CA-4E23-BB9B-F6D823D0065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C46D9AE-762E-4F50-A81D-30E793221C8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357376" y="173482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6FFDCBD-8ABA-4274-8A98-CF6EA405B9C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43786" y="173482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D0F9F2A-EDBF-45B2-904D-984630FC0F1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530197" y="173482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1F18C11-A2E5-4455-AFA2-4F4F9E8E65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145029" y="173482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58" name="OTLSHAPE_SLT_bf0bab4e98f54763a82568a5d219a5c7_TextPercentage">
            <a:extLst>
              <a:ext uri="{FF2B5EF4-FFF2-40B4-BE49-F238E27FC236}">
                <a16:creationId xmlns:a16="http://schemas.microsoft.com/office/drawing/2014/main" id="{6FB95F3A-70D9-47C3-8B75-60CCA002A7A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925106" y="256806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62" name="OTLSHAPE_SLT_bf0bab4e98f54763a82568a5d219a5c7_Title">
            <a:extLst>
              <a:ext uri="{FF2B5EF4-FFF2-40B4-BE49-F238E27FC236}">
                <a16:creationId xmlns:a16="http://schemas.microsoft.com/office/drawing/2014/main" id="{D33DE106-903A-43B3-9BCC-46D8A09FAB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664513" y="256032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66" name="OTLSHAPE_SLT_1f3ecdb523214d1c858ab8fb12392a13_TextPercentage">
            <a:extLst>
              <a:ext uri="{FF2B5EF4-FFF2-40B4-BE49-F238E27FC236}">
                <a16:creationId xmlns:a16="http://schemas.microsoft.com/office/drawing/2014/main" id="{95D05390-96D4-43B4-8995-0DCFD0023A2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26034" y="231770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0" name="OTLSHAPE_SLT_1f3ecdb523214d1c858ab8fb12392a13_Title">
            <a:extLst>
              <a:ext uri="{FF2B5EF4-FFF2-40B4-BE49-F238E27FC236}">
                <a16:creationId xmlns:a16="http://schemas.microsoft.com/office/drawing/2014/main" id="{B6C4E4D7-5D80-4DDF-A7D5-7CD9142704E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420289" y="2309961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Vision</a:t>
            </a:r>
          </a:p>
        </p:txBody>
      </p:sp>
      <p:sp>
        <p:nvSpPr>
          <p:cNvPr id="74" name="OTLSHAPE_SLT_840d1906cb104b01bde15bb78e8e323b_TextPercentage">
            <a:extLst>
              <a:ext uri="{FF2B5EF4-FFF2-40B4-BE49-F238E27FC236}">
                <a16:creationId xmlns:a16="http://schemas.microsoft.com/office/drawing/2014/main" id="{E9EF1CB4-997E-47E5-8898-33FB5AD3726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2480987" y="281842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8" name="OTLSHAPE_SLT_840d1906cb104b01bde15bb78e8e323b_Title">
            <a:extLst>
              <a:ext uri="{FF2B5EF4-FFF2-40B4-BE49-F238E27FC236}">
                <a16:creationId xmlns:a16="http://schemas.microsoft.com/office/drawing/2014/main" id="{EB5A3FC4-6D1C-4A2F-B863-767E8FAD122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272871" y="2810679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Goals</a:t>
            </a:r>
          </a:p>
        </p:txBody>
      </p:sp>
      <p:sp>
        <p:nvSpPr>
          <p:cNvPr id="86" name="OTLSHAPE_SLT_118aa262c9b048e19e0b2ecc51e36c38_Title">
            <a:extLst>
              <a:ext uri="{FF2B5EF4-FFF2-40B4-BE49-F238E27FC236}">
                <a16:creationId xmlns:a16="http://schemas.microsoft.com/office/drawing/2014/main" id="{95A36823-4A27-4FF5-9B83-7E3935F99F3F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40071" y="281067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Strategic Intent</a:t>
            </a:r>
          </a:p>
        </p:txBody>
      </p:sp>
      <p:sp>
        <p:nvSpPr>
          <p:cNvPr id="94" name="OTLSHAPE_SLT_8d38abf6434f49b59dc24ae1ee36935e_Title">
            <a:extLst>
              <a:ext uri="{FF2B5EF4-FFF2-40B4-BE49-F238E27FC236}">
                <a16:creationId xmlns:a16="http://schemas.microsoft.com/office/drawing/2014/main" id="{5E0F45DE-6C51-473A-A176-2DA5501D10A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107280" y="348919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SWOT</a:t>
            </a:r>
          </a:p>
        </p:txBody>
      </p:sp>
      <p:sp>
        <p:nvSpPr>
          <p:cNvPr id="102" name="OTLSHAPE_SLT_44de9765e7204557b88297f4709b8c30_Title">
            <a:extLst>
              <a:ext uri="{FF2B5EF4-FFF2-40B4-BE49-F238E27FC236}">
                <a16:creationId xmlns:a16="http://schemas.microsoft.com/office/drawing/2014/main" id="{06172D32-2BF6-4F71-9191-5BDAC00943F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688376" y="3489198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 Analysis</a:t>
            </a:r>
          </a:p>
        </p:txBody>
      </p:sp>
      <p:sp>
        <p:nvSpPr>
          <p:cNvPr id="110" name="OTLSHAPE_SLT_40c7696c8b3a4b1db83d76730e5d92c2_Title">
            <a:extLst>
              <a:ext uri="{FF2B5EF4-FFF2-40B4-BE49-F238E27FC236}">
                <a16:creationId xmlns:a16="http://schemas.microsoft.com/office/drawing/2014/main" id="{3D8B4A21-2B1D-44C1-B19A-37D7637ADF7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195531" y="40661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Price Research</a:t>
            </a:r>
          </a:p>
        </p:txBody>
      </p:sp>
      <p:sp>
        <p:nvSpPr>
          <p:cNvPr id="118" name="OTLSHAPE_SLT_c7770eb3e434445083ebf0cda53241c7_Title">
            <a:extLst>
              <a:ext uri="{FF2B5EF4-FFF2-40B4-BE49-F238E27FC236}">
                <a16:creationId xmlns:a16="http://schemas.microsoft.com/office/drawing/2014/main" id="{ACC55A22-7FE5-4E19-875D-834FE426C7B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449299" y="406611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Model</a:t>
            </a:r>
          </a:p>
        </p:txBody>
      </p:sp>
      <p:sp>
        <p:nvSpPr>
          <p:cNvPr id="126" name="OTLSHAPE_SLT_f1b03b9fadb246d6b74eef66d2c662d1_Title">
            <a:extLst>
              <a:ext uri="{FF2B5EF4-FFF2-40B4-BE49-F238E27FC236}">
                <a16:creationId xmlns:a16="http://schemas.microsoft.com/office/drawing/2014/main" id="{04205986-E688-49F6-AE74-C603CBF66E3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328717" y="431647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230" name="OTLSHAPE_SLT_71feb0897c2b47d28678366d0661913b_Duration">
            <a:extLst>
              <a:ext uri="{FF2B5EF4-FFF2-40B4-BE49-F238E27FC236}">
                <a16:creationId xmlns:a16="http://schemas.microsoft.com/office/drawing/2014/main" id="{FBBF37CC-4FF7-40AA-9E58-C3EC7F926AB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640629" y="5196332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6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6.3 wks</a:t>
            </a:r>
            <a:endParaRPr kumimoji="0" lang="en-US" sz="1000" b="1" i="0" u="none" strike="noStrike" kern="1200" cap="none" spc="-6" normalizeH="0" baseline="0" noProof="0" dirty="0">
              <a:ln>
                <a:noFill/>
              </a:ln>
              <a:solidFill>
                <a:srgbClr val="38572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1" name="OTLSHAPE_SLT_71feb0897c2b47d28678366d0661913b_TextPercentage">
            <a:extLst>
              <a:ext uri="{FF2B5EF4-FFF2-40B4-BE49-F238E27FC236}">
                <a16:creationId xmlns:a16="http://schemas.microsoft.com/office/drawing/2014/main" id="{47A8F3BE-29A9-474F-9052-E0434ADDDDC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368468" y="5337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234" name="OTLSHAPE_SLT_71feb0897c2b47d28678366d0661913b_Title">
            <a:extLst>
              <a:ext uri="{FF2B5EF4-FFF2-40B4-BE49-F238E27FC236}">
                <a16:creationId xmlns:a16="http://schemas.microsoft.com/office/drawing/2014/main" id="{22759531-18F0-496E-9723-1F48B7EBF23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640629" y="547835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Roadmap</a:t>
            </a:r>
          </a:p>
        </p:txBody>
      </p:sp>
      <p:sp>
        <p:nvSpPr>
          <p:cNvPr id="328" name="OTLSHAPE_SLT_a0005013d1434eca8799fe0021a266e0_Title">
            <a:extLst>
              <a:ext uri="{FF2B5EF4-FFF2-40B4-BE49-F238E27FC236}">
                <a16:creationId xmlns:a16="http://schemas.microsoft.com/office/drawing/2014/main" id="{6F0F5497-361D-4B23-942A-360B0C4DB0F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246473" y="5478357"/>
            <a:ext cx="15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RC</a:t>
            </a:r>
          </a:p>
        </p:txBody>
      </p:sp>
      <p:sp>
        <p:nvSpPr>
          <p:cNvPr id="331" name="OTLSHAPE_SLT_fa8886b769a54c02817aaba54576e921_Duration">
            <a:extLst>
              <a:ext uri="{FF2B5EF4-FFF2-40B4-BE49-F238E27FC236}">
                <a16:creationId xmlns:a16="http://schemas.microsoft.com/office/drawing/2014/main" id="{EEEA758B-592E-4D0E-8A85-E3FA55FF844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883326" y="519633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22 wks</a:t>
            </a:r>
          </a:p>
        </p:txBody>
      </p:sp>
      <p:sp>
        <p:nvSpPr>
          <p:cNvPr id="336" name="OTLSHAPE_SLT_fa8886b769a54c02817aaba54576e921_Title">
            <a:extLst>
              <a:ext uri="{FF2B5EF4-FFF2-40B4-BE49-F238E27FC236}">
                <a16:creationId xmlns:a16="http://schemas.microsoft.com/office/drawing/2014/main" id="{85F25F0A-9D88-41CF-9A28-34C4D92C4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83326" y="547835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44" name="OTLSHAPE_SLT_db841b2dc0b5434e83008cd4d4e540bc_Title">
            <a:extLst>
              <a:ext uri="{FF2B5EF4-FFF2-40B4-BE49-F238E27FC236}">
                <a16:creationId xmlns:a16="http://schemas.microsoft.com/office/drawing/2014/main" id="{2F6FD2AA-D69A-474B-B83D-C915A7601AF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652241" y="547835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to Web</a:t>
            </a:r>
          </a:p>
        </p:txBody>
      </p:sp>
      <p:sp>
        <p:nvSpPr>
          <p:cNvPr id="423" name="OTLSHAPE_SLM_42c1a0ca0ec74680a58bbd3c49f9125b_Title">
            <a:extLst>
              <a:ext uri="{FF2B5EF4-FFF2-40B4-BE49-F238E27FC236}">
                <a16:creationId xmlns:a16="http://schemas.microsoft.com/office/drawing/2014/main" id="{4EE9EA0D-5201-46CC-B0D6-40D688DB10F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236359" y="5806910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Quality Metrics</a:t>
            </a:r>
          </a:p>
        </p:txBody>
      </p:sp>
      <p:sp>
        <p:nvSpPr>
          <p:cNvPr id="47" name="OTLSHAPE_SLT_eeb83e503ffe4a72a203fede87f23081_Title">
            <a:extLst>
              <a:ext uri="{FF2B5EF4-FFF2-40B4-BE49-F238E27FC236}">
                <a16:creationId xmlns:a16="http://schemas.microsoft.com/office/drawing/2014/main" id="{5C3C1A00-4A67-4EC8-9B65-09B16092A82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870450" y="2810679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Sales Budget</a:t>
            </a:r>
          </a:p>
        </p:txBody>
      </p:sp>
      <p:sp>
        <p:nvSpPr>
          <p:cNvPr id="55" name="OTLSHAPE_SLT_c60910096d5a4b6f9de76b63feadcf94_Title">
            <a:extLst>
              <a:ext uri="{FF2B5EF4-FFF2-40B4-BE49-F238E27FC236}">
                <a16:creationId xmlns:a16="http://schemas.microsoft.com/office/drawing/2014/main" id="{B8C970B6-834A-4AC6-B7A2-7F9DC3D79D11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020893" y="452509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Sales Trends Analysis</a:t>
            </a:r>
          </a:p>
        </p:txBody>
      </p:sp>
      <p:sp>
        <p:nvSpPr>
          <p:cNvPr id="20" name="OTLSHAPE_SLM_27e0e90c8e61460f88da93ab404fc85d_Title">
            <a:extLst>
              <a:ext uri="{FF2B5EF4-FFF2-40B4-BE49-F238E27FC236}">
                <a16:creationId xmlns:a16="http://schemas.microsoft.com/office/drawing/2014/main" id="{C8268058-B11E-4266-85CE-52F363B6CEF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0283101" y="5806910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Sales Dashboard</a:t>
            </a:r>
          </a:p>
        </p:txBody>
      </p:sp>
      <p:sp>
        <p:nvSpPr>
          <p:cNvPr id="242" name="OTLSHAPE_SLM_05f5e22b071042a1a1dc59615bb4c469_Title">
            <a:extLst>
              <a:ext uri="{FF2B5EF4-FFF2-40B4-BE49-F238E27FC236}">
                <a16:creationId xmlns:a16="http://schemas.microsoft.com/office/drawing/2014/main" id="{C0D891C2-6AFE-44B5-8F2B-96A1CD9D471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850258" y="5806910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Service Metrics</a:t>
            </a:r>
          </a:p>
        </p:txBody>
      </p:sp>
      <p:sp>
        <p:nvSpPr>
          <p:cNvPr id="245" name="OTLSHAPE_SLM_7695617a14a84c95a269c6cd4b4f335a_Title">
            <a:extLst>
              <a:ext uri="{FF2B5EF4-FFF2-40B4-BE49-F238E27FC236}">
                <a16:creationId xmlns:a16="http://schemas.microsoft.com/office/drawing/2014/main" id="{B2004A4C-7FE5-48FC-A265-62D2885689C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0079751" y="6077596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Reporting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SLM_0fe6e6c4d349427c81caccf576ba460c_Title">
            <a:extLst>
              <a:ext uri="{FF2B5EF4-FFF2-40B4-BE49-F238E27FC236}">
                <a16:creationId xmlns:a16="http://schemas.microsoft.com/office/drawing/2014/main" id="{F50F22C2-2295-4629-9FAF-72064396443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331879" y="6077596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Conversion Metrics</a:t>
            </a:r>
          </a:p>
        </p:txBody>
      </p:sp>
      <p:sp>
        <p:nvSpPr>
          <p:cNvPr id="251" name="OTLSHAPE_SLM_38f7caf9b7404674b5040d0ab204f9f9_Title">
            <a:extLst>
              <a:ext uri="{FF2B5EF4-FFF2-40B4-BE49-F238E27FC236}">
                <a16:creationId xmlns:a16="http://schemas.microsoft.com/office/drawing/2014/main" id="{AA30C1BA-D2E2-4707-BC1C-760B9C41C6D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410311" y="5806910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Service Dashboard</a:t>
            </a:r>
          </a:p>
        </p:txBody>
      </p:sp>
      <p:sp>
        <p:nvSpPr>
          <p:cNvPr id="50" name="OTLSHAPE_SLM_5024da5f4d8841748a89544126f9da82_Title">
            <a:extLst>
              <a:ext uri="{FF2B5EF4-FFF2-40B4-BE49-F238E27FC236}">
                <a16:creationId xmlns:a16="http://schemas.microsoft.com/office/drawing/2014/main" id="{A786A5BA-BB21-4183-967C-96ED32AAD77A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333144" y="5806910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Analytics</a:t>
            </a:r>
          </a:p>
        </p:txBody>
      </p:sp>
      <p:sp>
        <p:nvSpPr>
          <p:cNvPr id="500" name="OTLSHAPE_SLT_79eebf0cc03e4ea08540b80882717e0a_Title">
            <a:extLst>
              <a:ext uri="{FF2B5EF4-FFF2-40B4-BE49-F238E27FC236}">
                <a16:creationId xmlns:a16="http://schemas.microsoft.com/office/drawing/2014/main" id="{BDA12ECE-FFFB-4F67-84C6-03165493E4F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356769" y="2810679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Beta + Release Plans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F7048804-5DAB-4E23-A3B1-81C88A89AFA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4" name="OTLSHAPE_SLT_1f3ecdb523214d1c858ab8fb12392a13_Duration" hidden="1">
            <a:extLst>
              <a:ext uri="{FF2B5EF4-FFF2-40B4-BE49-F238E27FC236}">
                <a16:creationId xmlns:a16="http://schemas.microsoft.com/office/drawing/2014/main" id="{D412495C-25A3-4F43-82A1-44F07706ED3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5" name="OTLSHAPE_SLT_1f3ecdb523214d1c858ab8fb12392a13_JoinedDate" hidden="1">
            <a:extLst>
              <a:ext uri="{FF2B5EF4-FFF2-40B4-BE49-F238E27FC236}">
                <a16:creationId xmlns:a16="http://schemas.microsoft.com/office/drawing/2014/main" id="{ED3ABD3C-F4E0-4AB7-87AD-8BF8CEA7B0D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6" name="OTLSHAPE_SLT_1f3ecdb523214d1c858ab8fb12392a13_StartDate" hidden="1">
            <a:extLst>
              <a:ext uri="{FF2B5EF4-FFF2-40B4-BE49-F238E27FC236}">
                <a16:creationId xmlns:a16="http://schemas.microsoft.com/office/drawing/2014/main" id="{EDD9BFDE-3BE3-4546-8F3A-24761E0F5EE4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7" name="OTLSHAPE_SLT_1f3ecdb523214d1c858ab8fb12392a13_EndDate" hidden="1">
            <a:extLst>
              <a:ext uri="{FF2B5EF4-FFF2-40B4-BE49-F238E27FC236}">
                <a16:creationId xmlns:a16="http://schemas.microsoft.com/office/drawing/2014/main" id="{2CDD9127-B4FA-415D-AB86-00894AB29DA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9" name="OTLSHAPE_SLT_bf0bab4e98f54763a82568a5d219a5c7_Duration" hidden="1">
            <a:extLst>
              <a:ext uri="{FF2B5EF4-FFF2-40B4-BE49-F238E27FC236}">
                <a16:creationId xmlns:a16="http://schemas.microsoft.com/office/drawing/2014/main" id="{A48425DF-05D3-450D-BC30-F79730621854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1" name="OTLSHAPE_SLT_bf0bab4e98f54763a82568a5d219a5c7_JoinedDate" hidden="1">
            <a:extLst>
              <a:ext uri="{FF2B5EF4-FFF2-40B4-BE49-F238E27FC236}">
                <a16:creationId xmlns:a16="http://schemas.microsoft.com/office/drawing/2014/main" id="{241E3CB6-B82D-4C0F-95CD-77D108A69C56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2" name="OTLSHAPE_SLT_bf0bab4e98f54763a82568a5d219a5c7_StartDate" hidden="1">
            <a:extLst>
              <a:ext uri="{FF2B5EF4-FFF2-40B4-BE49-F238E27FC236}">
                <a16:creationId xmlns:a16="http://schemas.microsoft.com/office/drawing/2014/main" id="{F4953D87-ABCE-4554-A1F1-E2DCE45B914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bf0bab4e98f54763a82568a5d219a5c7_EndDate" hidden="1">
            <a:extLst>
              <a:ext uri="{FF2B5EF4-FFF2-40B4-BE49-F238E27FC236}">
                <a16:creationId xmlns:a16="http://schemas.microsoft.com/office/drawing/2014/main" id="{468892C4-C6C3-4682-9BD4-76357CCEBE4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79eebf0cc03e4ea08540b80882717e0a_Duration" hidden="1">
            <a:extLst>
              <a:ext uri="{FF2B5EF4-FFF2-40B4-BE49-F238E27FC236}">
                <a16:creationId xmlns:a16="http://schemas.microsoft.com/office/drawing/2014/main" id="{924F054B-E7C9-44BE-AAFF-867DB90E019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7" name="OTLSHAPE_SLT_79eebf0cc03e4ea08540b80882717e0a_TextPercentage" hidden="1">
            <a:extLst>
              <a:ext uri="{FF2B5EF4-FFF2-40B4-BE49-F238E27FC236}">
                <a16:creationId xmlns:a16="http://schemas.microsoft.com/office/drawing/2014/main" id="{94CD1211-BAE9-412F-A3B9-5E15D3950B70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9" name="OTLSHAPE_SLT_79eebf0cc03e4ea08540b80882717e0a_JoinedDate" hidden="1">
            <a:extLst>
              <a:ext uri="{FF2B5EF4-FFF2-40B4-BE49-F238E27FC236}">
                <a16:creationId xmlns:a16="http://schemas.microsoft.com/office/drawing/2014/main" id="{991E1476-55B1-4A34-9091-EDB6B97E970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0" name="OTLSHAPE_SLT_79eebf0cc03e4ea08540b80882717e0a_StartDate" hidden="1">
            <a:extLst>
              <a:ext uri="{FF2B5EF4-FFF2-40B4-BE49-F238E27FC236}">
                <a16:creationId xmlns:a16="http://schemas.microsoft.com/office/drawing/2014/main" id="{C2518296-AB33-4120-AECD-2EA54819C38A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79eebf0cc03e4ea08540b80882717e0a_EndDate" hidden="1">
            <a:extLst>
              <a:ext uri="{FF2B5EF4-FFF2-40B4-BE49-F238E27FC236}">
                <a16:creationId xmlns:a16="http://schemas.microsoft.com/office/drawing/2014/main" id="{63278705-7C92-465F-9F75-E63B206ABDC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48" name="OTLSHAPE_SLT_eeb83e503ffe4a72a203fede87f23081_Duration" hidden="1">
            <a:extLst>
              <a:ext uri="{FF2B5EF4-FFF2-40B4-BE49-F238E27FC236}">
                <a16:creationId xmlns:a16="http://schemas.microsoft.com/office/drawing/2014/main" id="{B2960F0F-47EB-4F6F-8459-2B3BAFCC0AA2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49" name="OTLSHAPE_SLT_eeb83e503ffe4a72a203fede87f23081_TextPercentage" hidden="1">
            <a:extLst>
              <a:ext uri="{FF2B5EF4-FFF2-40B4-BE49-F238E27FC236}">
                <a16:creationId xmlns:a16="http://schemas.microsoft.com/office/drawing/2014/main" id="{6CA88656-5C8D-4255-98EF-22A93ED0EE5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0" name="OTLSHAPE_SLT_eeb83e503ffe4a72a203fede87f23081_JoinedDate" hidden="1">
            <a:extLst>
              <a:ext uri="{FF2B5EF4-FFF2-40B4-BE49-F238E27FC236}">
                <a16:creationId xmlns:a16="http://schemas.microsoft.com/office/drawing/2014/main" id="{B321D563-3ACB-4528-A31E-DB7408B84FD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1" name="OTLSHAPE_SLT_eeb83e503ffe4a72a203fede87f23081_StartDate" hidden="1">
            <a:extLst>
              <a:ext uri="{FF2B5EF4-FFF2-40B4-BE49-F238E27FC236}">
                <a16:creationId xmlns:a16="http://schemas.microsoft.com/office/drawing/2014/main" id="{C851E1B1-F864-4D3C-A092-7F7317DE8C7E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2" name="OTLSHAPE_SLT_eeb83e503ffe4a72a203fede87f23081_EndDate" hidden="1">
            <a:extLst>
              <a:ext uri="{FF2B5EF4-FFF2-40B4-BE49-F238E27FC236}">
                <a16:creationId xmlns:a16="http://schemas.microsoft.com/office/drawing/2014/main" id="{9C029408-6D23-4BB1-A5B0-41A6E0E1249D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68" name="OTLSHAPE_SLT_118aa262c9b048e19e0b2ecc51e36c38_Duration" hidden="1">
            <a:extLst>
              <a:ext uri="{FF2B5EF4-FFF2-40B4-BE49-F238E27FC236}">
                <a16:creationId xmlns:a16="http://schemas.microsoft.com/office/drawing/2014/main" id="{283BCA48-759A-4882-B9D0-4460784E114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69" name="OTLSHAPE_SLT_118aa262c9b048e19e0b2ecc51e36c38_TextPercentage" hidden="1">
            <a:extLst>
              <a:ext uri="{FF2B5EF4-FFF2-40B4-BE49-F238E27FC236}">
                <a16:creationId xmlns:a16="http://schemas.microsoft.com/office/drawing/2014/main" id="{55CB9993-0BD4-4D00-9B17-4462F59363A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0" name="OTLSHAPE_SLT_118aa262c9b048e19e0b2ecc51e36c38_JoinedDate" hidden="1">
            <a:extLst>
              <a:ext uri="{FF2B5EF4-FFF2-40B4-BE49-F238E27FC236}">
                <a16:creationId xmlns:a16="http://schemas.microsoft.com/office/drawing/2014/main" id="{43A6A3AE-D00B-4536-930F-DE9CA347F06C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1" name="OTLSHAPE_SLT_118aa262c9b048e19e0b2ecc51e36c38_StartDate" hidden="1">
            <a:extLst>
              <a:ext uri="{FF2B5EF4-FFF2-40B4-BE49-F238E27FC236}">
                <a16:creationId xmlns:a16="http://schemas.microsoft.com/office/drawing/2014/main" id="{1888B6BE-DBD5-4F02-9949-1A0FEE674D6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2" name="OTLSHAPE_SLT_118aa262c9b048e19e0b2ecc51e36c38_EndDate" hidden="1">
            <a:extLst>
              <a:ext uri="{FF2B5EF4-FFF2-40B4-BE49-F238E27FC236}">
                <a16:creationId xmlns:a16="http://schemas.microsoft.com/office/drawing/2014/main" id="{6187E4C7-C2C7-4922-8270-6FF6E6398CC1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4" name="OTLSHAPE_SLT_840d1906cb104b01bde15bb78e8e323b_Duration" hidden="1">
            <a:extLst>
              <a:ext uri="{FF2B5EF4-FFF2-40B4-BE49-F238E27FC236}">
                <a16:creationId xmlns:a16="http://schemas.microsoft.com/office/drawing/2014/main" id="{4F438014-C858-41F7-A878-C9CAA8926B0B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5" name="OTLSHAPE_SLT_840d1906cb104b01bde15bb78e8e323b_JoinedDate" hidden="1">
            <a:extLst>
              <a:ext uri="{FF2B5EF4-FFF2-40B4-BE49-F238E27FC236}">
                <a16:creationId xmlns:a16="http://schemas.microsoft.com/office/drawing/2014/main" id="{CB851E29-0CCA-4683-848B-AC08934220B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6" name="OTLSHAPE_SLT_840d1906cb104b01bde15bb78e8e323b_StartDate" hidden="1">
            <a:extLst>
              <a:ext uri="{FF2B5EF4-FFF2-40B4-BE49-F238E27FC236}">
                <a16:creationId xmlns:a16="http://schemas.microsoft.com/office/drawing/2014/main" id="{A69A56D4-C94E-4338-95E6-89F5A178708A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7" name="OTLSHAPE_SLT_840d1906cb104b01bde15bb78e8e323b_EndDate" hidden="1">
            <a:extLst>
              <a:ext uri="{FF2B5EF4-FFF2-40B4-BE49-F238E27FC236}">
                <a16:creationId xmlns:a16="http://schemas.microsoft.com/office/drawing/2014/main" id="{D1B700DA-3B9E-4884-AA8C-31F194A8483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2" name="OTLSHAPE_SLT_44de9765e7204557b88297f4709b8c30_Duration" hidden="1">
            <a:extLst>
              <a:ext uri="{FF2B5EF4-FFF2-40B4-BE49-F238E27FC236}">
                <a16:creationId xmlns:a16="http://schemas.microsoft.com/office/drawing/2014/main" id="{6E031F51-F159-4404-A137-A819F8798567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3" name="OTLSHAPE_SLT_44de9765e7204557b88297f4709b8c30_TextPercentage" hidden="1">
            <a:extLst>
              <a:ext uri="{FF2B5EF4-FFF2-40B4-BE49-F238E27FC236}">
                <a16:creationId xmlns:a16="http://schemas.microsoft.com/office/drawing/2014/main" id="{00910EA2-9B23-4314-A458-D678274AD9BA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4" name="OTLSHAPE_SLT_44de9765e7204557b88297f4709b8c30_JoinedDate" hidden="1">
            <a:extLst>
              <a:ext uri="{FF2B5EF4-FFF2-40B4-BE49-F238E27FC236}">
                <a16:creationId xmlns:a16="http://schemas.microsoft.com/office/drawing/2014/main" id="{1F8D8C13-9C75-4A09-B0B0-F7A7CA9C15FB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5" name="OTLSHAPE_SLT_44de9765e7204557b88297f4709b8c30_StartDate" hidden="1">
            <a:extLst>
              <a:ext uri="{FF2B5EF4-FFF2-40B4-BE49-F238E27FC236}">
                <a16:creationId xmlns:a16="http://schemas.microsoft.com/office/drawing/2014/main" id="{579A8F82-6F15-4014-9EA9-8A69E1E8CFF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6" name="OTLSHAPE_SLT_44de9765e7204557b88297f4709b8c30_EndDate" hidden="1">
            <a:extLst>
              <a:ext uri="{FF2B5EF4-FFF2-40B4-BE49-F238E27FC236}">
                <a16:creationId xmlns:a16="http://schemas.microsoft.com/office/drawing/2014/main" id="{7B991152-0BC7-4D50-BFA2-FA9D37A59AEB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8" name="OTLSHAPE_SLT_8d38abf6434f49b59dc24ae1ee36935e_Duration" hidden="1">
            <a:extLst>
              <a:ext uri="{FF2B5EF4-FFF2-40B4-BE49-F238E27FC236}">
                <a16:creationId xmlns:a16="http://schemas.microsoft.com/office/drawing/2014/main" id="{242B14C4-F9D9-4C5F-9C4F-96A3B4E33DF6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9" name="OTLSHAPE_SLT_8d38abf6434f49b59dc24ae1ee36935e_TextPercentage" hidden="1">
            <a:extLst>
              <a:ext uri="{FF2B5EF4-FFF2-40B4-BE49-F238E27FC236}">
                <a16:creationId xmlns:a16="http://schemas.microsoft.com/office/drawing/2014/main" id="{884C9ADE-C37E-49F4-AACE-DAD32C1D9450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90" name="OTLSHAPE_SLT_8d38abf6434f49b59dc24ae1ee36935e_JoinedDate" hidden="1">
            <a:extLst>
              <a:ext uri="{FF2B5EF4-FFF2-40B4-BE49-F238E27FC236}">
                <a16:creationId xmlns:a16="http://schemas.microsoft.com/office/drawing/2014/main" id="{9E53DD3E-53D7-41A6-B04F-76F6D87A8BD2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91" name="OTLSHAPE_SLT_8d38abf6434f49b59dc24ae1ee36935e_StartDate" hidden="1">
            <a:extLst>
              <a:ext uri="{FF2B5EF4-FFF2-40B4-BE49-F238E27FC236}">
                <a16:creationId xmlns:a16="http://schemas.microsoft.com/office/drawing/2014/main" id="{777EA979-CD60-4C42-8527-4C94BB5F5BB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92" name="OTLSHAPE_SLT_8d38abf6434f49b59dc24ae1ee36935e_EndDate" hidden="1">
            <a:extLst>
              <a:ext uri="{FF2B5EF4-FFF2-40B4-BE49-F238E27FC236}">
                <a16:creationId xmlns:a16="http://schemas.microsoft.com/office/drawing/2014/main" id="{9A871BF9-5589-4DDD-84D7-A58FFEEC9C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98" name="OTLSHAPE_SLT_c7770eb3e434445083ebf0cda53241c7_Duration" hidden="1">
            <a:extLst>
              <a:ext uri="{FF2B5EF4-FFF2-40B4-BE49-F238E27FC236}">
                <a16:creationId xmlns:a16="http://schemas.microsoft.com/office/drawing/2014/main" id="{7A726B86-4B45-474A-A0BD-17007E9F087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99" name="OTLSHAPE_SLT_c7770eb3e434445083ebf0cda53241c7_TextPercentage" hidden="1">
            <a:extLst>
              <a:ext uri="{FF2B5EF4-FFF2-40B4-BE49-F238E27FC236}">
                <a16:creationId xmlns:a16="http://schemas.microsoft.com/office/drawing/2014/main" id="{42430313-1EA9-4977-BB54-D1B4CD8EAC3B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1" name="OTLSHAPE_SLT_c7770eb3e434445083ebf0cda53241c7_JoinedDate" hidden="1">
            <a:extLst>
              <a:ext uri="{FF2B5EF4-FFF2-40B4-BE49-F238E27FC236}">
                <a16:creationId xmlns:a16="http://schemas.microsoft.com/office/drawing/2014/main" id="{94453597-4142-40BB-9CE4-BB1A7F4825AF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2" name="OTLSHAPE_SLT_c7770eb3e434445083ebf0cda53241c7_StartDate" hidden="1">
            <a:extLst>
              <a:ext uri="{FF2B5EF4-FFF2-40B4-BE49-F238E27FC236}">
                <a16:creationId xmlns:a16="http://schemas.microsoft.com/office/drawing/2014/main" id="{70519746-0AED-4B27-A3E4-2409FD4532EA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3" name="OTLSHAPE_SLT_c7770eb3e434445083ebf0cda53241c7_EndDate" hidden="1">
            <a:extLst>
              <a:ext uri="{FF2B5EF4-FFF2-40B4-BE49-F238E27FC236}">
                <a16:creationId xmlns:a16="http://schemas.microsoft.com/office/drawing/2014/main" id="{1505D9A5-3EF5-4044-976B-22534D79B397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5" name="OTLSHAPE_SLT_40c7696c8b3a4b1db83d76730e5d92c2_Duration" hidden="1">
            <a:extLst>
              <a:ext uri="{FF2B5EF4-FFF2-40B4-BE49-F238E27FC236}">
                <a16:creationId xmlns:a16="http://schemas.microsoft.com/office/drawing/2014/main" id="{DD450EA8-3F49-4EB8-A7FC-27B2120D4B4B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6" name="OTLSHAPE_SLT_40c7696c8b3a4b1db83d76730e5d92c2_TextPercentage" hidden="1">
            <a:extLst>
              <a:ext uri="{FF2B5EF4-FFF2-40B4-BE49-F238E27FC236}">
                <a16:creationId xmlns:a16="http://schemas.microsoft.com/office/drawing/2014/main" id="{32D40582-095C-48AE-B273-D276DA658B3F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7" name="OTLSHAPE_SLT_40c7696c8b3a4b1db83d76730e5d92c2_JoinedDate" hidden="1">
            <a:extLst>
              <a:ext uri="{FF2B5EF4-FFF2-40B4-BE49-F238E27FC236}">
                <a16:creationId xmlns:a16="http://schemas.microsoft.com/office/drawing/2014/main" id="{F6C19009-CBBE-4452-A3EF-14A7D9D22323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8" name="OTLSHAPE_SLT_40c7696c8b3a4b1db83d76730e5d92c2_StartDate" hidden="1">
            <a:extLst>
              <a:ext uri="{FF2B5EF4-FFF2-40B4-BE49-F238E27FC236}">
                <a16:creationId xmlns:a16="http://schemas.microsoft.com/office/drawing/2014/main" id="{216117B3-7246-4C71-90B4-55F3E5D5CC50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09" name="OTLSHAPE_SLT_40c7696c8b3a4b1db83d76730e5d92c2_EndDate" hidden="1">
            <a:extLst>
              <a:ext uri="{FF2B5EF4-FFF2-40B4-BE49-F238E27FC236}">
                <a16:creationId xmlns:a16="http://schemas.microsoft.com/office/drawing/2014/main" id="{70802F1E-0492-4B04-833E-34F796B0980A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1" name="OTLSHAPE_SLT_f1b03b9fadb246d6b74eef66d2c662d1_Duration" hidden="1">
            <a:extLst>
              <a:ext uri="{FF2B5EF4-FFF2-40B4-BE49-F238E27FC236}">
                <a16:creationId xmlns:a16="http://schemas.microsoft.com/office/drawing/2014/main" id="{3DB4C710-EDDB-42D7-BF2D-D5124A86297C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2" name="OTLSHAPE_SLT_f1b03b9fadb246d6b74eef66d2c662d1_TextPercentage" hidden="1">
            <a:extLst>
              <a:ext uri="{FF2B5EF4-FFF2-40B4-BE49-F238E27FC236}">
                <a16:creationId xmlns:a16="http://schemas.microsoft.com/office/drawing/2014/main" id="{00459F97-EF9A-4D68-BF08-B02C5291F92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3" name="OTLSHAPE_SLT_f1b03b9fadb246d6b74eef66d2c662d1_JoinedDate" hidden="1">
            <a:extLst>
              <a:ext uri="{FF2B5EF4-FFF2-40B4-BE49-F238E27FC236}">
                <a16:creationId xmlns:a16="http://schemas.microsoft.com/office/drawing/2014/main" id="{A28FD535-3FBC-4A15-9A2D-83D0C65DBDA5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5" name="OTLSHAPE_SLT_f1b03b9fadb246d6b74eef66d2c662d1_StartDate" hidden="1">
            <a:extLst>
              <a:ext uri="{FF2B5EF4-FFF2-40B4-BE49-F238E27FC236}">
                <a16:creationId xmlns:a16="http://schemas.microsoft.com/office/drawing/2014/main" id="{4F05B46B-E4A9-41AA-A304-16670070C696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6" name="OTLSHAPE_SLT_f1b03b9fadb246d6b74eef66d2c662d1_EndDate" hidden="1">
            <a:extLst>
              <a:ext uri="{FF2B5EF4-FFF2-40B4-BE49-F238E27FC236}">
                <a16:creationId xmlns:a16="http://schemas.microsoft.com/office/drawing/2014/main" id="{362BF3A0-FBC4-432F-A37E-3BD4B636CF23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79" name="OTLSHAPE_SLT_c60910096d5a4b6f9de76b63feadcf94_Duration" hidden="1">
            <a:extLst>
              <a:ext uri="{FF2B5EF4-FFF2-40B4-BE49-F238E27FC236}">
                <a16:creationId xmlns:a16="http://schemas.microsoft.com/office/drawing/2014/main" id="{A2A8D254-8CD2-4CAD-A493-0805F5E722EA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0" name="OTLSHAPE_SLT_c60910096d5a4b6f9de76b63feadcf94_TextPercentage" hidden="1">
            <a:extLst>
              <a:ext uri="{FF2B5EF4-FFF2-40B4-BE49-F238E27FC236}">
                <a16:creationId xmlns:a16="http://schemas.microsoft.com/office/drawing/2014/main" id="{847E2057-B5A1-4AF3-BA8F-979881A42BA2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1" name="OTLSHAPE_SLT_c60910096d5a4b6f9de76b63feadcf94_JoinedDate" hidden="1">
            <a:extLst>
              <a:ext uri="{FF2B5EF4-FFF2-40B4-BE49-F238E27FC236}">
                <a16:creationId xmlns:a16="http://schemas.microsoft.com/office/drawing/2014/main" id="{18038929-EEBF-4B78-855F-CAE0E63321B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2" name="OTLSHAPE_SLT_c60910096d5a4b6f9de76b63feadcf94_StartDate" hidden="1">
            <a:extLst>
              <a:ext uri="{FF2B5EF4-FFF2-40B4-BE49-F238E27FC236}">
                <a16:creationId xmlns:a16="http://schemas.microsoft.com/office/drawing/2014/main" id="{25FE738A-0125-405A-8692-8503B58A75DB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3" name="OTLSHAPE_SLT_c60910096d5a4b6f9de76b63feadcf94_EndDate" hidden="1">
            <a:extLst>
              <a:ext uri="{FF2B5EF4-FFF2-40B4-BE49-F238E27FC236}">
                <a16:creationId xmlns:a16="http://schemas.microsoft.com/office/drawing/2014/main" id="{9ED0E7D3-5E08-4758-B7E1-B7D115869608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5" name="OTLSHAPE_SLT_71feb0897c2b47d28678366d0661913b_JoinedDate" hidden="1">
            <a:extLst>
              <a:ext uri="{FF2B5EF4-FFF2-40B4-BE49-F238E27FC236}">
                <a16:creationId xmlns:a16="http://schemas.microsoft.com/office/drawing/2014/main" id="{0F3C8235-544F-49F3-B452-4C88FAB67FD3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7" name="OTLSHAPE_SLT_71feb0897c2b47d28678366d0661913b_StartDate" hidden="1">
            <a:extLst>
              <a:ext uri="{FF2B5EF4-FFF2-40B4-BE49-F238E27FC236}">
                <a16:creationId xmlns:a16="http://schemas.microsoft.com/office/drawing/2014/main" id="{CDC48327-A7A9-4293-A3E2-9650A930E825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88" name="OTLSHAPE_SLT_71feb0897c2b47d28678366d0661913b_EndDate" hidden="1">
            <a:extLst>
              <a:ext uri="{FF2B5EF4-FFF2-40B4-BE49-F238E27FC236}">
                <a16:creationId xmlns:a16="http://schemas.microsoft.com/office/drawing/2014/main" id="{C5E2D996-8DC6-41E6-AC48-F0CBE3B1E2EF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0" name="OTLSHAPE_SLT_fa8886b769a54c02817aaba54576e921_TextPercentage" hidden="1">
            <a:extLst>
              <a:ext uri="{FF2B5EF4-FFF2-40B4-BE49-F238E27FC236}">
                <a16:creationId xmlns:a16="http://schemas.microsoft.com/office/drawing/2014/main" id="{13266082-80CA-475F-84B5-D4B0ABACD68C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1" name="OTLSHAPE_SLT_fa8886b769a54c02817aaba54576e921_JoinedDate" hidden="1">
            <a:extLst>
              <a:ext uri="{FF2B5EF4-FFF2-40B4-BE49-F238E27FC236}">
                <a16:creationId xmlns:a16="http://schemas.microsoft.com/office/drawing/2014/main" id="{174019F7-8DD7-4C7A-B32F-B4486C60840B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2" name="OTLSHAPE_SLT_fa8886b769a54c02817aaba54576e921_StartDate" hidden="1">
            <a:extLst>
              <a:ext uri="{FF2B5EF4-FFF2-40B4-BE49-F238E27FC236}">
                <a16:creationId xmlns:a16="http://schemas.microsoft.com/office/drawing/2014/main" id="{B76044E4-0A33-40A8-A9D9-CB4BC8A9C8DF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3" name="OTLSHAPE_SLT_fa8886b769a54c02817aaba54576e921_EndDate" hidden="1">
            <a:extLst>
              <a:ext uri="{FF2B5EF4-FFF2-40B4-BE49-F238E27FC236}">
                <a16:creationId xmlns:a16="http://schemas.microsoft.com/office/drawing/2014/main" id="{D7CF9CA9-DACF-48A7-9650-42A6F92ED681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a0005013d1434eca8799fe0021a266e0_Duration" hidden="1">
            <a:extLst>
              <a:ext uri="{FF2B5EF4-FFF2-40B4-BE49-F238E27FC236}">
                <a16:creationId xmlns:a16="http://schemas.microsoft.com/office/drawing/2014/main" id="{72463589-1AA4-4851-8458-15EDFDB15373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7" name="OTLSHAPE_SLT_a0005013d1434eca8799fe0021a266e0_TextPercentage" hidden="1">
            <a:extLst>
              <a:ext uri="{FF2B5EF4-FFF2-40B4-BE49-F238E27FC236}">
                <a16:creationId xmlns:a16="http://schemas.microsoft.com/office/drawing/2014/main" id="{29829580-D577-4B24-8E80-B72A0DB5AACD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8" name="OTLSHAPE_SLT_a0005013d1434eca8799fe0021a266e0_JoinedDate" hidden="1">
            <a:extLst>
              <a:ext uri="{FF2B5EF4-FFF2-40B4-BE49-F238E27FC236}">
                <a16:creationId xmlns:a16="http://schemas.microsoft.com/office/drawing/2014/main" id="{DA7C9318-5FE0-45D5-B3F8-2C92F789A851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9" name="OTLSHAPE_SLT_a0005013d1434eca8799fe0021a266e0_StartDate" hidden="1">
            <a:extLst>
              <a:ext uri="{FF2B5EF4-FFF2-40B4-BE49-F238E27FC236}">
                <a16:creationId xmlns:a16="http://schemas.microsoft.com/office/drawing/2014/main" id="{F44C8D64-D1E5-47FA-AF21-38EA6D7B6AD5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0" name="OTLSHAPE_SLT_a0005013d1434eca8799fe0021a266e0_EndDate" hidden="1">
            <a:extLst>
              <a:ext uri="{FF2B5EF4-FFF2-40B4-BE49-F238E27FC236}">
                <a16:creationId xmlns:a16="http://schemas.microsoft.com/office/drawing/2014/main" id="{ABEF6B18-77F5-41B9-842C-937DDC5817F1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db841b2dc0b5434e83008cd4d4e540bc_Duration" hidden="1">
            <a:extLst>
              <a:ext uri="{FF2B5EF4-FFF2-40B4-BE49-F238E27FC236}">
                <a16:creationId xmlns:a16="http://schemas.microsoft.com/office/drawing/2014/main" id="{9F728F0A-8C69-4DA9-8BA9-5ED9AE21563B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5" name="OTLSHAPE_SLT_db841b2dc0b5434e83008cd4d4e540bc_TextPercentage" hidden="1">
            <a:extLst>
              <a:ext uri="{FF2B5EF4-FFF2-40B4-BE49-F238E27FC236}">
                <a16:creationId xmlns:a16="http://schemas.microsoft.com/office/drawing/2014/main" id="{DAACAD97-BBB1-415B-A657-E49A7086997B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6" name="OTLSHAPE_SLT_db841b2dc0b5434e83008cd4d4e540bc_JoinedDate" hidden="1">
            <a:extLst>
              <a:ext uri="{FF2B5EF4-FFF2-40B4-BE49-F238E27FC236}">
                <a16:creationId xmlns:a16="http://schemas.microsoft.com/office/drawing/2014/main" id="{4763C8EE-C7E1-4AFC-BBDD-D4DE958977F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7" name="OTLSHAPE_SLT_db841b2dc0b5434e83008cd4d4e540bc_StartDate" hidden="1">
            <a:extLst>
              <a:ext uri="{FF2B5EF4-FFF2-40B4-BE49-F238E27FC236}">
                <a16:creationId xmlns:a16="http://schemas.microsoft.com/office/drawing/2014/main" id="{C40AF0F4-C6C6-48AF-A2EA-EB18C8B595DB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8" name="OTLSHAPE_SLT_db841b2dc0b5434e83008cd4d4e540bc_EndDate" hidden="1">
            <a:extLst>
              <a:ext uri="{FF2B5EF4-FFF2-40B4-BE49-F238E27FC236}">
                <a16:creationId xmlns:a16="http://schemas.microsoft.com/office/drawing/2014/main" id="{AB89275C-05FA-4983-8724-50B89677DAC5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1" name="OTLSHAPE_SLM_27e0e90c8e61460f88da93ab404fc85d_Date" hidden="1">
            <a:extLst>
              <a:ext uri="{FF2B5EF4-FFF2-40B4-BE49-F238E27FC236}">
                <a16:creationId xmlns:a16="http://schemas.microsoft.com/office/drawing/2014/main" id="{C24C5D27-8C1B-4483-BBB2-F82C5B3D18EC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2" name="OTLSHAPE_SLM_05f5e22b071042a1a1dc59615bb4c469_Date" hidden="1">
            <a:extLst>
              <a:ext uri="{FF2B5EF4-FFF2-40B4-BE49-F238E27FC236}">
                <a16:creationId xmlns:a16="http://schemas.microsoft.com/office/drawing/2014/main" id="{EC997677-FD7E-49DD-AE00-91A08AACAF78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4" name="OTLSHAPE_SLM_38f7caf9b7404674b5040d0ab204f9f9_Date" hidden="1">
            <a:extLst>
              <a:ext uri="{FF2B5EF4-FFF2-40B4-BE49-F238E27FC236}">
                <a16:creationId xmlns:a16="http://schemas.microsoft.com/office/drawing/2014/main" id="{D48AF546-8300-4040-BA16-80A24A9DDEBA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5" name="OTLSHAPE_SLM_5024da5f4d8841748a89544126f9da82_Date" hidden="1">
            <a:extLst>
              <a:ext uri="{FF2B5EF4-FFF2-40B4-BE49-F238E27FC236}">
                <a16:creationId xmlns:a16="http://schemas.microsoft.com/office/drawing/2014/main" id="{07077724-0616-42B0-AD33-78B9ADFCA24C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6" name="OTLSHAPE_SLM_42c1a0ca0ec74680a58bbd3c49f9125b_Date" hidden="1">
            <a:extLst>
              <a:ext uri="{FF2B5EF4-FFF2-40B4-BE49-F238E27FC236}">
                <a16:creationId xmlns:a16="http://schemas.microsoft.com/office/drawing/2014/main" id="{73F4353E-05CD-4494-8623-1129661D344F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7" name="OTLSHAPE_SLM_0fe6e6c4d349427c81caccf576ba460c_Date" hidden="1">
            <a:extLst>
              <a:ext uri="{FF2B5EF4-FFF2-40B4-BE49-F238E27FC236}">
                <a16:creationId xmlns:a16="http://schemas.microsoft.com/office/drawing/2014/main" id="{2D5C6A23-F274-46EA-AC5D-A0974D119140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38" name="OTLSHAPE_SLM_7695617a14a84c95a269c6cd4b4f335a_Date" hidden="1">
            <a:extLst>
              <a:ext uri="{FF2B5EF4-FFF2-40B4-BE49-F238E27FC236}">
                <a16:creationId xmlns:a16="http://schemas.microsoft.com/office/drawing/2014/main" id="{0987D564-9BA7-4CF2-A56D-F11847D788B1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401" name="OTLSHAPE_TB_00000000000000000000000000000000_Separator1">
            <a:extLst>
              <a:ext uri="{FF2B5EF4-FFF2-40B4-BE49-F238E27FC236}">
                <a16:creationId xmlns:a16="http://schemas.microsoft.com/office/drawing/2014/main" id="{EFF250CC-0807-44FD-A6E3-DF65A374E1D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3880286" y="173482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OTLSHAPE_TB_00000000000000000000000000000000_Separator2">
            <a:extLst>
              <a:ext uri="{FF2B5EF4-FFF2-40B4-BE49-F238E27FC236}">
                <a16:creationId xmlns:a16="http://schemas.microsoft.com/office/drawing/2014/main" id="{7177E166-5FD2-4461-A27E-9D228701EEC7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6466696" y="173482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OTLSHAPE_TB_00000000000000000000000000000000_Separator3">
            <a:extLst>
              <a:ext uri="{FF2B5EF4-FFF2-40B4-BE49-F238E27FC236}">
                <a16:creationId xmlns:a16="http://schemas.microsoft.com/office/drawing/2014/main" id="{2FAAE1BE-551C-4F35-A2FA-C7B15464874A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9081529" y="173482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TLSHAPE_M_ad52e739797946d7bd463b006c06394d_Shape">
            <a:extLst>
              <a:ext uri="{FF2B5EF4-FFF2-40B4-BE49-F238E27FC236}">
                <a16:creationId xmlns:a16="http://schemas.microsoft.com/office/drawing/2014/main" id="{9F099775-87FE-4D93-AF37-E240D5765B0D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3765967" y="145542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TLSHAPE_M_4a076ebd25c146989ebf5900a5b4447e_Shape">
            <a:extLst>
              <a:ext uri="{FF2B5EF4-FFF2-40B4-BE49-F238E27FC236}">
                <a16:creationId xmlns:a16="http://schemas.microsoft.com/office/drawing/2014/main" id="{A0897136-47F9-4312-80A9-EB5B3AD26F7B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6466085" y="145542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TLSHAPE_M_db4393fafb20429da7667ad39271af50_Shape">
            <a:extLst>
              <a:ext uri="{FF2B5EF4-FFF2-40B4-BE49-F238E27FC236}">
                <a16:creationId xmlns:a16="http://schemas.microsoft.com/office/drawing/2014/main" id="{6E59FB29-E022-4225-831B-1BF545F1F193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8881943" y="145542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TLSHAPE_M_d13f186547184bbb84e3129eee9c4279_Shape">
            <a:extLst>
              <a:ext uri="{FF2B5EF4-FFF2-40B4-BE49-F238E27FC236}">
                <a16:creationId xmlns:a16="http://schemas.microsoft.com/office/drawing/2014/main" id="{D30EF0F2-D44A-4AF4-A21C-F1CCBF7B9302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11269399" y="145542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db4393fafb20429da7667ad39271af50_Title">
            <a:extLst>
              <a:ext uri="{FF2B5EF4-FFF2-40B4-BE49-F238E27FC236}">
                <a16:creationId xmlns:a16="http://schemas.microsoft.com/office/drawing/2014/main" id="{EFDD6F16-A662-4663-96CD-4159120252E3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8680585" y="125950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 Review</a:t>
            </a:r>
          </a:p>
        </p:txBody>
      </p:sp>
      <p:sp>
        <p:nvSpPr>
          <p:cNvPr id="29" name="OTLSHAPE_M_ad52e739797946d7bd463b006c06394d_Title">
            <a:extLst>
              <a:ext uri="{FF2B5EF4-FFF2-40B4-BE49-F238E27FC236}">
                <a16:creationId xmlns:a16="http://schemas.microsoft.com/office/drawing/2014/main" id="{21839672-264B-4DB4-A884-9A8E74029E54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3564608" y="125950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 Review</a:t>
            </a:r>
          </a:p>
        </p:txBody>
      </p:sp>
      <p:sp>
        <p:nvSpPr>
          <p:cNvPr id="133" name="OTLSHAPE_M_4a076ebd25c146989ebf5900a5b4447e_Title">
            <a:extLst>
              <a:ext uri="{FF2B5EF4-FFF2-40B4-BE49-F238E27FC236}">
                <a16:creationId xmlns:a16="http://schemas.microsoft.com/office/drawing/2014/main" id="{30974211-CF09-4AFF-B4E3-B5C84228A7D6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6264727" y="125950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 Review</a:t>
            </a:r>
          </a:p>
        </p:txBody>
      </p:sp>
      <p:sp>
        <p:nvSpPr>
          <p:cNvPr id="145" name="OTLSHAPE_M_d13f186547184bbb84e3129eee9c4279_Title">
            <a:extLst>
              <a:ext uri="{FF2B5EF4-FFF2-40B4-BE49-F238E27FC236}">
                <a16:creationId xmlns:a16="http://schemas.microsoft.com/office/drawing/2014/main" id="{57D2FEF3-51F5-42C6-AA2A-9B6E82C7FBD0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1068041" y="125950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 Review</a:t>
            </a:r>
          </a:p>
        </p:txBody>
      </p:sp>
      <p:sp>
        <p:nvSpPr>
          <p:cNvPr id="15" name="OTLSHAPE_M_ad52e739797946d7bd463b006c06394d_Date" hidden="1">
            <a:extLst>
              <a:ext uri="{FF2B5EF4-FFF2-40B4-BE49-F238E27FC236}">
                <a16:creationId xmlns:a16="http://schemas.microsoft.com/office/drawing/2014/main" id="{1999261E-9968-48E7-B588-068695A230A7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8" name="OTLSHAPE_M_4a076ebd25c146989ebf5900a5b4447e_Date" hidden="1">
            <a:extLst>
              <a:ext uri="{FF2B5EF4-FFF2-40B4-BE49-F238E27FC236}">
                <a16:creationId xmlns:a16="http://schemas.microsoft.com/office/drawing/2014/main" id="{1E3794D8-D6A5-4D90-B286-666C5300F495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9" name="OTLSHAPE_M_db4393fafb20429da7667ad39271af50_Date" hidden="1">
            <a:extLst>
              <a:ext uri="{FF2B5EF4-FFF2-40B4-BE49-F238E27FC236}">
                <a16:creationId xmlns:a16="http://schemas.microsoft.com/office/drawing/2014/main" id="{35233ABB-9FB3-428E-90B5-D90F61FBAD86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1" name="OTLSHAPE_M_d13f186547184bbb84e3129eee9c4279_Date" hidden="1">
            <a:extLst>
              <a:ext uri="{FF2B5EF4-FFF2-40B4-BE49-F238E27FC236}">
                <a16:creationId xmlns:a16="http://schemas.microsoft.com/office/drawing/2014/main" id="{CAF554EE-3F93-4593-8D3B-A7A8DEAA8334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40" name="OTLSHAPE_SLA_966ac8e38d974bfeae23890a126b2a79_Title" hidden="1">
            <a:extLst>
              <a:ext uri="{FF2B5EF4-FFF2-40B4-BE49-F238E27FC236}">
                <a16:creationId xmlns:a16="http://schemas.microsoft.com/office/drawing/2014/main" id="{BDBCCD00-D837-4341-8DB0-19D600486BB8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42" name="OTLSHAPE_SLA_966ac8e38d974bfeae23890a126b2a79_Date" hidden="1">
            <a:extLst>
              <a:ext uri="{FF2B5EF4-FFF2-40B4-BE49-F238E27FC236}">
                <a16:creationId xmlns:a16="http://schemas.microsoft.com/office/drawing/2014/main" id="{177DE1E5-F3E0-4746-82B4-DF94ADCDAE85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43" name="OTLSHAPE_SLA_966ac8e38d974bfeae23890a126b2a79_Shape">
            <a:extLst>
              <a:ext uri="{FF2B5EF4-FFF2-40B4-BE49-F238E27FC236}">
                <a16:creationId xmlns:a16="http://schemas.microsoft.com/office/drawing/2014/main" id="{4C1AD5F7-0E7A-4E4B-8694-A0C2DA4ADF9E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1634310" y="2268220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A_3999f18e2c61454cadfd7ea463d2536b_Title" hidden="1">
            <a:extLst>
              <a:ext uri="{FF2B5EF4-FFF2-40B4-BE49-F238E27FC236}">
                <a16:creationId xmlns:a16="http://schemas.microsoft.com/office/drawing/2014/main" id="{1F49DD07-B2F1-4AEC-9CB0-3BB70D0813A4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46" name="OTLSHAPE_SLA_3999f18e2c61454cadfd7ea463d2536b_Date" hidden="1">
            <a:extLst>
              <a:ext uri="{FF2B5EF4-FFF2-40B4-BE49-F238E27FC236}">
                <a16:creationId xmlns:a16="http://schemas.microsoft.com/office/drawing/2014/main" id="{21DBC9FF-6130-4B78-B882-B5DFB75621AB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47" name="OTLSHAPE_SLA_3999f18e2c61454cadfd7ea463d2536b_Shape">
            <a:extLst>
              <a:ext uri="{FF2B5EF4-FFF2-40B4-BE49-F238E27FC236}">
                <a16:creationId xmlns:a16="http://schemas.microsoft.com/office/drawing/2014/main" id="{76B9E210-245B-4830-928B-0C2DC944D54F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3765967" y="2768939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TLSHAPE_SLA_0723a534b8b04d848ad49d960b833b9c_Title">
            <a:extLst>
              <a:ext uri="{FF2B5EF4-FFF2-40B4-BE49-F238E27FC236}">
                <a16:creationId xmlns:a16="http://schemas.microsoft.com/office/drawing/2014/main" id="{271009EB-2C91-465D-A5F2-0FD99DFDF99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3317614" y="325153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Competitor Review</a:t>
            </a:r>
          </a:p>
        </p:txBody>
      </p:sp>
      <p:sp>
        <p:nvSpPr>
          <p:cNvPr id="150" name="OTLSHAPE_SLA_0723a534b8b04d848ad49d960b833b9c_Date" hidden="1">
            <a:extLst>
              <a:ext uri="{FF2B5EF4-FFF2-40B4-BE49-F238E27FC236}">
                <a16:creationId xmlns:a16="http://schemas.microsoft.com/office/drawing/2014/main" id="{1B82EB72-5F9D-488E-BC61-4C90A3DED42A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1" name="OTLSHAPE_SLA_0723a534b8b04d848ad49d960b833b9c_Shape">
            <a:extLst>
              <a:ext uri="{FF2B5EF4-FFF2-40B4-BE49-F238E27FC236}">
                <a16:creationId xmlns:a16="http://schemas.microsoft.com/office/drawing/2014/main" id="{68767A84-B53A-4652-A9C3-F96AF5F18FFB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3765967" y="3447457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SLA_5f22e295269f42e9b1ce98b4118ab3d0_Title">
            <a:extLst>
              <a:ext uri="{FF2B5EF4-FFF2-40B4-BE49-F238E27FC236}">
                <a16:creationId xmlns:a16="http://schemas.microsoft.com/office/drawing/2014/main" id="{17A25064-BD79-42DA-9746-6D289BA01501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5168126" y="382845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Price List (Hypothesis)</a:t>
            </a:r>
          </a:p>
        </p:txBody>
      </p:sp>
      <p:sp>
        <p:nvSpPr>
          <p:cNvPr id="154" name="OTLSHAPE_SLA_5f22e295269f42e9b1ce98b4118ab3d0_Date" hidden="1">
            <a:extLst>
              <a:ext uri="{FF2B5EF4-FFF2-40B4-BE49-F238E27FC236}">
                <a16:creationId xmlns:a16="http://schemas.microsoft.com/office/drawing/2014/main" id="{102CE86E-2E58-47A1-9D71-4BDD321E19F5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6" name="OTLSHAPE_SLA_5f22e295269f42e9b1ce98b4118ab3d0_Shape">
            <a:extLst>
              <a:ext uri="{FF2B5EF4-FFF2-40B4-BE49-F238E27FC236}">
                <a16:creationId xmlns:a16="http://schemas.microsoft.com/office/drawing/2014/main" id="{6720D74B-6842-4DF9-B85E-2CA76EDC269C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5698669" y="402437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TLSHAPE_SLA_8ed28b9183de4588a46ed4323066c28f_Title">
            <a:extLst>
              <a:ext uri="{FF2B5EF4-FFF2-40B4-BE49-F238E27FC236}">
                <a16:creationId xmlns:a16="http://schemas.microsoft.com/office/drawing/2014/main" id="{8A6C04BF-26F8-48E7-9755-634C417AD3EF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6844750" y="38284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Price List</a:t>
            </a:r>
          </a:p>
        </p:txBody>
      </p:sp>
      <p:sp>
        <p:nvSpPr>
          <p:cNvPr id="160" name="OTLSHAPE_SLA_8ed28b9183de4588a46ed4323066c28f_Date" hidden="1">
            <a:extLst>
              <a:ext uri="{FF2B5EF4-FFF2-40B4-BE49-F238E27FC236}">
                <a16:creationId xmlns:a16="http://schemas.microsoft.com/office/drawing/2014/main" id="{8B6AFF39-776C-4472-A461-AEDF9ABBB75E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62" name="OTLSHAPE_SLA_8ed28b9183de4588a46ed4323066c28f_Shape">
            <a:extLst>
              <a:ext uri="{FF2B5EF4-FFF2-40B4-BE49-F238E27FC236}">
                <a16:creationId xmlns:a16="http://schemas.microsoft.com/office/drawing/2014/main" id="{18A95C56-83A1-4D93-847A-E919550867FA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7148195" y="402437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TLSHAPE_SLA_3ef8107866514941904e61ada6b41143_Title">
            <a:extLst>
              <a:ext uri="{FF2B5EF4-FFF2-40B4-BE49-F238E27FC236}">
                <a16:creationId xmlns:a16="http://schemas.microsoft.com/office/drawing/2014/main" id="{C8D76118-0021-4283-B95F-2E3489687F67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5097688" y="4924213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Alpha</a:t>
            </a:r>
          </a:p>
        </p:txBody>
      </p:sp>
      <p:sp>
        <p:nvSpPr>
          <p:cNvPr id="166" name="OTLSHAPE_SLA_3ef8107866514941904e61ada6b41143_Date">
            <a:extLst>
              <a:ext uri="{FF2B5EF4-FFF2-40B4-BE49-F238E27FC236}">
                <a16:creationId xmlns:a16="http://schemas.microsoft.com/office/drawing/2014/main" id="{755104EA-8995-4DCC-B2E6-0E00E8971BD1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5075611" y="51074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</a:p>
        </p:txBody>
      </p:sp>
      <p:sp>
        <p:nvSpPr>
          <p:cNvPr id="171" name="OTLSHAPE_SLA_3ef8107866514941904e61ada6b41143_Shape">
            <a:extLst>
              <a:ext uri="{FF2B5EF4-FFF2-40B4-BE49-F238E27FC236}">
                <a16:creationId xmlns:a16="http://schemas.microsoft.com/office/drawing/2014/main" id="{82E93BF4-BE3A-4CCD-B373-3A5D2B997DE6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5158669" y="528785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TLSHAPE_SLA_73609d6e8c64405eaf9a111900945daa_Title">
            <a:extLst>
              <a:ext uri="{FF2B5EF4-FFF2-40B4-BE49-F238E27FC236}">
                <a16:creationId xmlns:a16="http://schemas.microsoft.com/office/drawing/2014/main" id="{2046F781-6B8F-4C8F-BE7B-378B7ACF9CA0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6109151" y="4924213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Private Beta</a:t>
            </a:r>
          </a:p>
        </p:txBody>
      </p:sp>
      <p:sp>
        <p:nvSpPr>
          <p:cNvPr id="174" name="OTLSHAPE_SLA_73609d6e8c64405eaf9a111900945daa_Date">
            <a:extLst>
              <a:ext uri="{FF2B5EF4-FFF2-40B4-BE49-F238E27FC236}">
                <a16:creationId xmlns:a16="http://schemas.microsoft.com/office/drawing/2014/main" id="{669CE5E8-3B40-417B-B05E-C2A29C2F75A3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6294613" y="510743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75" name="OTLSHAPE_SLA_73609d6e8c64405eaf9a111900945daa_Shape">
            <a:extLst>
              <a:ext uri="{FF2B5EF4-FFF2-40B4-BE49-F238E27FC236}">
                <a16:creationId xmlns:a16="http://schemas.microsoft.com/office/drawing/2014/main" id="{090ACC12-B103-42E7-A030-D2A7A5A12F99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6352377" y="528785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TLSHAPE_SLA_642753ce33624524bda7e4ee109a5f9d_Title">
            <a:extLst>
              <a:ext uri="{FF2B5EF4-FFF2-40B4-BE49-F238E27FC236}">
                <a16:creationId xmlns:a16="http://schemas.microsoft.com/office/drawing/2014/main" id="{B67D60C8-0F95-4BDD-8A4E-5524F2648295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7302312" y="492421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177" name="OTLSHAPE_SLA_642753ce33624524bda7e4ee109a5f9d_Date">
            <a:extLst>
              <a:ext uri="{FF2B5EF4-FFF2-40B4-BE49-F238E27FC236}">
                <a16:creationId xmlns:a16="http://schemas.microsoft.com/office/drawing/2014/main" id="{95106715-1DCF-4F26-8AE3-49AF0CF1E2BD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7446901" y="510743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78" name="OTLSHAPE_SLA_642753ce33624524bda7e4ee109a5f9d_Shape">
            <a:extLst>
              <a:ext uri="{FF2B5EF4-FFF2-40B4-BE49-F238E27FC236}">
                <a16:creationId xmlns:a16="http://schemas.microsoft.com/office/drawing/2014/main" id="{D7D58D1D-30EE-429A-8D2E-F9F4C7E6017E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7517683" y="528785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TLSHAPE_SLA_cdec049039d04838ba13a617fc9cdecd_Title">
            <a:extLst>
              <a:ext uri="{FF2B5EF4-FFF2-40B4-BE49-F238E27FC236}">
                <a16:creationId xmlns:a16="http://schemas.microsoft.com/office/drawing/2014/main" id="{6FB57AC4-F2AB-4638-A9F1-C13216EA9BD9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10170655" y="492421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Staging</a:t>
            </a:r>
          </a:p>
        </p:txBody>
      </p:sp>
      <p:sp>
        <p:nvSpPr>
          <p:cNvPr id="181" name="OTLSHAPE_SLA_cdec049039d04838ba13a617fc9cdecd_Date">
            <a:extLst>
              <a:ext uri="{FF2B5EF4-FFF2-40B4-BE49-F238E27FC236}">
                <a16:creationId xmlns:a16="http://schemas.microsoft.com/office/drawing/2014/main" id="{4F9B9D4E-BF64-44A5-AB82-400163E85835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0200945" y="510743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Nov 15</a:t>
            </a:r>
          </a:p>
        </p:txBody>
      </p:sp>
      <p:sp>
        <p:nvSpPr>
          <p:cNvPr id="182" name="OTLSHAPE_SLA_cdec049039d04838ba13a617fc9cdecd_Shape">
            <a:extLst>
              <a:ext uri="{FF2B5EF4-FFF2-40B4-BE49-F238E27FC236}">
                <a16:creationId xmlns:a16="http://schemas.microsoft.com/office/drawing/2014/main" id="{2A66559E-6299-405B-92B9-0A837E027555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10274626" y="528785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TLSHAPE_SLA_ef594de3bf094f1cb93f9e7d12ee469b_Title">
            <a:extLst>
              <a:ext uri="{FF2B5EF4-FFF2-40B4-BE49-F238E27FC236}">
                <a16:creationId xmlns:a16="http://schemas.microsoft.com/office/drawing/2014/main" id="{49A0D212-A8CC-4036-B707-4E8FE2E5EE11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11142504" y="4924213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Go Live!</a:t>
            </a:r>
          </a:p>
        </p:txBody>
      </p:sp>
      <p:sp>
        <p:nvSpPr>
          <p:cNvPr id="184" name="OTLSHAPE_SLA_ef594de3bf094f1cb93f9e7d12ee469b_Date">
            <a:extLst>
              <a:ext uri="{FF2B5EF4-FFF2-40B4-BE49-F238E27FC236}">
                <a16:creationId xmlns:a16="http://schemas.microsoft.com/office/drawing/2014/main" id="{00A5F136-AF68-4751-BB9D-47C3823E783F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11201073" y="510743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185" name="OTLSHAPE_SLA_ef594de3bf094f1cb93f9e7d12ee469b_Shape">
            <a:extLst>
              <a:ext uri="{FF2B5EF4-FFF2-40B4-BE49-F238E27FC236}">
                <a16:creationId xmlns:a16="http://schemas.microsoft.com/office/drawing/2014/main" id="{78F21E30-AFFE-42B6-B019-8D90F13FEEBE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11269399" y="528785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B1B5F-0817-4260-8D15-7B05D7A3D549}"/>
              </a:ext>
            </a:extLst>
          </p:cNvPr>
          <p:cNvSpPr txBox="1"/>
          <p:nvPr/>
        </p:nvSpPr>
        <p:spPr>
          <a:xfrm>
            <a:off x="2850606" y="278295"/>
            <a:ext cx="6490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Swimlane Diagram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956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QsIkciOjY0LCJCIjo2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EyOS41OTk5OTE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mYWxz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csIlNoYXBlVGhpY2tuZXNzIjow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YsIkVuZERhdGVQb3NpdGlvbiI6NiwiRGF0ZUlzVmlzaWJsZSI6ZmFsc2UsIlRpdGxlUG9zaXRpb24iOjUsIkR1cmF0aW9uUG9zaXRpb24iOjYsIlBlcmNlbnRhZ2VDb21wbGV0ZWRQb3NpdGlvbiI6NiwiU3BhY2luZyI6My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A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M4LCJSIjowLCJHIjowLCJCIjow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TItMjVUMDM6NDQ6MDAiLCJGb3JtYXQiOiJNTU0iLCJUeXBlIjozLCJBdXRvRGF0ZVJhbmdlIjp0cnVlLCJXb3JraW5nRGF5cyI6MzEsIlRvZGF5TWFya2VyVGV4dCI6IlRvZGF5IiwiQXV0b1NjYWxlVHlwZSI6ZmFsc2V9LCJNaWxlc3RvbmVzIjpbeyIkaWQiOiIxNjMiLCJEYXRlIjoiMjAyMC0wMy0zMVQyMzo1OTowMCIsIlN0eWxlIjp7IiRpZCI6IjE2NCIsIlNoYXBlIjo1LCJDb25uZWN0b3JNYXJnaW4iOnsiJHJlZiI6IjU0In0sIkNvbm5lY3RvclN0eWxlIjp7IiRpZCI6IjE2NSIsIkxpbmVDb2xvciI6eyIkaWQiOiIxNjYiLCIkdHlwZSI6Ik5MUkUuQ29tbW9uLkRvbS5Tb2xpZENvbG9yQnJ1c2gsIE5MUkUuQ29tbW9uIiwiQ29sb3IiOnsiJGlkIjoiMTY3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xNjgiLCJNYXJnaW4iOnsiJHJlZiI6IjYwIn0sIlBhZGRpbmciOnsiJHJlZiI6IjYxIn0sIkJhY2tncm91bmQiOnsiJGlkIjoiMTY5IiwiQ29sb3IiOnsiJGlkIjoiMTcwIiwiQSI6MjU1LCJSIjoxNzgsIkciOjE0LCJCIjoxOH19LCJJc1Zpc2libGUiOnRydWUsIldpZHRoIjoxOC4wLCJIZWlnaHQiOjIwLjAsIkJvcmRlclN0eWxlIjp7IiRpZCI6IjE3MSIsIkxpbmVDb2xvciI6eyIkcmVmIjoiNjUifSwiTGluZVdlaWdodCI6MC4wLCJMaW5lVHlwZSI6MCwiUGFyZW50U3R5bGUiOm51bGx9LCJQYXJlbnRTdHlsZSI6bnVsbH0sIlRpdGxlU3R5bGUiOnsiJGlkIjoiMTcyIiwiRm9udFNldHRpbmdzIjp7IiRpZCI6IjE3MyIsIkZvbnRTaXplIjoxMSwiRm9udE5hbWUiOiJDYWxpYnJpIiwiSXNCb2xkIjp0cnVlLCJJc0l0YWxpYyI6ZmFsc2UsIklzVW5kZXJsaW5lZCI6ZmFsc2UsIlBhcmVudFN0eWxlIjpudWxsfSwiQXV0b1NpemUiOjAsIkZvcmVncm91bmQiOnsiJGlkIjoiMTc0IiwiQ29sb3IiOnsiJGlkIjoiMTc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YiLCJMaW5lQ29sb3IiOm51bGwsIkxpbmVXZWlnaHQiOjAuMCwiTGluZVR5cGUiOjAsIlBhcmVudFN0eWxlIjpudWxsfSwiUGFyZW50U3R5bGUiOm51bGx9LCJEYXRlU3R5bGUiOnsiJGlkIjoiMTc3IiwiRm9udFNldHRpbmdzIjp7IiRpZCI6IjE3OCIsIkZvbnRTaXplIjoxMCwiRm9udE5hbWUiOiJDYWxpYnJpIiwiSXNCb2xkIjpmYWxzZSwiSXNJdGFsaWMiOmZhbHNlLCJJc1VuZGVybGluZWQiOmZhbHNlLCJQYXJlbnRTdHlsZSI6bnVsbH0sIkF1dG9TaXplIjowLCJGb3JlZ3JvdW5kIjp7IiRpZCI6IjE3OSIsIkNvbG9yIjp7IiRpZCI6IjE4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ZmFsc2UsIldpZHRoIjowLjAsIkhlaWdodCI6MC4wLCJCb3JkZXJTdHlsZSI6eyIkaWQiOiIxODEiLCJMaW5lQ29sb3IiOm51bGwsIkxpbmVXZWlnaHQiOjAuMCwiTGluZVR5cGUiOjAsIlBhcmVudFN0eWxlIjpudWxsfSwiUGFyZW50U3R5bGUiOm51bGx9LCJEYXRlRm9ybWF0Ijp7IiRpZCI6IjE4MiIsIkZvcm1hdFN0cmluZyI6Inl5eXkvTU1NIiwiU2VwYXJhdG9yIjoiLyIsIlVzZUludGVybmF0aW9uYWxEYXRlRm9ybWF0IjpmYWxzZSwiRGF0ZUlzVmlzaWJsZSI6dHJ1ZSwiVGltZUlzVmlzaWJsZSI6ZmFsc2UsIkhvdXJEaWdpdHMiOjEsIkFtUG1EZXNpZ25hdG9yIjoyLCJUcmltMDBNaW51dGVzIjpmYWxzZSwiTGFzdEtub3duVmlzaWJpbGl0eVN0YXRlIjp7IiRpZCI6IjE4MyIsIkRhdGVQYXJ0SXNWaXNpYmxlIjp0cnVlLCJUaW1lUGFydElzVmlzaWJsZSI6ZmFsc2V9fSwiSXNWaXNpYmxlIjp0cnVlLCJQYXJlbnRTdHlsZSI6bnVsbH0sIkluZGV4IjowLCJQZXJjZW50YWdlQ29tcGxldGUiOm51bGwsIlBvc2l0aW9uIjp7IlJhdGlvIjowLjAsIklzQ3VzdG9tIjpmYWxzZX0sIkRhdGVGb3JtYXQiOnsiJHJlZiI6IjE4MiJ9LCJSZWxhdGVkVGFza0lkIjoiMDAwMDAwMDAtMDAwMC0wMDAwLTAwMDAtMDAwMDAwMDAwMDAwIiwiSWQiOiJhZDUyZTczOS03OTc5LTQ2ZDctYmQ0Ni0zYjAwNmMwNjM5NGQiLCJJbXBvcnRJZCI6bnVsbCwiVGl0bGUiOiJRMSBSZXZpZXciLCJOb3RlIjpudWxsLCJIeXBlcmxpbmsiOnsiJGlkIjoiMTg0IiwiQWRkcmVzcyI6IiIsIlN1YkFkZHJlc3MiOiIifSwiSXNDaGFuZ2VkIjpmYWxzZSwiSXNOZXciOmZhbHNlfSx7IiRpZCI6IjE4NSIsIkRhdGUiOiIyMDIwLTA3LTA1VDAwOjAwOjAwIiwiU3R5bGUiOnsiJGlkIjoiMTg2IiwiU2hhcGUiOjUsIkNvbm5lY3Rvck1hcmdpbiI6eyIkcmVmIjoiNTQifSwiQ29ubmVjdG9yU3R5bGUiOnsiJGlkIjoiMTg3IiwiTGluZUNvbG9yIjp7IiRpZCI6IjE4OCIsIiR0eXBlIjoiTkxSRS5Db21tb24uRG9tLlNvbGlkQ29sb3JCcnVzaCwgTkxSRS5Db21tb24iLCJDb2xvciI6eyIkaWQiOiIxODkiLCJBIjoxMjcsIlIiOjE3OCwiRyI6MTQsIkIiOjE4fX0sIkxpbmVXZWlnaHQiOjEuMCwiTGluZVR5cGUiOjAsIlBhcmVudFN0eWxlIjpudWxsfSwiSXNCZWxvd1RpbWViYW5kIjpmYWxzZSwiUG9zaXRpb25PblRhc2siOjAsIkhpZGVEYXRlIjpmYWxzZSwiU2hhcGVTaXplIjoxLCJTcGFjaW5nIjoxLjAsIlBhZGRpbmciOnsiJHJlZiI6IjU4In0sIlNoYXBlU3R5bGUiOnsiJGlkIjoiMTkwIiwiTWFyZ2luIjp7IiRyZWYiOiI2MCJ9LCJQYWRkaW5nIjp7IiRyZWYiOiI2MSJ9LCJCYWNrZ3JvdW5kIjp7IiRpZCI6IjE5MSIsIkNvbG9yIjp7IiRpZCI6IjE5MiIsIkEiOjI1NSwiUiI6MTc4LCJHIjoxNCwiQiI6MTh9fSwiSXNWaXNpYmxlIjp0cnVlLCJXaWR0aCI6MTguMCwiSGVpZ2h0IjoyMC4wLCJCb3JkZXJTdHlsZSI6eyIkaWQiOiIxOTMiLCJMaW5lQ29sb3IiOnsiJHJlZiI6IjY1In0sIkxpbmVXZWlnaHQiOjAuMCwiTGluZVR5cGUiOjAsIlBhcmVudFN0eWxlIjpudWxsfSwiUGFyZW50U3R5bGUiOm51bGx9LCJUaXRsZVN0eWxlIjp7IiRpZCI6IjE5NCIsIkZvbnRTZXR0aW5ncyI6eyIkaWQiOiIxOTUiLCJGb250U2l6ZSI6MTEsIkZvbnROYW1lIjoiQ2FsaWJyaSIsIklzQm9sZCI6dHJ1ZSwiSXNJdGFsaWMiOmZhbHNlLCJJc1VuZGVybGluZWQiOmZhbHNlLCJQYXJlbnRTdHlsZSI6bnVsbH0sIkF1dG9TaXplIjowLCJGb3JlZ3JvdW5kIjp7IiRpZCI6IjE5NiIsIkNvbG9yIjp7IiRpZCI6IjE5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udWxsfSwiRGF0ZVN0eWxlIjp7IiRpZCI6IjE5OSIsIkZvbnRTZXR0aW5ncyI6eyIkaWQiOiIyMDAiLCJGb250U2l6ZSI6MTAsIkZvbnROYW1lIjoiQ2FsaWJyaSIsIklzQm9sZCI6ZmFsc2UsIklzSXRhbGljIjpmYWxzZSwiSXNVbmRlcmxpbmVkIjpmYWxzZSwiUGFyZW50U3R5bGUiOm51bGx9LCJBdXRvU2l6ZSI6MCwiRm9yZWdyb3VuZCI6eyIkaWQiOiIyMDEiLCJDb2xvciI6eyIkaWQiOiIyMD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mZhbHNlLCJXaWR0aCI6MC4wLCJIZWlnaHQiOjAuMCwiQm9yZGVyU3R5bGUiOnsiJGlkIjoiMjAzIiwiTGluZUNvbG9yIjpudWxsLCJMaW5lV2VpZ2h0IjowLjAsIkxpbmVUeXBlIjowLCJQYXJlbnRTdHlsZSI6bnVsbH0sIlBhcmVudFN0eWxlIjpudWxsfSwiRGF0ZUZvcm1hdCI6eyIkaWQiOiIyMDQ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yMDUiLCJEYXRlUGFydElzVmlzaWJsZSI6dHJ1ZSwiVGltZVBhcnRJc1Zpc2libGUiOmZhbHNlfX0sIklzVmlzaWJsZSI6dHJ1ZSwiUGFyZW50U3R5bGUiOm51bGx9LCJJbmRleCI6MSwiUGVyY2VudGFnZUNvbXBsZXRlIjpudWxsLCJQb3NpdGlvbiI6eyJSYXRpbyI6MC4wODk5NzExMjgyMTY0OTYyMjEsIklzQ3VzdG9tIjpmYWxzZX0sIkRhdGVGb3JtYXQiOnsiJHJlZiI6IjIwNCJ9LCJSZWxhdGVkVGFza0lkIjoiMDAwMDAwMDAtMDAwMC0wMDAwLTAwMDAtMDAwMDAwMDAwMDAwIiwiSWQiOiI0YTA3NmViZC0yNWMxLTQ2OTgtOWViZi01OTAwYTViNDQ0N2UiLCJJbXBvcnRJZCI6bnVsbCwiVGl0bGUiOiJRMiBSZXZpZXciLCJOb3RlIjpudWxsLCJIeXBlcmxpbmsiOnsiJGlkIjoiMjA2IiwiQWRkcmVzcyI6IiIsIlN1YkFkZHJlc3MiOiIifSwiSXNDaGFuZ2VkIjpmYWxzZSwiSXNOZXciOmZhbHNlfSx7IiRpZCI6IjIwNyIsIkRhdGUiOiIyMDIwLTA5LTI3VDIzOjU5OjAwIiwiU3R5bGUiOnsiJGlkIjoiMjA4IiwiU2hhcGUiOjUsIkNvbm5lY3Rvck1hcmdpbiI6eyIkcmVmIjoiNTQifSwiQ29ubmVjdG9yU3R5bGUiOnsiJGlkIjoiMjA5IiwiTGluZUNvbG9yIjp7IiRpZCI6IjIxMCIsIiR0eXBlIjoiTkxSRS5Db21tb24uRG9tLlNvbGlkQ29sb3JCcnVzaCwgTkxSRS5Db21tb24iLCJDb2xvciI6eyIkaWQiOiIyMTEiLCJBIjoxMjcsIlIiOjc5LCJHIjoxMjksIkIiOjE4OX19LCJMaW5lV2VpZ2h0IjoxLjAsIkxpbmVUeXBlIjowLCJQYXJlbnRTdHlsZSI6bnVsbH0sIklzQmVsb3dUaW1lYmFuZCI6ZmFsc2UsIlBvc2l0aW9uT25UYXNrIjowLCJIaWRlRGF0ZSI6ZmFsc2UsIlNoYXBlU2l6ZSI6MSwiU3BhY2luZyI6MS4wLCJQYWRkaW5nIjp7IiRyZWYiOiI1OCJ9LCJTaGFwZVN0eWxlIjp7IiRpZCI6IjIxMiIsIk1hcmdpbiI6eyIkcmVmIjoiNjAifSwiUGFkZGluZyI6eyIkcmVmIjoiNjEifSwiQmFja2dyb3VuZCI6eyIkaWQiOiIyMTMiLCJDb2xvciI6eyIkaWQiOiIyMTQiLCJBIjoyNTUsIlIiOjE3OCwiRyI6MTQsIkIiOjE4fX0sIklzVmlzaWJsZSI6dHJ1ZSwiV2lkdGgiOjE4LjAsIkhlaWdodCI6MjAuMCwiQm9yZGVyU3R5bGUiOnsiJGlkIjoiMjE1IiwiTGluZUNvbG9yIjp7IiRyZWYiOiI2NSJ9LCJMaW5lV2VpZ2h0IjowLjAsIkxpbmVUeXBlIjowLCJQYXJlbnRTdHlsZSI6bnVsbH0sIlBhcmVudFN0eWxlIjpudWxsfS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MCIsIkxpbmVDb2xvciI6bnVsbCwiTGluZVdlaWdodCI6MC4wLCJMaW5lVHlwZSI6MCwiUGFyZW50U3R5bGUiOm51bGx9LCJQYXJlbnRTdHlsZSI6bnVsbH0sIkRhdGVTdHlsZSI6eyIkaWQiOiIyMjEiLCJGb250U2V0dGluZ3MiOnsiJGlkIjoiMjIyIiwiRm9udFNpemUiOjEwLCJGb250TmFtZSI6IkNhbGlicmkiLCJJc0JvbGQiOmZhbHNlLCJJc0l0YWxpYyI6ZmFsc2UsIklzVW5kZXJsaW5lZCI6ZmFsc2UsIlBhcmVudFN0eWxlIjpudWxsfSwiQXV0b1NpemUiOjAsIkZvcmVncm91bmQiOnsiJGlkIjoiMjIzIiwiQ29sb3IiOnsiJGlkIjoiMjI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mYWxzZSwiV2lkdGgiOjAuMCwiSGVpZ2h0IjowLjAsIkJvcmRlclN0eWxlIjp7IiRpZCI6IjIyNSIsIkxpbmVDb2xvciI6bnVsbCwiTGluZVdlaWdodCI6MC4wLCJMaW5lVHlwZSI6MCwiUGFyZW50U3R5bGUiOm51bGx9LCJQYXJlbnRTdHlsZSI6bnVsbH0sIkRhdGVGb3JtYXQiOnsiJGlkIjoiMjI2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jI3IiwiRGF0ZVBhcnRJc1Zpc2libGUiOnRydWUsIlRpbWVQYXJ0SXNWaXNpYmxlIjpmYWxzZX19LCJJc1Zpc2libGUiOnRydWUsIlBhcmVudFN0eWxlIjpudWxsfSwiSW5kZXgiOjIsIlBlcmNlbnRhZ2VDb21wbGV0ZSI6bnVsbCwiUG9zaXRpb24iOnsiUmF0aW8iOjAuMCwiSXNDdXN0b20iOmZhbHNlfSwiRGF0ZUZvcm1hdCI6eyIkcmVmIjoiMjI2In0sIlJlbGF0ZWRUYXNrSWQiOiIwMDAwMDAwMC0wMDAwLTAwMDAtMDAwMC0wMDAwMDAwMDAwMDAiLCJJZCI6ImRiNDM5M2ZhLWZiMjAtNDI5ZC1hNzY2LTdhZDM5MjcxYWY1MCIsIkltcG9ydElkIjpudWxsLCJUaXRsZSI6IlEzIFJldmlldyIsIk5vdGUiOm51bGwsIkh5cGVybGluayI6eyIkaWQiOiIyMjgiLCJBZGRyZXNzIjoiIiwiU3ViQWRkcmVzcyI6IiJ9LCJJc0NoYW5nZWQiOmZhbHNlLCJJc05ldyI6ZmFsc2V9LHsiJGlkIjoiMjI5IiwiRGF0ZSI6IjIwMjAtMTItMjBUMjM6NTk6MDAiLCJTdHlsZSI6eyIkaWQiOiIyMzAiLCJTaGFwZSI6NSwiQ29ubmVjdG9yTWFyZ2luIjp7IiRyZWYiOiI1NCJ9LCJDb25uZWN0b3JTdHlsZSI6eyIkaWQiOiIyMzEiLCJMaW5lQ29sb3IiOnsiJGlkIjoiMjMyIiwiJHR5cGUiOiJOTFJFLkNvbW1vbi5Eb20uU29saWRDb2xvckJydXNoLCBOTFJFLkNvbW1vbiIsIkNvbG9yIjp7IiRpZCI6IjIzMyIsIkEiOjEyNywiUiI6NzksIkciOjEyOSwiQiI6MTg5fX0sIkxpbmVXZWlnaHQiOjEuMCwiTGluZVR5cGUiOjAsIlBhcmVudFN0eWxlIjpudWxsfSwiSXNCZWxvd1RpbWViYW5kIjpmYWxzZSwiUG9zaXRpb25PblRhc2siOjAsIkhpZGVEYXRlIjpmYWxzZSwiU2hhcGVTaXplIjoxLCJTcGFjaW5nIjoxLjAsIlBhZGRpbmciOnsiJHJlZiI6IjU4In0sIlNoYXBlU3R5bGUiOnsiJGlkIjoiMjM0IiwiTWFyZ2luIjp7IiRyZWYiOiI2MCJ9LCJQYWRkaW5nIjp7IiRyZWYiOiI2MSJ9LCJCYWNrZ3JvdW5kIjp7IiRpZCI6IjIzNSIsIkNvbG9yIjp7IiRpZCI6IjIzNiIsIkEiOjI1NSwiUiI6MTc4LCJHIjoxNCwiQiI6MTh9fSwiSXNWaXNpYmxlIjp0cnVlLCJXaWR0aCI6MTguMCwiSGVpZ2h0IjoyMC4wLCJCb3JkZXJTdHlsZSI6eyIkaWQiOiIyMzciLCJMaW5lQ29sb3IiOnsiJHJlZiI6IjY1In0sIkxpbmVXZWlnaHQiOjAuMCwiTGluZVR5cGUiOjAsIlBhcmVudFN0eWxlIjpudWxsfSwiUGFyZW50U3R5bGUiOm51bGx9LCJUaXRsZVN0eWxlIjp7IiRpZCI6IjIzOCIsIkZvbnRTZXR0aW5ncyI6eyIkaWQiOiIyMzkiLCJGb250U2l6ZSI6MTEsIkZvbnROYW1lIjoiQ2FsaWJyaSIsIklzQm9sZCI6dHJ1ZSwiSXNJdGFsaWMiOmZhbHNlLCJJc1VuZGVybGluZWQiOmZhbHNlLCJQYXJlbnRTdHlsZSI6bnVsbH0sIkF1dG9TaXplIjowLCJGb3JlZ3JvdW5kIjp7IiRpZCI6IjI0MCIsIkNvbG9yIjp7IiRpZCI6IjI0M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QyIiwiTGluZUNvbG9yIjpudWxsLCJMaW5lV2VpZ2h0IjowLjAsIkxpbmVUeXBlIjowLCJQYXJlbnRTdHlsZSI6bnVsbH0sIlBhcmVudFN0eWxlIjpudWxsfSwiRGF0ZVN0eWxlIjp7IiRpZCI6IjI0MyIsIkZvbnRTZXR0aW5ncyI6eyIkaWQiOiIyNDQiLCJGb250U2l6ZSI6MTAsIkZvbnROYW1lIjoiQ2FsaWJyaSIsIklzQm9sZCI6ZmFsc2UsIklzSXRhbGljIjpmYWxzZSwiSXNVbmRlcmxpbmVkIjpmYWxzZSwiUGFyZW50U3R5bGUiOm51bGx9LCJBdXRvU2l6ZSI6MCwiRm9yZWdyb3VuZCI6eyIkaWQiOiIyNDUiLCJDb2xvciI6eyIkaWQiOiIyND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mZhbHNlLCJXaWR0aCI6MC4wLCJIZWlnaHQiOjAuMCwiQm9yZGVyU3R5bGUiOnsiJGlkIjoiMjQ3IiwiTGluZUNvbG9yIjpudWxsLCJMaW5lV2VpZ2h0IjowLjAsIkxpbmVUeXBlIjowLCJQYXJlbnRTdHlsZSI6bnVsbH0sIlBhcmVudFN0eWxlIjpudWxsfSwiRGF0ZUZvcm1hdCI6eyIkaWQiOiIyNDg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yNDkiLCJEYXRlUGFydElzVmlzaWJsZSI6dHJ1ZSwiVGltZVBhcnRJc1Zpc2libGUiOmZhbHNlfX0sIklzVmlzaWJsZSI6dHJ1ZSwiUGFyZW50U3R5bGUiOm51bGx9LCJJbmRleCI6MywiUGVyY2VudGFnZUNvbXBsZXRlIjpudWxsLCJQb3NpdGlvbiI6eyJSYXRpbyI6MC4wLCJJc0N1c3RvbSI6ZmFsc2V9LCJEYXRlRm9ybWF0Ijp7IiRyZWYiOiIyNDgifSwiUmVsYXRlZFRhc2tJZCI6IjAwMDAwMDAwLTAwMDAtMDAwMC0wMDAwLTAwMDAwMDAwMDAwMCIsIklkIjoiZDEzZjE4NjUtNDcxOC00YmJiLTg0ZTMtMTI5ZWVlOWM0Mjc5IiwiSW1wb3J0SWQiOm51bGwsIlRpdGxlIjoiUTQgUmV2aWV3IiwiTm90ZSI6bnVsbCwiSHlwZXJsaW5rIjp7IiRpZCI6IjI1MCIsIkFkZHJlc3MiOiIiLCJTdWJBZGRyZXNzIjoiIn0sIklzQ2hhbmdlZCI6ZmFsc2UsIklzTmV3IjpmYWxzZX1dLCJUYXNrcyI6W10sIlN3aW1sYW5lcyI6W3siJGlkIjoiMjUxIiwiSWQiOiI5Y2YwYjlhMy1iNDA2LTQ4NjktYjlhZS03NDhmYjVlZmJiNTEiLCJJbmRleCI6MCwiSGVhZGVyVGV4dCI6IlBsYW5uaW5nIiwiU3R5bGUiOnsiJGlkIjoiMjUyIiwiSGVhZGVyU3R5bGUiOnsiJGlkIjoiMjUzIiwiVGV4dFN0eWxlIjp7IiRpZCI6IjI1NCIsIkZvbnRTZXR0aW5ncyI6eyIkaWQiOiIyNTUiLCJGb250U2l6ZSI6MTIsIkZvbnROYW1lIjoiQ2FsaWJyaSIsIklzQm9sZCI6dHJ1ZSwiSXNJdGFsaWMiOmZhbHNlLCJJc1VuZGVybGluZWQiOmZhbHNlLCJQYXJlbnRTdHlsZSI6bnVsbH0sIkF1dG9TaXplIjowLCJGb3JlZ3JvdW5kIjp7IiRpZCI6IjI1NiIsIkNvbG9yIjp7IiRpZCI6IjI1NyIsIkEiOjI1NSwiUiI6MjU1LCJHIjoyNTUsIkIiOjI1NX19LCJNYXhXaWR0aCI6MC4wLCJNYXhIZWlnaHQiOjAuMCwiU21hcnRGb3JlZ3JvdW5kSXNBY3RpdmUiOmZhbHNlLCJIb3Jpem9udGFsQWxpZ25tZW50IjowLCJWZXJ0aWNhbEFsaWdubWVudCI6MCwiU21hcnRGb3JlZ3JvdW5kIjpudWxsLCJCYWNrZ3JvdW5kRmlsbFR5cGUiOjAsIk1hcmdpbiI6eyIkaWQiOiIyNTgiLCJUb3AiOjAsIkxlZnQiOjAsIlJpZ2h0IjowLCJCb3R0b20iOjB9LCJQYWRkaW5nIjp7IiRpZCI6IjI1OSIsIlRvcCI6MCwiTGVmdCI6MCwiUmlnaHQiOjAsIkJvdHRvbSI6MH0sIkJhY2tncm91bmQiOm51bGwsIklzVmlzaWJsZSI6ZmFsc2UsIldpZHRoIjowLjAsIkhlaWdodCI6MC4wLCJCb3JkZXJTdHlsZSI6bnVsbCwiUGFyZW50U3R5bGUiOm51bGx9LCJSZWN0YW5nbGVTdHlsZSI6eyIkaWQiOiIyNjAiLCJNYXJnaW4iOnsiJGlkIjoiMjYxIiwiVG9wIjowLCJMZWZ0IjowLCJSaWdodCI6MCwiQm90dG9tIjowfSwiUGFkZGluZyI6eyIkaWQiOiIyNjIiLCJUb3AiOjAsIkxlZnQiOjAsIlJpZ2h0IjowLCJCb3R0b20iOjB9LCJCYWNrZ3JvdW5kIjp7IiRpZCI6IjI2MyIsIkNvbG9yIjp7IiRpZCI6IjI2NCIsIkEiOjI1NSwiUiI6MjU1LCJHIjoxOTIsIkIiOjB9fSwiSXNWaXNpYmxlIjpmYWxzZSwiV2lkdGgiOjAuMCwiSGVpZ2h0IjowLjAsIkJvcmRlclN0eWxlIjp7IiRpZCI6IjI2NSIsIkxpbmVDb2xvciI6eyIkaWQiOiIyNjYiLCIkdHlwZSI6Ik5MUkUuQ29tbW9uLkRvbS5Tb2xpZENvbG9yQnJ1c2gsIE5MUkUuQ29tbW9uIiwiQ29sb3IiOnsiJGlkIjoiMjY3IiwiQSI6MjU1LCJSIjoyMiwiRyI6MjgsIkIiOjM1fX0sIkxpbmVXZWlnaHQiOjAuMCwiTGluZVR5cGUiOjAsIlBhcmVudFN0eWxlIjpudWxsfSwiUGFyZW50U3R5bGUiOm51bGx9LCJNYXJnaW4iOnsiJGlkIjoiMjY4IiwiVG9wIjowLCJMZWZ0IjowLCJSaWdodCI6MCwiQm90dG9tIjowfSwiUGFkZGluZyI6eyIkaWQiOiIyNjkiLCJUb3AiOjAsIkxlZnQiOjAsIlJpZ2h0IjowLCJCb3R0b20iOjB9LCJCYWNrZ3JvdW5kIjpudWxsLCJJc1Zpc2libGUiOnRydWUsIldpZHRoIjowLjAsIkhlaWdodCI6MC4wLCJCb3JkZXJTdHlsZSI6bnVsbCwiUGFyZW50U3R5bGUiOm51bGx9LCJCYWNrZ3JvdW5kU3R5bGUiOnsiJGlkIjoiMjcwIiwiTWFyZ2luIjp7IiRpZCI6IjI3MSIsIlRvcCI6MCwiTGVmdCI6MCwiUmlnaHQiOjAsIkJvdHRvbSI6MH0sIlBhZGRpbmciOnsiJGlkIjoiMjcyIiwiVG9wIjowLCJMZWZ0IjowLCJSaWdodCI6MCwiQm90dG9tIjowfSwiQmFja2dyb3VuZCI6eyIkaWQiOiIyNzMiLCJDb2xvciI6eyIkaWQiOiIyNzQiLCJBIjozOCwiUiI6MjU1LCJHIjoxOTIsIkIiOjB9fSwiSXNWaXNpYmxlIjp0cnVlLCJXaWR0aCI6MC4wLCJIZWlnaHQiOjAuMCwiQm9yZGVyU3R5bGUiOnsiJGlkIjoiMjc1IiwiTGluZUNvbG9yIjp7IiRpZCI6IjI3NiIsIiR0eXBlIjoiTkxSRS5Db21tb24uRG9tLlNvbGlkQ29sb3JCcnVzaCwgTkxSRS5Db21tb24iLCJDb2xvciI6eyIkaWQiOiIyNzciLCJBIjoyNTUsIlIiOjIyLCJHIjoyOCwiQiI6MzV9fSwiTGluZVdlaWdodCI6MC4wLCJMaW5lVHlwZSI6MCwiUGFyZW50U3R5bGUiOm51bGx9LCJQYXJlbnRTdHlsZSI6bnVsbH0sIklzQWJvdmVUaW1lYmFuZCI6ZmFsc2UsIk1hcmdpbiI6eyIkaWQiOiIyNzgiLCJUb3AiOjAsIkxlZnQiOjAsIlJpZ2h0IjowLCJCb3R0b20iOjB9LCJQYWRkaW5nIjp7IiRpZCI6IjI3OSIsIlRvcCI6MCwiTGVmdCI6MCwiUmlnaHQiOjAsIkJvdHRvbSI6MH0sIklzVmlzaWJsZSI6dHJ1ZSwiV2lkdGgiOjAuMCwiSGVpZ2h0IjowLjAsIkJvcmRlclN0eWxlIjpudWxsLCJQYXJlbnRTdHlsZSI6bnVsbH0sIlRhc2tzIjpbeyIkaWQiOiIyODAiLCJfYXR0YWNoZWRNaWxlc3RvbmVzIjpbeyIkaWQiOiIyODEiLCJEYXRlIjoiMjAyMC0wMS0xNlQyMzo1OTowMCIsIlN0eWxlIjp7IiRpZCI6IjI4MiIsIlNoYXBlIjoxNCwiQ29ubmVjdG9yTWFyZ2luIjp7IiRpZCI6IjI4MyIsIlRvcCI6MCwiTGVmdCI6MiwiUmlnaHQiOjIsIkJvdHRvbSI6MH0sIkNvbm5lY3RvclN0eWxlIjp7IiRpZCI6IjI4NCIsIkxpbmVDb2xvciI6eyIkaWQiOiIyODUiLCIkdHlwZSI6Ik5MUkUuQ29tbW9uLkRvbS5Tb2xpZENvbG9yQnJ1c2gsIE5MUkUuQ29tbW9uIiwiQ29sb3IiOnsiJGlkIjoiMjg2IiwiQSI6MTI3LCJSIjoxMjcsIkciOjk2LCJCIjowfX0sIkxpbmVXZWlnaHQiOjEuMCwiTGluZVR5cGUiOjAsIlBhcmVudFN0eWxlIjpudWxsfSwiSXNCZWxvd1RpbWViYW5kIjp0cnVlLCJQb3NpdGlvbk9uVGFzayI6MywiSGlkZURhdGUiOmZhbHNlLCJTaGFwZVNpemUiOjEsIlNwYWNpbmciOjEuMCwiUGFkZGluZyI6eyIkaWQiOiIyODciLCJUb3AiOjcsIkxlZnQiOjMsIlJpZ2h0IjowLCJCb3R0b20iOjJ9LCJTaGFwZVN0eWxlIjp7IiRpZCI6IjI4OCIsIk1hcmdpbiI6eyIkaWQiOiIyODkiLCJUb3AiOjAsIkxlZnQiOjAsIlJpZ2h0IjowLCJCb3R0b20iOjB9LCJQYWRkaW5nIjp7IiRpZCI6IjI5MCIsIlRvcCI6MCwiTGVmdCI6MCwiUmlnaHQiOjAsIkJvdHRvbSI6MH0sIkJhY2tncm91bmQiOnsiJGlkIjoiMjkxIiwiQ29sb3IiOnsiJGlkIjoiMjkyIiwiQSI6MjU1LCJSIjoxMjcsIkciOjk2LCJCIjowfX0sIklzVmlzaWJsZSI6dHJ1ZSwiV2lkdGgiOjE4LjAsIkhlaWdodCI6MjAuMCwiQm9yZGVyU3R5bGUiOnsiJGlkIjoiMjkzIiwiTGluZUNvbG9yIjpudWxsLCJMaW5lV2VpZ2h0IjowLjAsIkxpbmVUeXBlIjowLCJQYXJlbnRTdHlsZSI6bnVsbH0sIlBhcmVudFN0eWxlIjpudWxsfSwiVGl0bGVTdHlsZSI6eyIkaWQiOiIyOTQiLCJGb250U2V0dGluZ3MiOnsiJGlkIjoiMjk1IiwiRm9udFNpemUiOjExLCJGb250TmFtZSI6IkNhbGlicmkiLCJJc0JvbGQiOnRydWUsIklzSXRhbGljIjpmYWxzZSwiSXNVbmRlcmxpbmVkIjpmYWxzZSwiUGFyZW50U3R5bGUiOm51bGx9LCJBdXRvU2l6ZSI6MCwiRm9yZWdyb3VuZCI6eyIkaWQiOiIyOTYiLCJDb2xvciI6eyIkaWQiOiIyOT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3MyJ9LCJJc1Zpc2libGUiOmZhbHNlLCJXaWR0aCI6MC4wLCJIZWlnaHQiOjAuMCwiQm9yZGVyU3R5bGUiOnsiJGlkIjoiMzAwIiwiTGluZUNvbG9yIjpudWxsLCJMaW5lV2VpZ2h0IjowLjAsIkxpbmVUeXBlIjowLCJQYXJlbnRTdHlsZSI6bnVsbH0sIlBhcmVudFN0eWxlIjpudWxsfSwiRGF0ZVN0eWxlIjp7IiRpZCI6IjMwMSIsIkZvbnRTZXR0aW5ncyI6eyIkaWQiOiIzMD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GlkIjoiMzAzIiwiVG9wIjowLCJMZWZ0IjowLCJSaWdodCI6MCwiQm90dG9tIjowfSwiUGFkZGluZyI6eyIkaWQiOiIzMDQiLCJUb3AiOjAsIkxlZnQiOjAsIlJpZ2h0IjowLCJCb3R0b20iOjB9LCJCYWNrZ3JvdW5kIjp7IiRyZWYiOiI4MCJ9LCJJc1Zpc2libGUiOmZhbHNlLCJXaWR0aCI6MC4wLCJIZWlnaHQiOjAuMCwiQm9yZGVyU3R5bGUiOnsiJGlkIjoiMzA1IiwiTGluZUNvbG9yIjpudWxsLCJMaW5lV2VpZ2h0IjowLjAsIkxpbmVUeXBlIjowLCJQYXJlbnRTdHlsZSI6bnVsbH0sIlBhcmVudFN0eWxlIjpudWxsfSwiRGF0ZUZvcm1hdCI6eyIkaWQiOiIz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GVyY2VudGFnZUNvbXBsZXRlIjpudWxsLCJQb3NpdGlvbiI6eyJSYXRpbyI6MC4wLCJJc0N1c3RvbSI6ZmFsc2V9LCJEYXRlRm9ybWF0Ijp7IiRyZWYiOiIzMDYifSwiUmVsYXRlZFRhc2tJZCI6IjFmM2VjZGI1LTIzMjEtNGQxYy04NThhLWI4ZmIxMjM5MmExMyIsIklkIjoiOTY2YWM4ZTMtOGQ5Ny00YmZlLWFlMjMtODkwYTEyNmIyYTc5IiwiSW1wb3J0SWQiOm51bGwsIlRpdGxlIjoiS2lja29mZiBNZWV0aW5nIiwiTm90ZSI6bnVsbCwiSHlwZXJsaW5rIjp7IiRpZCI6IjMwNyIsIkFkZHJlc3MiOiIiLCJTdWJBZGRyZXNzIjoiIn0sIklzQ2hhbmdlZCI6ZmFsc2UsIklzTmV3IjpmYWxzZX1dLCJUYXNrRGVmaW5pdGlvbiI6eyIkaWQiOiIzMDgiLCJHcm91cE5hbWUiOm51bGwsIlN0YXJ0RGF0ZSI6IjIwMjAtMDEtMDJUMDA6MDA6MDBaIiwiRW5kRGF0ZSI6IjIwMjAtMDMtMzFUMTk6NDQ6MDBaIiwiUGVyY2VudGFnZUNvbXBsZXRlIjoxMDAuMCwiU3R5bGUiOnsiJGlkIjoiMzA5IiwiU2hhcGUiOjcsIlNoYXBlVGhpY2tuZXNzIjowLCJEdXJhdGlvbkZvcm1hdCI6MCwiSW5jbHVkZU5vbldvcmtpbmdEYXlzSW5EdXJhdGlvbiI6ZmFsc2UsIlBlcmNlbnRhZ2VDb21wbGV0ZVN0eWxlIjp7IiRpZCI6IjMxMCIsIkZvbnRTZXR0aW5ncyI6eyIkaWQiOiIzMTEiLCJGb250U2l6ZSI6MTAsIkZvbnROYW1lIjoiQ2FsaWJyaSIsIklzQm9sZCI6dHJ1ZSwiSXNJdGFsaWMiOmZhbHNlLCJJc1VuZGVybGluZWQiOmZhbHNlLCJQYXJlbnRTdHlsZSI6bnVsbH0sIkF1dG9TaXplIjowLCJGb3JlZ3JvdW5kIjp7IiRpZCI6IjMxMiIsIkNvbG9yIjp7IiRpZCI6IjMxMy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GlkIjoiMzE2IiwiQ29sb3IiOnsiJGlkIjoiMzE3IiwiQSI6ODksIlIiOjAsIkciOjAsIkIiOjB9fSwiSXNWaXNpYmxlIjp0cnVlLCJXaWR0aCI6MC4wLCJIZWlnaHQiOjAuMCwiQm9yZGVyU3R5bGUiOnsiJGlkIjoiMzE4IiwiTGluZUNvbG9yIjpudWxsLCJMaW5lV2VpZ2h0IjowLjAsIkxpbmVUeXBlIjowLCJQYXJlbnRTdHlsZSI6bnVsbH0sIlBhcmVudFN0eWxlIjpudWxsfSwiRHVyYXRpb25TdHlsZSI6eyIkaWQiOiIzMTkiLCJGb250U2V0dGluZ3MiOnsiJGlkIjoiMzIwIiwiRm9udFNpemUiOjEwLCJGb250TmFtZSI6IkNhbGlicmkiLCJJc0JvbGQiOmZhbHNlLCJJc0l0YWxpYyI6ZmFsc2UsIklzVW5kZXJsaW5lZCI6ZmFsc2UsIlBhcmVudFN0eWxlIjpudWxsfSwiQXV0b1NpemUiOjAsIkZvcmVncm91bmQiOnsiJGlkIjoiMzIxIiwiQ29sb3IiOnsiJGlkIjoiMzI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IzIiwiVG9wIjowLCJMZWZ0IjowLCJSaWdodCI6MCwiQm90dG9tIjowfSwiUGFkZGluZyI6eyIkaWQiOiIzMjQiLCJUb3AiOjAsIkxlZnQiOjAsIlJpZ2h0IjowLCJCb3R0b20iOjB9LCJCYWNrZ3JvdW5kIjp7IiRpZCI6IjMyNSIsIkNvbG9yIjp7IiRyZWYiOiIzMTcifX0sIklzVmlzaWJsZSI6dHJ1ZSwiV2lkdGgiOjAuMCwiSGVpZ2h0IjowLjAsIkJvcmRlclN0eWxlIjp7IiRpZCI6IjMyNiIsIkxpbmVDb2xvciI6bnVsbCwiTGluZVdlaWdodCI6MC4wLCJMaW5lVHlwZSI6MCwiUGFyZW50U3R5bGUiOm51bGx9LCJQYXJlbnRTdHlsZSI6bnVsbH0sIkhvcml6b250YWxDb25uZWN0b3JTdHlsZSI6eyIkaWQiOiIzMjciLCJMaW5lQ29sb3IiOnsiJGlkIjoiMzI4IiwiJHR5cGUiOiJOTFJFLkNvbW1vbi5Eb20uU29saWRDb2xvckJydXNoLCBOTFJFLkNvbW1vbiIsIkNvbG9yIjp7IiRpZCI6IjMyOSIsIkEiOjI1NSwiUiI6MjA0LCJHIjoyMDQsIkIiOjIwNH1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zMzMiLCJNYXJnaW4iOnsiJGlkIjoiMzM0IiwiVG9wIjowLCJMZWZ0Ijo0LCJSaWdodCI6NCwiQm90dG9tIjowfSwiUGFkZGluZyI6eyIkaWQiOiIzMzUiLCJUb3AiOjAsIkxlZnQiOjAsIlJpZ2h0IjowLCJCb3R0b20iOjB9LCJCYWNrZ3JvdW5kIjp7IiRpZCI6IjMzNiIsIkNvbG9yIjp7IiRpZCI6IjMzNyIsIkEiOjI1NSwiUiI6MjU1LCJHIjoxOTIsIkIiOjB9fSwiSXNWaXNpYmxlIjp0cnVlLCJXaWR0aCI6MC4wLCJIZWlnaHQiOjEwLjAsIkJvcmRlclN0eWxlIjp7IiRpZCI6IjMzOCIsIkxpbmVDb2xvciI6eyIkaWQiOiIzMzkiLCIkdHlwZSI6Ik5MUkUuQ29tbW9uLkRvbS5Tb2xpZENvbG9yQnJ1c2gsIE5MUkUuQ29tbW9uIiwiQ29sb3IiOnsiJGlkIjoiMzQwIiwiQSI6MjU1LCJSIjoyNTUsIkciOjAsIkIiOjB9fSwiTGluZVdlaWdodCI6MC4wLCJMaW5lVHlwZSI6MCwiUGFyZW50U3R5bGUiOm51bGx9LCJQYXJlbnRTdHlsZSI6bnVsbH0sIlRpdGxlU3R5bGUiOnsiJGlkIjoiMzQxIiwiRm9udFNldHRpbmdzIjp7IiRpZCI6IjM0MiIsIkZvbnRTaXplIjoxMSwiRm9udE5hbWUiOiJDYWxpYnJpIiwiSXNCb2xkIjp0cnVlLCJJc0l0YWxpYyI6ZmFsc2UsIklzVW5kZXJsaW5lZCI6ZmFsc2UsIlBhcmVudFN0eWxlIjpudWxsfSwiQXV0b1NpemUiOjAsIkZvcmVncm91bmQiOnsiJGlkIjoiMzQzIiwiQ29sb3IiOnsiJGlkIjoiMzQ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M0NSIsIlRvcCI6MCwiTGVmdCI6MCwiUmlnaHQiOjAsIkJvdHRvbSI6MH0sIlBhZGRpbmciOnsiJGlkIjoiMzQ2IiwiVG9wIjowLCJMZWZ0IjowLCJSaWdodCI6MCwiQm90dG9tIjowfSwiQmFja2dyb3VuZCI6eyIkaWQiOiIzNDciLCJDb2xvciI6eyIkcmVmIjoiMzE3In19LCJJc1Zpc2libGUiOnRydWUsIldpZHRoIjowLjAsIkhlaWdodCI6MC4wLCJCb3JkZXJTdHlsZSI6eyIkaWQiOiIzNDgiLCJMaW5lQ29sb3IiOm51bGwsIkxpbmVXZWlnaHQiOjAuMCwiTGluZVR5cGUiOjAsIlBhcmVudFN0eWxlIjpudWxsfSwiUGFyZW50U3R5bGUiOm51bGx9LCJEYXRlU3R5bGUiOnsiJGlkIjoiMzQ5IiwiRm9udFNldHRpbmdzIjp7IiRpZCI6IjM1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iwiVmVydGljYWxBbGlnbm1lbnQiOjAsIlNtYXJ0Rm9yZWdyb3VuZCI6bnVsbCwiQmFja2dyb3VuZEZpbGxUeXBlIjowLCJNYXJnaW4iOnsiJGlkIjoiMzUxIiwiVG9wIjowLCJMZWZ0IjowLCJSaWdodCI6MCwiQm90dG9tIjowfSwiUGFkZGluZyI6eyIkaWQiOiIzNTIiLCJUb3AiOjAsIkxlZnQiOjAsIlJpZ2h0IjowLCJCb3R0b20iOjB9LCJCYWNrZ3JvdW5kIjp7IiRpZCI6IjM1MyIsIkNvbG9yIjp7IiRyZWYiOiIzMTci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zNTUifSwiSWQiOiIxZjNlY2RiNS0yMzIxLTRkMWMtODU4YS1iOGZiMTIzOTJhMTMiLCJJbXBvcnRJZCI6bnVsbCwiVGl0bGUiOiJWaXNpb24iLCJOb3RlIjpudWxsLCJIeXBlcmxpbmsiOnsiJGlkIjoiMzU2IiwiQWRkcmVzcyI6IiIsIlN1YkFkZHJlc3MiOiIifSwiSXNDaGFuZ2VkIjpmYWxzZSwiSXNOZXciOmZhbHNlfSwiSW5kZXgiOjB9LHsiJGlkIjoiMzU3IiwiX2F0dGFjaGVkTWlsZXN0b25lcyI6W10sIlRhc2tEZWZpbml0aW9uIjp7IiRpZCI6IjM1OCIsIkdyb3VwTmFtZSI6bnVsbCwiU3RhcnREYXRlIjoiMjAyMC0wMS0yOFQwMDowMDowMFoiLCJFbmREYXRlIjoiMjAyMC0wMy0zMVQxODo1NzowMFoiLCJQZXJjZW50YWdlQ29tcGxldGUiOjEwMC4wLCJTdHlsZSI6eyIkaWQiOiIzNTkiLCJTaGFwZSI6NywiU2hhcGVUaGlja25lc3MiOjAsIkR1cmF0aW9uRm9ybWF0IjowLCJJbmNsdWRlTm9uV29ya2luZ0RheXNJbkR1cmF0aW9uIjpmYWxzZSwiUGVyY2VudGFnZUNvbXBsZXRlU3R5bGUiOnsiJGlkIjoiMzYwIiwiRm9udFNldHRpbmdzIjp7IiRpZCI6IjM2MSIsIkZvbnRTaXplIjoxMCwiRm9udE5hbWUiOiJDYWxpYnJpIiwiSXNCb2xkIjp0cnVlLCJJc0l0YWxpYyI6ZmFsc2UsIklzVW5kZXJsaW5lZCI6ZmFsc2UsIlBhcmVudFN0eWxlIjpudWxsfSwiQXV0b1NpemUiOjAsIkZvcmVncm91bmQiOnsiJGlkIjoiMzYyIiwiQ29sb3IiOnsiJGlkIjoiMzYzIiwiQSI6MjU1LCJSIjoxMjcsIkciOjk2LCJCIjowfX0sIk1heFdpZHRoIjoyMDAuMCwiTWF4SGVpZ2h0IjoiSW5maW5pdHkiLCJTbWFydEZvcmVncm91bmRJc0FjdGl2ZSI6ZmFsc2UsIkhvcml6b250YWxBbGlnbm1lbnQiOjAsIlZlcnRpY2FsQWxpZ25tZW50IjowLCJTbWFydEZvcmVncm91bmQiOm51bGwsIkJhY2tncm91bmRGaWxsVHlwZSI6MCwiTWFyZ2luIjp7IiRpZCI6IjM2NCIsIlRvcCI6MCwiTGVmdCI6MCwiUmlnaHQiOjAsIkJvdHRvbSI6MH0sIlBhZGRpbmciOnsiJGlkIjoiMzY1IiwiVG9wIjowLCJMZWZ0IjowLCJSaWdodCI6MCwiQm90dG9tIjowfSwiQmFja2dyb3VuZCI6eyIkcmVmIjoiMzE2In0sIklzVmlzaWJsZSI6dHJ1ZSwiV2lkdGgiOjAuMCwiSGVpZ2h0IjowLjAsIkJvcmRlclN0eWxlIjp7IiRpZCI6IjM2NiIsIkxpbmVDb2xvciI6bnVsbCwiTGluZVdlaWdodCI6MC4wLCJMaW5lVHlwZSI6MCwiUGFyZW50U3R5bGUiOm51bGx9LCJQYXJlbnRTdHlsZSI6bnVsbH0sIkR1cmF0aW9uU3R5bGUiOnsiJGlkIjoiMzY3IiwiRm9udFNldHRpbmdzIjp7IiRpZCI6IjM2OCIsIkZvbnRTaXplIjoxMCwiRm9udE5hbWUiOiJDYWxpYnJpIiwiSXNCb2xkIjpmYWxzZSwiSXNJdGFsaWMiOmZhbHNlLCJJc1VuZGVybGluZWQiOmZhbHNlLCJQYXJlbnRTdHlsZSI6bnVsbH0sIkF1dG9TaXplIjowLCJGb3JlZ3JvdW5kIjp7IiRpZCI6IjM2OSIsIkNvbG9yIjp7IiRyZWYiOiIzMjIifX0sIk1heFdpZHRoIjoyMDAuMCwiTWF4SGVpZ2h0IjoiSW5maW5pdHkiLCJTbWFydEZvcmVncm91bmRJc0FjdGl2ZSI6ZmFsc2UsIkhvcml6b250YWxBbGlnbm1lbnQiOjAsIlZlcnRpY2FsQWxpZ25tZW50IjowLCJTbWFydEZvcmVncm91bmQiOm51bGwsIkJhY2tncm91bmRGaWxsVHlwZSI6MCwiTWFyZ2luIjp7IiRpZCI6IjM3MCIsIlRvcCI6MCwiTGVmdCI6MCwiUmlnaHQiOjAsIkJvdHRvbSI6MH0sIlBhZGRpbmciOnsiJGlkIjoiMzcxIiwiVG9wIjowLCJMZWZ0IjowLCJSaWdodCI6MCwiQm90dG9tIjowfSwiQmFja2dyb3VuZCI6eyIkcmVmIjoiMzI1In0sIklzVmlzaWJsZSI6dHJ1ZSwiV2lkdGgiOjAuMCwiSGVpZ2h0IjowLjAsIkJvcmRlclN0eWxlIjp7IiRpZCI6IjM3MiIsIkxpbmVDb2xvciI6bnVsbCwiTGluZVdlaWdodCI6MC4wLCJMaW5lVHlwZSI6MCwiUGFyZW50U3R5bGUiOm51bGx9LCJQYXJlbnRTdHlsZSI6bnVsbH0sIkhvcml6b250YWxDb25uZWN0b3JTdHlsZSI6eyIkaWQiOiIzNzMiLCJMaW5lQ29sb3IiOnsiJHJlZiI6IjMyOCJ9LCJMaW5lV2VpZ2h0IjoxLjAsIkxpbmVUeXBlIjowLCJQYXJlbnRTdHlsZSI6bnVsbH0sIlZlcnRpY2FsQ29ubmVjdG9yU3R5bGUiOnsiJGlkIjoiMzc0IiwiTGluZUNvbG9yIjp7IiRyZWYiOiIzMzEi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zNzUiLCJNYXJnaW4iOnsiJGlkIjoiMzc2IiwiVG9wIjowLCJMZWZ0Ijo0LCJSaWdodCI6NCwiQm90dG9tIjowfSwiUGFkZGluZyI6eyIkaWQiOiIzNzciLCJUb3AiOjAsIkxlZnQiOjAsIlJpZ2h0IjowLCJCb3R0b20iOjB9LCJCYWNrZ3JvdW5kIjp7IiRpZCI6IjM3OCIsIkNvbG9yIjp7IiRpZCI6IjM3OSIsIkEiOjI1NSwiUiI6MjU1LCJHIjoxOTIsIkIiOjB9fSwiSXNWaXNpYmxlIjp0cnVlLCJXaWR0aCI6MC4wLCJIZWlnaHQiOjEwLjAsIkJvcmRlclN0eWxlIjp7IiRpZCI6IjM4MCIsIkxpbmVDb2xvciI6eyIkaWQiOiIzODEiLCIkdHlwZSI6Ik5MUkUuQ29tbW9uLkRvbS5Tb2xpZENvbG9yQnJ1c2gsIE5MUkUuQ29tbW9uIiwiQ29sb3IiOnsiJGlkIjoiMzgyIiwiQSI6MjU1LCJSIjoyNTUsIkciOjAsIkIiOjB9fSwiTGluZVdlaWdodCI6MC4wLCJMaW5lVHlwZSI6MCwiUGFyZW50U3R5bGUiOm51bGx9LCJQYXJlbnRTdHlsZSI6bnVsbH0sIlRpdGxlU3R5bGUiOnsiJGlkIjoiMzgzIiwiRm9udFNldHRpbmdzIjp7IiRpZCI6IjM4NCIsIkZvbnRTaXplIjoxMSwiRm9udE5hbWUiOiJDYWxpYnJpIiwiSXNCb2xkIjp0cnVlLCJJc0l0YWxpYyI6ZmFsc2UsIklzVW5kZXJsaW5lZCI6ZmFsc2UsIlBhcmVudFN0eWxlIjpudWxsfSwiQXV0b1NpemUiOjIsIkZvcmVncm91bmQiOnsiJGlkIjoiMzg1IiwiQ29sb3IiOnsiJGlkIjoiMzg2IiwiQSI6MjU1LCJSIjowLCJHIjowLCJCIjowfX0sIk1heFdpZHRoIjo0Ny43NjAwMDAwMDAwMDAwMDUsIk1heEhlaWdodCI6IkluZmluaXR5IiwiU21hcnRGb3JlZ3JvdW5kSXNBY3RpdmUiOmZhbHNlLCJIb3Jpem9udGFsQWxpZ25tZW50IjoxLCJWZXJ0aWNhbEFsaWdubWVudCI6MCwiU21hcnRGb3JlZ3JvdW5kIjpudWxsLCJCYWNrZ3JvdW5kRmlsbFR5cGUiOjAsIk1hcmdpbiI6eyIkaWQiOiIzODciLCJUb3AiOjAsIkxlZnQiOjAsIlJpZ2h0IjowLCJCb3R0b20iOjB9LCJQYWRkaW5nIjp7IiRpZCI6IjM4OCIsIlRvcCI6MCwiTGVmdCI6MCwiUmlnaHQiOjAsIkJvdHRvbSI6MH0sIkJhY2tncm91bmQiOnsiJHJlZiI6IjM0NyJ9LCJJc1Zpc2libGUiOnRydWUsIldpZHRoIjowLjAsIkhlaWdodCI6MC4wLCJCb3JkZXJTdHlsZSI6eyIkaWQiOiIzODkiLCJMaW5lQ29sb3IiOm51bGwsIkxpbmVXZWlnaHQiOjAuMCwiTGluZVR5cGUiOjAsIlBhcmVudFN0eWxlIjpudWxsfSwiUGFyZW50U3R5bGUiOm51bGx9LCJEYXRlU3R5bGUiOnsiJGlkIjoiMzkwIiwiRm9udFNldHRpbmdzIjp7IiRpZCI6IjM5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iwiVmVydGljYWxBbGlnbm1lbnQiOjAsIlNtYXJ0Rm9yZWdyb3VuZCI6bnVsbCwiQmFja2dyb3VuZEZpbGxUeXBlIjowLCJNYXJnaW4iOnsiJGlkIjoiMzkyIiwiVG9wIjowLCJMZWZ0IjowLCJSaWdodCI6MCwiQm90dG9tIjowfSwiUGFkZGluZyI6eyIkaWQiOiIzOTMiLCJUb3AiOjAsIkxlZnQiOjAsIlJpZ2h0IjowLCJCb3R0b20iOjB9LCJCYWNrZ3JvdW5kIjp7IiRyZWYiOiIzNTMifSwiSXNWaXNpYmxlIjp0cnVlLCJXaWR0aCI6MC4wLCJIZWlnaHQiOjAuMCwiQm9yZGVyU3R5bGUiOnsiJGlkIjoiMzk0IiwiTGluZUNvbG9yIjpudWxsLCJMaW5lV2VpZ2h0IjowLjAsIkxpbmVUeXBlIjowLCJQYXJlbnRTdHlsZSI6bnVsbH0sIlBhcmVudFN0eWxlIjpudWxsfSwiRGF0ZUZvcm1hdCI6eyIkaWQiOiIz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M5NSJ9LCJJZCI6ImJmMGJhYjRlLTk4ZjUtNDc2My1hODI1LTY4YTVkMjE5YTVjNyIsIkltcG9ydElkIjpudWxsLCJUaXRsZSI6Ik9iamVjdGl2ZXMiLCJOb3RlIjpudWxsLCJIeXBlcmxpbmsiOnsiJGlkIjoiMzk2IiwiQWRkcmVzcyI6IiIsIlN1YkFkZHJlc3MiOiIifSwiSXNDaGFuZ2VkIjpmYWxzZSwiSXNOZXciOmZhbHNlfSwiSW5kZXgiOjB9LHsiJGlkIjoiMzk3IiwiX2F0dGFjaGVkTWlsZXN0b25lcyI6W10sIlRhc2tEZWZpbml0aW9uIjp7IiRpZCI6IjM5OCIsIkdyb3VwTmFtZSI6IjU3OTE1MTVmLTgwYWQtNGY1NS1iZGQzLWMyMzI2ODc4MjQyOCIsIlN0YXJ0RGF0ZSI6IjIwMjAtMDctMTNUMjI6MjU6MDBaIiwiRW5kRGF0ZSI6IjIwMjAtMDktMzBUMDc6MzY6MDBaIiwiUGVyY2VudGFnZUNvbXBsZXRlIjo3NS4wLCJTdHlsZSI6eyIkaWQiOiIzOTkiLCJTaGFwZSI6NywiU2hhcGVUaGlja25lc3MiOjAsIkR1cmF0aW9uRm9ybWF0IjowLCJJbmNsdWRlTm9uV29ya2luZ0RheXNJbkR1cmF0aW9uIjpmYWxzZSwiUGVyY2VudGFnZUNvbXBsZXRlU3R5bGUiOnsiJGlkIjoiNDAwIiwiRm9udFNldHRpbmdzIjp7IiRpZCI6IjQ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AyIiwiTGluZUNvbG9yIjpudWxsLCJMaW5lV2VpZ2h0IjowLjAsIkxpbmVUeXBlIjowLCJQYXJlbnRTdHlsZSI6bnVsbH0sIlBhcmVudFN0eWxlIjpudWxsfSwiRHVyYXRpb25TdHlsZSI6eyIkaWQiOiI0MDMiLCJGb250U2V0dGluZ3MiOnsiJGlkIjoiNDA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DUiLCJMaW5lQ29sb3IiOm51bGwsIkxpbmVXZWlnaHQiOjAuMCwiTGluZVR5cGUiOjAsIlBhcmVudFN0eWxlIjpudWxsfSwiUGFyZW50U3R5bGUiOm51bGx9LCJIb3Jpem9udGFsQ29ubmVjdG9yU3R5bGUiOnsiJGlkIjoiNDA2IiwiTGluZUNvbG9yIjp7IiRyZWYiOiI5OCJ9LCJMaW5lV2VpZ2h0IjoxLjAsIkxpbmVUeXBlIjowLCJQYXJlbnRTdHlsZSI6bnVsbH0sIlZlcnRpY2FsQ29ubmVjdG9yU3R5bGUiOnsiJGlkIjoiNDA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0MDgiLCJNYXJnaW4iOnsiJHJlZiI6IjEwNCJ9LCJQYWRkaW5nIjp7IiRyZWYiOiIxMDUifSwiQmFja2dyb3VuZCI6eyIkaWQiOiI0MDkiLCJDb2xvciI6eyIkaWQiOiI0MTAiLCJBIjoyNTUsIlIiOjI1NSwiRyI6MTkyLCJCIjowfX0sIklzVmlzaWJsZSI6dHJ1ZSwiV2lkdGgiOjAuMCwiSGVpZ2h0IjoxMC4wLCJCb3JkZXJTdHlsZSI6eyIkaWQiOiI0MTEiLCJMaW5lQ29sb3IiOnsiJHJlZiI6IjEwOSJ9LCJMaW5lV2VpZ2h0IjowLjAsIkxpbmVUeXBlIjowLCJQYXJlbnRTdHlsZSI6bnVsbH0sIlBhcmVudFN0eWxlIjpudWxsfSwiVGl0bGVTdHlsZSI6eyIkaWQiOiI0MTIiLCJGb250U2V0dGluZ3MiOnsiJGlkIjoiNDEzIiwiRm9udFNpemUiOjExLCJGb250TmFtZSI6IkNhbGlicmkiLCJJc0JvbGQiOnRydWUsIklzSXRhbGljIjpmYWxzZSwiSXNVbmRlcmxpbmVkIjpmYWxzZSwiUGFyZW50U3R5bGUiOm51bGx9LCJBdXRvU2l6ZSI6MiwiRm9yZWdyb3VuZCI6eyIkaWQiOiI0MTQiLCJDb2xvciI6eyIkaWQiOiI0MTUiLCJBIjoyNTUsIlIiOjAsIkciOjAsIkIiOjB9fSwiTWF4V2lkdGgiOjkzLjE0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E5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jc5ZWViZjBjLWMwM2UtNGVhMC04NTQwLWI4MDg4MjcxN2UwYSIsIkltcG9ydElkIjpudWxsLCJUaXRsZSI6IkJldGEgKyBSZWxlYXNlIFBsYW5zIiwiTm90ZSI6bnVsbCwiSHlwZXJsaW5rIjp7IiRpZCI6IjQyMCIsIkFkZHJlc3MiOiIiLCJTdWJBZGRyZXNzIjoiIn0sIklzQ2hhbmdlZCI6ZmFsc2UsIklzTmV3IjpmYWxzZX0sIkluZGV4IjowfSx7IiRpZCI6IjQyMSIsIl9hdHRhY2hlZE1pbGVzdG9uZXMiOltdLCJUYXNrRGVmaW5pdGlvbiI6eyIkaWQiOiI0MjIiLCJHcm91cE5hbWUiOiI1NzkxNTE1Zi04MGFkLTRmNTUtYmRkMy1jMjMyNjg3ODI0MjgiLCJTdGFydERhdGUiOiIyMDIwLTA2LTA0VDAwOjAwOjAwWiIsIkVuZERhdGUiOiIyMDIwLTA3LTExVDIzOjU4OjAwWiIsIlBlcmNlbnRhZ2VDb21wbGV0ZSI6NzUuMCwiU3R5bGUiOnsiJGlkIjoiNDIzIiwiU2hhcGUiOjcsIlNoYXBlVGhpY2tuZXNzIjowLCJEdXJhdGlvbkZvcm1hdCI6MCwiSW5jbHVkZU5vbldvcmtpbmdEYXlzSW5EdXJhdGlvbiI6ZmFsc2UsIlBlcmNlbnRhZ2VDb21wbGV0ZVN0eWxlIjp7IiRpZCI6IjQyNCIsIkZvbnRTZXR0aW5ncyI6eyIkaWQiOiI0M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yNiIsIkxpbmVDb2xvciI6bnVsbCwiTGluZVdlaWdodCI6MC4wLCJMaW5lVHlwZSI6MCwiUGFyZW50U3R5bGUiOm51bGx9LCJQYXJlbnRTdHlsZSI6bnVsbH0sIkR1cmF0aW9uU3R5bGUiOnsiJGlkIjoiNDI3IiwiRm9udFNldHRpbmdzIjp7IiRpZCI6IjQy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I5IiwiTGluZUNvbG9yIjpudWxsLCJMaW5lV2VpZ2h0IjowLjAsIkxpbmVUeXBlIjowLCJQYXJlbnRTdHlsZSI6bnVsbH0sIlBhcmVudFN0eWxlIjpudWxsfSwiSG9yaXpvbnRhbENvbm5lY3RvclN0eWxlIjp7IiRpZCI6IjQzMCIsIkxpbmVDb2xvciI6eyIkcmVmIjoiOTgifSwiTGluZVdlaWdodCI6MS4wLCJMaW5lVHlwZSI6MCwiUGFyZW50U3R5bGUiOm51bGx9LCJWZXJ0aWNhbENvbm5lY3RvclN0eWxlIjp7IiRpZCI6IjQzM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DMyIiwiTWFyZ2luIjp7IiRyZWYiOiIxMDQifSwiUGFkZGluZyI6eyIkcmVmIjoiMTA1In0sIkJhY2tncm91bmQiOnsiJGlkIjoiNDMzIiwiQ29sb3IiOnsiJGlkIjoiNDM0IiwiQSI6MjU1LCJSIjoyNTUsIkciOjE5MiwiQiI6MH19LCJJc1Zpc2libGUiOnRydWUsIldpZHRoIjowLjAsIkhlaWdodCI6MTAuMCwiQm9yZGVyU3R5bGUiOnsiJGlkIjoiNDM1IiwiTGluZUNvbG9yIjp7IiRyZWYiOiIxMDkifSwiTGluZVdlaWdodCI6MC4wLCJMaW5lVHlwZSI6MCwiUGFyZW50U3R5bGUiOm51bGx9LCJQYXJlbnRTdHlsZSI6bnVsbH0sIlRpdGxlU3R5bGUiOnsiJGlkIjoiNDM2IiwiRm9udFNldHRpbmdzIjp7IiRpZCI6IjQzNyIsIkZvbnRTaXplIjoxMSwiRm9udE5hbWUiOiJDYWxpYnJpIiwiSXNCb2xkIjp0cnVlLCJJc0l0YWxpYyI6ZmFsc2UsIklzVW5kZXJsaW5lZCI6ZmFsc2UsIlBhcmVudFN0eWxlIjpudWxsfSwiQXV0b1NpemUiOjIsIkZvcmVncm91bmQiOnsiJGlkIjoiNDM4IiwiQ29sb3IiOnsiJGlkIjoiNDM5IiwiQSI6MjU1LCJSIjowLCJHIjowLCJCIjowfX0sIk1heFdpZHRoIjo1OC4wODY2NjY2NjY2NjY2NzM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QwIiwiTGluZUNvbG9yIjpudWxsLCJMaW5lV2VpZ2h0IjowLjAsIkxpbmVUeXBlIjowLCJQYXJlbnRTdHlsZSI6bnVsbH0sIlBhcmVudFN0eWxlIjpudWxsfSwiRGF0ZVN0eWxlIjp7IiRpZCI6IjQ0MSIsIkZvbnRTZXR0aW5ncyI6eyIkaWQiOiI0NDI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NDM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ZWViODNlNTAtM2ZmZS00YTcyLWEyMDMtZmVkZTg3ZjIzMDgxIiwiSW1wb3J0SWQiOm51bGwsIlRpdGxlIjoiU2FsZXMgQnVkZ2V0IiwiTm90ZSI6bnVsbCwiSHlwZXJsaW5rIjp7IiRpZCI6IjQ0NCIsIkFkZHJlc3MiOiIiLCJTdWJBZGRyZXNzIjoiIn0sIklzQ2hhbmdlZCI6ZmFsc2UsIklzTmV3IjpmYWxzZX0sIkluZGV4IjowfSx7IiRpZCI6IjQ0NSIsIl9hdHRhY2hlZE1pbGVzdG9uZXMiOltdLCJUYXNrRGVmaW5pdGlvbiI6eyIkaWQiOiI0NDYiLCJHcm91cE5hbWUiOiI1NzkxNTE1Zi04MGFkLTRmNTUtYmRkMy1jMjMyNjg3ODI0MjgiLCJTdGFydERhdGUiOiIyMDIwLTA0LTAyVDAwOjAwOjAwWiIsIkVuZERhdGUiOiIyMDIwLTA2LTAyVDEzOjAwOjAwWiIsIlBlcmNlbnRhZ2VDb21wbGV0ZSI6NzUuMCwiU3R5bGUiOnsiJGlkIjoiNDQ3IiwiU2hhcGUiOjcsIlNoYXBlVGhpY2tuZXNzIjowLCJEdXJhdGlvbkZvcm1hdCI6MCwiSW5jbHVkZU5vbldvcmtpbmdEYXlzSW5EdXJhdGlvbiI6ZmFsc2UsIlBlcmNlbnRhZ2VDb21wbGV0ZVN0eWxlIjp7IiRpZCI6IjQ0OCIsIkZvbnRTZXR0aW5ncyI6eyIkaWQiOiI0NDkiLCJGb250U2l6ZSI6MTAsIkZvbnROYW1lIjoiQ2FsaWJyaSIsIklzQm9sZCI6dHJ1ZSwiSXNJdGFsaWMiOmZhbHNlLCJJc1VuZGVybGluZWQiOmZhbHNlLCJQYXJlbnRTdHlsZSI6bnVsbH0sIkF1dG9TaXplIjowLCJGb3JlZ3JvdW5kIjp7IiRpZCI6IjQ1MCIsIkNvbG9yIjp7IiRpZCI6IjQ1MS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0NTIiLCJUb3AiOjAsIkxlZnQiOjAsIlJpZ2h0IjowLCJCb3R0b20iOjB9LCJQYWRkaW5nIjp7IiRpZCI6IjQ1MyIsIlRvcCI6MCwiTGVmdCI6MCwiUmlnaHQiOjAsIkJvdHRvbSI6MH0sIkJhY2tncm91bmQiOnsiJHJlZiI6IjMxNiJ9LCJJc1Zpc2libGUiOnRydWUsIldpZHRoIjowLjAsIkhlaWdodCI6MC4wLCJCb3JkZXJTdHlsZSI6eyIkaWQiOiI0NTQiLCJMaW5lQ29sb3IiOm51bGwsIkxpbmVXZWlnaHQiOjAuMCwiTGluZVR5cGUiOjAsIlBhcmVudFN0eWxlIjpudWxsfSwiUGFyZW50U3R5bGUiOm51bGx9LCJEdXJhdGlvblN0eWxlIjp7IiRpZCI6IjQ1NSIsIkZvbnRTZXR0aW5ncyI6eyIkaWQiOiI0NTYiLCJGb250U2l6ZSI6MTAsIkZvbnROYW1lIjoiQ2FsaWJyaSIsIklzQm9sZCI6ZmFsc2UsIklzSXRhbGljIjpmYWxzZSwiSXNVbmRlcmxpbmVkIjpmYWxzZSwiUGFyZW50U3R5bGUiOm51bGx9LCJBdXRvU2l6ZSI6MCwiRm9yZWdyb3VuZCI6eyIkaWQiOiI0NTciLCJDb2xvciI6eyIkcmVmIjoiMzIyIn19LCJNYXhXaWR0aCI6MjAwLjAsIk1heEhlaWdodCI6IkluZmluaXR5IiwiU21hcnRGb3JlZ3JvdW5kSXNBY3RpdmUiOmZhbHNlLCJIb3Jpem9udGFsQWxpZ25tZW50IjowLCJWZXJ0aWNhbEFsaWdubWVudCI6MCwiU21hcnRGb3JlZ3JvdW5kIjpudWxsLCJCYWNrZ3JvdW5kRmlsbFR5cGUiOjAsIk1hcmdpbiI6eyIkaWQiOiI0NTgiLCJUb3AiOjAsIkxlZnQiOjAsIlJpZ2h0IjowLCJCb3R0b20iOjB9LCJQYWRkaW5nIjp7IiRpZCI6IjQ1OSIsIlRvcCI6MCwiTGVmdCI6MCwiUmlnaHQiOjAsIkJvdHRvbSI6MH0sIkJhY2tncm91bmQiOnsiJHJlZiI6IjMyNSJ9LCJJc1Zpc2libGUiOnRydWUsIldpZHRoIjowLjAsIkhlaWdodCI6MC4wLCJCb3JkZXJTdHlsZSI6eyIkaWQiOiI0NjAiLCJMaW5lQ29sb3IiOm51bGwsIkxpbmVXZWlnaHQiOjAuMCwiTGluZVR5cGUiOjAsIlBhcmVudFN0eWxlIjpudWxsfSwiUGFyZW50U3R5bGUiOm51bGx9LCJIb3Jpem9udGFsQ29ubmVjdG9yU3R5bGUiOnsiJGlkIjoiNDYxIiwiTGluZUNvbG9yIjp7IiRyZWYiOiIzMjgifSwiTGluZVdlaWdodCI6MS4wLCJMaW5lVHlwZSI6MCwiUGFyZW50U3R5bGUiOm51bGx9LCJWZXJ0aWNhbENvbm5lY3RvclN0eWxlIjp7IiRpZCI6IjQ2MiIsIkxpbmVDb2xvciI6eyIkcmVmIjoiMzM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DYzIiwiTWFyZ2luIjp7IiRpZCI6IjQ2NCIsIlRvcCI6MCwiTGVmdCI6NCwiUmlnaHQiOjQsIkJvdHRvbSI6MH0sIlBhZGRpbmciOnsiJGlkIjoiNDY1IiwiVG9wIjowLCJMZWZ0IjowLCJSaWdodCI6MCwiQm90dG9tIjowfSwiQmFja2dyb3VuZCI6eyIkaWQiOiI0NjYiLCJDb2xvciI6eyIkaWQiOiI0NjciLCJBIjoyNTUsIlIiOjI1NSwiRyI6MTkyLCJCIjowfX0sIklzVmlzaWJsZSI6dHJ1ZSwiV2lkdGgiOjAuMCwiSGVpZ2h0IjoxMC4wLCJCb3JkZXJTdHlsZSI6eyIkaWQiOiI0NjgiLCJMaW5lQ29sb3IiOnsiJGlkIjoiNDY5IiwiJHR5cGUiOiJOTFJFLkNvbW1vbi5Eb20uU29saWRDb2xvckJydXNoLCBOTFJFLkNvbW1vbiIsIkNvbG9yIjp7IiRpZCI6IjQ3MCIsIkEiOjI1NSwiUiI6MjU1LCJHIjowLCJCIjowfX0sIkxpbmVXZWlnaHQiOjAuMCwiTGluZVR5cGUiOjAsIlBhcmVudFN0eWxlIjpudWxsfSwiUGFyZW50U3R5bGUiOm51bGx9LCJUaXRsZVN0eWxlIjp7IiRpZCI6IjQ3MSIsIkZvbnRTZXR0aW5ncyI6eyIkaWQiOiI0NzIiLCJGb250U2l6ZSI6MTEsIkZvbnROYW1lIjoiQ2FsaWJyaSIsIklzQm9sZCI6dHJ1ZSwiSXNJdGFsaWMiOmZhbHNlLCJJc1VuZGVybGluZWQiOmZhbHNlLCJQYXJlbnRTdHlsZSI6bnVsbH0sIkF1dG9TaXplIjowLCJGb3JlZ3JvdW5kIjp7IiRpZCI6IjQ3MyIsIkNvbG9yIjp7IiRpZCI6IjQ3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0NzUiLCJUb3AiOjAsIkxlZnQiOjAsIlJpZ2h0IjowLCJCb3R0b20iOjB9LCJQYWRkaW5nIjp7IiRpZCI6IjQ3NiIsIlRvcCI6MCwiTGVmdCI6MCwiUmlnaHQiOjAsIkJvdHRvbSI6MH0sIkJhY2tncm91bmQiOnsiJHJlZiI6IjM0NyJ9LCJJc1Zpc2libGUiOnRydWUsIldpZHRoIjowLjAsIkhlaWdodCI6MC4wLCJCb3JkZXJTdHlsZSI6eyIkaWQiOiI0NzciLCJMaW5lQ29sb3IiOm51bGwsIkxpbmVXZWlnaHQiOjAuMCwiTGluZVR5cGUiOjAsIlBhcmVudFN0eWxlIjpudWxsfS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iwiVmVydGljYWxBbGlnbm1lbnQiOjAsIlNtYXJ0Rm9yZWdyb3VuZCI6bnVsbCwiQmFja2dyb3VuZEZpbGxUeXBlIjowLCJNYXJnaW4iOnsiJGlkIjoiNDgwIiwiVG9wIjowLCJMZWZ0IjowLCJSaWdodCI6MCwiQm90dG9tIjowfSwiUGFkZGluZyI6eyIkaWQiOiI0ODEiLCJUb3AiOjAsIkxlZnQiOjAsIlJpZ2h0IjowLCJCb3R0b20iOjB9LCJCYWNrZ3JvdW5kIjp7IiRyZWYiOiIzNTMifSwiSXNWaXNpYmxlIjp0cnVlLCJXaWR0aCI6MC4wLCJIZWlnaHQiOjAuMCwiQm9yZGVyU3R5bGUiOnsiJGlkIjoiNDgyIiwiTGluZUNvbG9yIjpudWxsLCJMaW5lV2VpZ2h0IjowLjAsIkxpbmVUeXBlIjowLCJQYXJlbnRTdHlsZSI6bnVsbH0sIlBhcmVudFN0eWxlIjpudWxsfSwiRGF0ZUZvcm1hdCI6eyIkaWQiOiI0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Q4MyJ9LCJJZCI6IjExOGFhMjYyLWM5YjAtNDhlMS05ZTBiLTJlY2M1MWUzNmMzOCIsIkltcG9ydElkIjpudWxsLCJUaXRsZSI6IlN0cmF0ZWdpYyBJbnRlbnQiLCJOb3RlIjpudWxsLCJIeXBlcmxpbmsiOnsiJGlkIjoiNDg0IiwiQWRkcmVzcyI6IiIsIlN1YkFkZHJlc3MiOiIifSwiSXNDaGFuZ2VkIjpmYWxzZSwiSXNOZXciOmZhbHNlfSwiSW5kZXgiOjB9LHsiJGlkIjoiNDg1IiwiX2F0dGFjaGVkTWlsZXN0b25lcyI6W3siJGlkIjoiNDg2IiwiRGF0ZSI6IjIwMjAtMDMtMzFUMjM6NTk6MDAiLCJTdHlsZSI6eyIkaWQiOiI0ODciLCJTaGFwZSI6MTQsIkNvbm5lY3Rvck1hcmdpbiI6eyIkaWQiOiI0ODgiLCJUb3AiOjAsIkxlZnQiOjIsIlJpZ2h0IjoyLCJCb3R0b20iOjB9LCJDb25uZWN0b3JTdHlsZSI6eyIkaWQiOiI0ODkiLCJMaW5lQ29sb3IiOnsiJGlkIjoiNDkwIiwiJHR5cGUiOiJOTFJFLkNvbW1vbi5Eb20uU29saWRDb2xvckJydXNoLCBOTFJFLkNvbW1vbiIsIkNvbG9yIjp7IiRpZCI6IjQ5MSIsIkEiOjEyNywiUiI6MTI3LCJHIjo5NiwiQiI6MH19LCJMaW5lV2VpZ2h0IjoxLjAsIkxpbmVUeXBlIjowLCJQYXJlbnRTdHlsZSI6bnVsbH0sIklzQmVsb3dUaW1lYmFuZCI6dHJ1ZSwiUG9zaXRpb25PblRhc2siOjMsIkhpZGVEYXRlIjpmYWxzZSwiU2hhcGVTaXplIjoxLCJTcGFjaW5nIjoxLjAsIlBhZGRpbmciOnsiJHJlZiI6IjI4NyJ9LCJTaGFwZVN0eWxlIjp7IiRpZCI6IjQ5MiIsIk1hcmdpbiI6eyIkcmVmIjoiNjAifSwiUGFkZGluZyI6eyIkcmVmIjoiNjEifSwiQmFja2dyb3VuZCI6eyIkaWQiOiI0OTMiLCJDb2xvciI6eyIkaWQiOiI0OTQiLCJBIjoyNTUsIlIiOjEyNywiRyI6OTYsIkIiOjB9fSwiSXNWaXNpYmxlIjp0cnVlLCJXaWR0aCI6MTguMCwiSGVpZ2h0IjoyMC4wLCJCb3JkZXJTdHlsZSI6eyIkaWQiOiI0OTUiLCJMaW5lQ29sb3IiOm51bGwsIkxpbmVXZWlnaHQiOjAuMCwiTGluZVR5cGUiOjAsIlBhcmVudFN0eWxlIjpudWxsfSwiUGFyZW50U3R5bGUiOm51bGx9LCJUaXRsZVN0eWxlIjp7IiRpZCI6IjQ5NiIsIkZvbnRTZXR0aW5ncyI6eyIkaWQiOiI0OTciLCJGb250U2l6ZSI6MTEsIkZvbnROYW1lIjoiQ2FsaWJyaSIsIklzQm9sZCI6dHJ1ZSwiSXNJdGFsaWMiOmZhbHNlLCJJc1VuZGVybGluZWQiOmZhbHNlLCJQYXJlbnRTdHlsZSI6bnVsbH0sIkF1dG9TaXplIjowLCJGb3JlZ3JvdW5kIjp7IiRpZCI6IjQ5OCIsIkNvbG9yIjp7IiRpZCI6IjQ5O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mYWxzZSwiV2lkdGgiOjAuMCwiSGVpZ2h0IjowLjAsIkJvcmRlclN0eWxlIjp7IiRpZCI6IjUwMCIsIkxpbmVDb2xvciI6bnVsbCwiTGluZVdlaWdodCI6MC4wLCJMaW5lVHlwZSI6MCwiUGFyZW50U3R5bGUiOm51bGx9LCJQYXJlbnRTdHlsZSI6bnVsbH0sIkRhdGVTdHlsZSI6eyIkaWQiOiI1MDEiLCJGb250U2V0dGluZ3MiOnsiJGlkIjoiNTA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mZhbHNlLCJXaWR0aCI6MC4wLCJIZWlnaHQiOjAuMCwiQm9yZGVyU3R5bGUiOnsiJGlkIjoiNTAzIiwiTGluZUNvbG9yIjpudWxsLCJMaW5lV2VpZ2h0IjowLjAsIkxpbmVUeXBlIjowLCJQYXJlbnRTdHlsZSI6bnVsbH0sIlBhcmVudFN0eWxlIjpudWxsfSwiRGF0ZUZvcm1hdCI6eyIkcmVmIjoiODEifSwiSXNWaXNpYmxlIjp0cnVlLCJQYXJlbnRTdHlsZSI6bnVsbH0sIkluZGV4Ijo3LCJQZXJjZW50YWdlQ29tcGxldGUiOm51bGwsIlBvc2l0aW9uIjp7IlJhdGlvIjowLjAsIklzQ3VzdG9tIjpmYWxzZX0sIkRhdGVGb3JtYXQiOnsiJHJlZiI6IjgxIn0sIlJlbGF0ZWRUYXNrSWQiOiI4NDBkMTkwNi1jYjEwLTRiMDEtYmRlMS01YmI3OGU4ZTMyM2IiLCJJZCI6IjM5OTlmMThlLTJjNjEtNDU0Yy1hZGZkLTdlYTQ2M2QyNTM2YiIsIkltcG9ydElkIjpudWxsLCJUaXRsZSI6IktQSXMgRGVmaW5lZCIsIk5vdGUiOm51bGwsIkh5cGVybGluayI6eyIkaWQiOiI1MDQiLCJBZGRyZXNzIjoiIiwiU3ViQWRkcmVzcyI6IiJ9LCJJc0NoYW5nZWQiOmZhbHNlLCJJc05ldyI6ZmFsc2V9XSwiVGFza0RlZmluaXRpb24iOnsiJGlkIjoiNTA1IiwiR3JvdXBOYW1lIjoiNTc5MTUxNWYtODBhZC00ZjU1LWJkZDMtYzIzMjY4NzgyNDI4IiwiU3RhcnREYXRlIjoiMjAyMC0wMi0yM1QxNDozNjowMFoiLCJFbmREYXRlIjoiMjAyMC0wNC0wN1QwMDoyNDowMFoiLCJQZXJjZW50YWdlQ29tcGxldGUiOjEwMC4wLCJTdHlsZSI6eyIkaWQiOiI1MDYiLCJTaGFwZSI6NywiU2hhcGVUaGlja25lc3MiOjAsIkR1cmF0aW9uRm9ybWF0IjowLCJJbmNsdWRlTm9uV29ya2luZ0RheXNJbkR1cmF0aW9uIjpmYWxzZSwiUGVyY2VudGFnZUNvbXBsZXRlU3R5bGUiOnsiJGlkIjoiNTA3IiwiRm9udFNldHRpbmdzIjp7IiRpZCI6IjUwOCIsIkZvbnRTaXplIjoxMCwiRm9udE5hbWUiOiJDYWxpYnJpIiwiSXNCb2xkIjp0cnVlLCJJc0l0YWxpYyI6ZmFsc2UsIklzVW5kZXJsaW5lZCI6ZmFsc2UsIlBhcmVudFN0eWxlIjpudWxsfSwiQXV0b1NpemUiOjAsIkZvcmVncm91bmQiOnsiJGlkIjoiNTA5IiwiQ29sb3IiOnsiJGlkIjoiNTEwIiwiQSI6MjU1LCJSIjoxMjcsIkciOjk2LCJCIjowfX0sIk1heFdpZHRoIjoyMDAuMCwiTWF4SGVpZ2h0IjoiSW5maW5pdHkiLCJTbWFydEZvcmVncm91bmRJc0FjdGl2ZSI6ZmFsc2UsIkhvcml6b250YWxBbGlnbm1lbnQiOjIsIlZlcnRpY2FsQWxpZ25tZW50IjowLCJTbWFydEZvcmVncm91bmQiOm51bGwsIkJhY2tncm91bmRGaWxsVHlwZSI6MCwiTWFyZ2luIjp7IiRpZCI6IjUxMSIsIlRvcCI6MCwiTGVmdCI6MCwiUmlnaHQiOjAsIkJvdHRvbSI6MH0sIlBhZGRpbmciOnsiJGlkIjoiNTEyIiwiVG9wIjowLCJMZWZ0IjowLCJSaWdodCI6MCwiQm90dG9tIjowfSwiQmFja2dyb3VuZCI6eyIkcmVmIjoiMzE2In0sIklzVmlzaWJsZSI6dHJ1ZSwiV2lkdGgiOjAuMCwiSGVpZ2h0IjowLjAsIkJvcmRlclN0eWxlIjp7IiRpZCI6IjUxMyIsIkxpbmVDb2xvciI6bnVsbCwiTGluZVdlaWdodCI6MC4wLCJMaW5lVHlwZSI6MCwiUGFyZW50U3R5bGUiOm51bGx9LCJQYXJlbnRTdHlsZSI6bnVsbH0sIkR1cmF0aW9uU3R5bGUiOnsiJGlkIjoiNTE0IiwiRm9udFNldHRpbmdzIjp7IiRpZCI6IjUxNSIsIkZvbnRTaXplIjoxMCwiRm9udE5hbWUiOiJDYWxpYnJpIiwiSXNCb2xkIjpmYWxzZSwiSXNJdGFsaWMiOmZhbHNlLCJJc1VuZGVybGluZWQiOmZhbHNlLCJQYXJlbnRTdHlsZSI6bnVsbH0sIkF1dG9TaXplIjowLCJGb3JlZ3JvdW5kIjp7IiRpZCI6IjUxNiIsIkNvbG9yIjp7IiRyZWYiOiIzMjIifX0sIk1heFdpZHRoIjoyMDAuMCwiTWF4SGVpZ2h0IjoiSW5maW5pdHkiLCJTbWFydEZvcmVncm91bmRJc0FjdGl2ZSI6ZmFsc2UsIkhvcml6b250YWxBbGlnbm1lbnQiOjAsIlZlcnRpY2FsQWxpZ25tZW50IjowLCJTbWFydEZvcmVncm91bmQiOm51bGwsIkJhY2tncm91bmRGaWxsVHlwZSI6MCwiTWFyZ2luIjp7IiRpZCI6IjUxNyIsIlRvcCI6MCwiTGVmdCI6MCwiUmlnaHQiOjAsIkJvdHRvbSI6MH0sIlBhZGRpbmciOnsiJGlkIjoiNTE4IiwiVG9wIjowLCJMZWZ0IjowLCJSaWdodCI6MCwiQm90dG9tIjowfSwiQmFja2dyb3VuZCI6eyIkcmVmIjoiMzI1In0sIklzVmlzaWJsZSI6dHJ1ZSwiV2lkdGgiOjAuMCwiSGVpZ2h0IjowLjAsIkJvcmRlclN0eWxlIjp7IiRpZCI6IjUxOSIsIkxpbmVDb2xvciI6bnVsbCwiTGluZVdlaWdodCI6MC4wLCJMaW5lVHlwZSI6MCwiUGFyZW50U3R5bGUiOm51bGx9LCJQYXJlbnRTdHlsZSI6bnVsbH0sIkhvcml6b250YWxDb25uZWN0b3JTdHlsZSI6eyIkaWQiOiI1MjAiLCJMaW5lQ29sb3IiOnsiJHJlZiI6IjMyOCJ9LCJMaW5lV2VpZ2h0IjoxLjAsIkxpbmVUeXBlIjowLCJQYXJlbnRTdHlsZSI6bnVsbH0sIlZlcnRpY2FsQ29ubmVjdG9yU3R5bGUiOnsiJGlkIjoiNTIxIiwiTGluZUNvbG9yIjp7IiRyZWYiOiIzMzEifSwiTGluZVdlaWdodCI6MC4wLCJMaW5lVHlwZSI6MCwiUGFyZW50U3R5bGUiOm51bGx9LCJNYXJnaW4iOm51bGwsIlN0YXJ0RGF0ZVBvc2l0aW9uIjo2LCJFbmREYXRlUG9zaXRpb24iOjYsIkRhdGVJc1Zpc2libGUiOmZhbHNlLCJUaXRsZVBvc2l0aW9uIjoyLCJEdXJhdGlvblBvc2l0aW9uIjo2LCJQZXJjZW50YWdlQ29tcGxldGVkUG9zaXRpb24iOjMsIlNwYWNpbmciOjMsIklzQmVsb3dUaW1lYmFuZCI6dHJ1ZSwiUGVyY2VudGFnZUNvbXBsZXRlU2hhcGVPcGFjaXR5IjozNSwiU2hhcGVTdHlsZSI6eyIkaWQiOiI1MjIiLCJNYXJnaW4iOnsiJGlkIjoiNTIzIiwiVG9wIjowLCJMZWZ0Ijo0LCJSaWdodCI6NCwiQm90dG9tIjowfSwiUGFkZGluZyI6eyIkaWQiOiI1MjQiLCJUb3AiOjAsIkxlZnQiOjAsIlJpZ2h0IjowLCJCb3R0b20iOjB9LCJCYWNrZ3JvdW5kIjp7IiRpZCI6IjUyNSIsIkNvbG9yIjp7IiRpZCI6IjUyNiIsIkEiOjI1NSwiUiI6MjU1LCJHIjoxOTIsIkIiOjB9fSwiSXNWaXNpYmxlIjp0cnVlLCJXaWR0aCI6MC4wLCJIZWlnaHQiOjEwLjAsIkJvcmRlclN0eWxlIjp7IiRpZCI6IjUyNyIsIkxpbmVDb2xvciI6eyIkaWQiOiI1MjgiLCIkdHlwZSI6Ik5MUkUuQ29tbW9uLkRvbS5Tb2xpZENvbG9yQnJ1c2gsIE5MUkUuQ29tbW9uIiwiQ29sb3IiOnsiJGlkIjoiNTI5IiwiQSI6MjU1LCJSIjoyNTUsIkciOjAsIkIiOjB9fSwiTGluZVdlaWdodCI6MC4wLCJMaW5lVHlwZSI6MCwiUGFyZW50U3R5bGUiOm51bGx9LCJQYXJlbnRTdHlsZSI6bnVsbH0sIlRpdGxlU3R5bGUiOnsiJGlkIjoiNTMwIiwiRm9udFNldHRpbmdzIjp7IiRpZCI6IjUzMSIsIkZvbnRTaXplIjoxMSwiRm9udE5hbWUiOiJDYWxpYnJpIiwiSXNCb2xkIjp0cnVlLCJJc0l0YWxpYyI6ZmFsc2UsIklzVW5kZXJsaW5lZCI6ZmFsc2UsIlBhcmVudFN0eWxlIjpudWxsfSwiQXV0b1NpemUiOjAsIkZvcmVncm91bmQiOnsiJGlkIjoiNTMyIiwiQ29sb3IiOnsiJGlkIjoiNTMz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UzNCIsIlRvcCI6MCwiTGVmdCI6MCwiUmlnaHQiOjAsIkJvdHRvbSI6MH0sIlBhZGRpbmciOnsiJGlkIjoiNTM1IiwiVG9wIjowLCJMZWZ0IjowLCJSaWdodCI6MCwiQm90dG9tIjowfSwiQmFja2dyb3VuZCI6eyIkcmVmIjoiMzQ3In0sIklzVmlzaWJsZSI6dHJ1ZSwiV2lkdGgiOjAuMCwiSGVpZ2h0IjowLjAsIkJvcmRlclN0eWxlIjp7IiRpZCI6IjUzNiIsIkxpbmVDb2xvciI6bnVsbCwiTGluZVdlaWdodCI6MC4wLCJMaW5lVHlwZSI6MCwiUGFyZW50U3R5bGUiOm51bGx9LCJQYXJlbnRTdHlsZSI6bnVsbH0sIkRhdGVTdHlsZSI6eyIkaWQiOiI1MzciLCJGb250U2V0dGluZ3MiOnsiJGlkIjoiNTM4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MyJ9LCJJc1Zpc2libGUiOnRydWUsIldpZHRoIjowLjAsIkhlaWdodCI6MC4wLCJCb3JkZXJTdHlsZSI6eyIkaWQiOiI1NDEiLCJMaW5lQ29sb3IiOm51bGwsIkxpbmVXZWlnaHQiOjAuMCwiTGluZVR5cGUiOjAsIlBhcmVudFN0eWxlIjpudWxsfSwiUGFyZW50U3R5bGUiOm51bGx9LCJEYXRlRm9ybWF0Ijp7IiRpZCI6IjU0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TQyIn0sIklkIjoiODQwZDE5MDYtY2IxMC00YjAxLWJkZTEtNWJiNzhlOGUzMjNiIiwiSW1wb3J0SWQiOm51bGwsIlRpdGxlIjoiR29hbHMiLCJOb3RlIjpudWxsLCJIeXBlcmxpbmsiOnsiJGlkIjoiNTQzIiwiQWRkcmVzcyI6IiIsIlN1YkFkZHJlc3MiOiIifSwiSXNDaGFuZ2VkIjpmYWxzZSwiSXNOZXciOmZhbHNlfSwiSW5kZXgiOjB9XSwiTWlsZXN0b25lcyI6W119LHsiJGlkIjoiNTQ0IiwiSWQiOiIwODlkN2ViOS04ODI3LTQ1MjctOTQ4YS0xZWY0NjQ2ZTg3NDYiLCJJbmRleCI6MSwiSGVhZGVyVGV4dCI6IlN0cmF0ZWd5IiwiU3R5bGUiOnsiJGlkIjoiNTQ1IiwiSGVhZGVyU3R5bGUiOnsiJGlkIjoiNTQ2IiwiVGV4dFN0eWxlIjp7IiRpZCI6IjU0NyIsIkZvbnRTZXR0aW5ncyI6eyIkaWQiOiI1NDgiLCJGb250U2l6ZSI6MTIsIkZvbnROYW1lIjoiQ2FsaWJyaSIsIklzQm9sZCI6dHJ1ZSwiSXNJdGFsaWMiOmZhbHNlLCJJc1VuZGVybGluZWQiOmZhbHNlLCJQYXJlbnRTdHlsZSI6bnVsbH0sIkF1dG9TaXplIjowLCJGb3JlZ3JvdW5kIjp7IiRpZCI6IjU0OSIsIkNvbG9yIjp7IiRpZCI6IjU1MCIsIkEiOjI1NSwiUiI6MjU1LCJHIjoyNTUsIkIiOjI1NX19LCJNYXhXaWR0aCI6MC4wLCJNYXhIZWlnaHQiOjAuMCwiU21hcnRGb3JlZ3JvdW5kSXNBY3RpdmUiOmZhbHNlLCJIb3Jpem9udGFsQWxpZ25tZW50IjowLCJWZXJ0aWNhbEFsaWdubWVudCI6MCwiU21hcnRGb3JlZ3JvdW5kIjpudWxsLCJCYWNrZ3JvdW5kRmlsbFR5cGUiOjAsIk1hcmdpbiI6eyIkcmVmIjoiMjU4In0sIlBhZGRpbmciOnsiJHJlZiI6IjI1OSJ9LCJCYWNrZ3JvdW5kIjpudWxsLCJJc1Zpc2libGUiOmZhbHNlLCJXaWR0aCI6MC4wLCJIZWlnaHQiOjAuMCwiQm9yZGVyU3R5bGUiOm51bGwsIlBhcmVudFN0eWxlIjpudWxsfSwiUmVjdGFuZ2xlU3R5bGUiOnsiJGlkIjoiNTUxIiwiTWFyZ2luIjp7IiRyZWYiOiIyNjEifSwiUGFkZGluZyI6eyIkcmVmIjoiMjYyIn0sIkJhY2tncm91bmQiOnsiJGlkIjoiNTUyIiwiQ29sb3IiOnsiJGlkIjoiNTUzIiwiQSI6MjU1LCJSIjoyMzcsIkciOjEyNSwiQiI6NDl9fSwiSXNWaXNpYmxlIjpmYWxzZSwiV2lkdGgiOjAuMCwiSGVpZ2h0IjowLjAsIkJvcmRlclN0eWxlIjp7IiRpZCI6IjU1NCIsIkxpbmVDb2xvciI6eyIkaWQiOiI1NTUiLCIkdHlwZSI6Ik5MUkUuQ29tbW9uLkRvbS5Tb2xpZENvbG9yQnJ1c2gsIE5MUkUuQ29tbW9uIiwiQ29sb3IiOnsiJGlkIjoiNTU2IiwiQSI6MjU1LCJSIjoyMSwiRyI6MzcsIkIiOjY2fX0sIkxpbmVXZWlnaHQiOjAuMCwiTGluZVR5cGUiOjAsIlBhcmVudFN0eWxlIjpudWxsfSwiUGFyZW50U3R5bGUiOm51bGx9LCJNYXJnaW4iOnsiJHJlZiI6IjI2OCJ9LCJQYWRkaW5nIjp7IiRyZWYiOiIyNjkifSwiQmFja2dyb3VuZCI6bnVsbCwiSXNWaXNpYmxlIjp0cnVlLCJXaWR0aCI6MC4wLCJIZWlnaHQiOjAuMCwiQm9yZGVyU3R5bGUiOm51bGwsIlBhcmVudFN0eWxlIjpudWxsfSwiQmFja2dyb3VuZFN0eWxlIjp7IiRpZCI6IjU1NyIsIk1hcmdpbiI6eyIkcmVmIjoiMjcxIn0sIlBhZGRpbmciOnsiJHJlZiI6IjI3MiJ9LCJCYWNrZ3JvdW5kIjp7IiRpZCI6IjU1OCIsIkNvbG9yIjp7IiRpZCI6IjU1OSIsIkEiOjM4LCJSIjoyMzcsIkciOjEyNSwiQiI6NDl9fSwiSXNWaXNpYmxlIjp0cnVlLCJXaWR0aCI6MC4wLCJIZWlnaHQiOjAuMCwiQm9yZGVyU3R5bGUiOnsiJGlkIjoiNTYwIiwiTGluZUNvbG9yIjp7IiRpZCI6IjU2MSIsIiR0eXBlIjoiTkxSRS5Db21tb24uRG9tLlNvbGlkQ29sb3JCcnVzaCwgTkxSRS5Db21tb24iLCJDb2xvciI6eyIkaWQiOiI1NjIiLCJBIjoyNTUsIlIiOjIxLCJHIjozNywiQiI6NjZ9fSwiTGluZVdlaWdodCI6MC4wLCJMaW5lVHlwZSI6MCwiUGFyZW50U3R5bGUiOm51bGx9LCJQYXJlbnRTdHlsZSI6bnVsbH0sIklzQWJvdmVUaW1lYmFuZCI6ZmFsc2UsIk1hcmdpbiI6eyIkcmVmIjoiMjc4In0sIlBhZGRpbmciOnsiJHJlZiI6IjI3OSJ9LCJJc1Zpc2libGUiOnRydWUsIldpZHRoIjowLjAsIkhlaWdodCI6MC4wLCJCb3JkZXJTdHlsZSI6bnVsbCwiUGFyZW50U3R5bGUiOm51bGx9LCJUYXNrcyI6W3siJGlkIjoiNTYzIiwiX2F0dGFjaGVkTWlsZXN0b25lcyI6W3siJGlkIjoiNTY0IiwiRGF0ZSI6IjIwMjAtMDMtMzFUMjM6NTk6MDAiLCJTdHlsZSI6eyIkaWQiOiI1NjUiLCJTaGFwZSI6MTQsIkNvbm5lY3Rvck1hcmdpbiI6eyIkaWQiOiI1NjYiLCJUb3AiOjAsIkxlZnQiOjIsIlJpZ2h0IjoyLCJCb3R0b20iOjB9LCJDb25uZWN0b3JTdHlsZSI6eyIkaWQiOiI1NjciLCJMaW5lQ29sb3IiOnsiJGlkIjoiNTY4IiwiJHR5cGUiOiJOTFJFLkNvbW1vbi5Eb20uU29saWRDb2xvckJydXNoLCBOTFJFLkNvbW1vbiIsIkNvbG9yIjp7IiRpZCI6IjU2OSIsIkEiOjEyNywiUiI6MTMyLCJHIjo2MCwiQiI6MTJ9fSwiTGluZVdlaWdodCI6MS4wLCJMaW5lVHlwZSI6MCwiUGFyZW50U3R5bGUiOm51bGx9LCJJc0JlbG93VGltZWJhbmQiOnRydWUsIlBvc2l0aW9uT25UYXNrIjozLCJIaWRlRGF0ZSI6ZmFsc2UsIlNoYXBlU2l6ZSI6MSwiU3BhY2luZyI6MS4wLCJQYWRkaW5nIjp7IiRyZWYiOiIyODcifSwiU2hhcGVTdHlsZSI6eyIkaWQiOiI1NzAiLCJNYXJnaW4iOnsiJHJlZiI6IjYwIn0sIlBhZGRpbmciOnsiJHJlZiI6IjYxIn0sIkJhY2tncm91bmQiOnsiJGlkIjoiNTcxIiwiQ29sb3IiOnsiJGlkIjoiNTcyIiwiQSI6MjU1LCJSIjoxMzIsIkciOjYwLCJCIjoxMn19LCJJc1Zpc2libGUiOnRydWUsIldpZHRoIjoxOC4wLCJIZWlnaHQiOjIwLjAsIkJvcmRlclN0eWxlIjp7IiRpZCI6IjU3MyIsIkxpbmVDb2xvciI6bnVsbCwiTGluZVdlaWdodCI6MC4wLCJMaW5lVHlwZSI6MCwiUGFyZW50U3R5bGUiOm51bGx9LCJQYXJlbnRTdHlsZSI6bnVsbH0sIlRpdGxlU3R5bGUiOnsiJGlkIjoiNTc0IiwiRm9udFNldHRpbmdzIjp7IiRpZCI6IjU3NSIsIkZvbnRTaXplIjoxMSwiRm9udE5hbWUiOiJDYWxpYnJpIiwiSXNCb2xkIjp0cnVlLCJJc0l0YWxpYyI6ZmFsc2UsIklzVW5kZXJsaW5lZCI6ZmFsc2UsIlBhcmVudFN0eWxlIjpudWxsfSwiQXV0b1NpemUiOjAsIkZvcmVncm91bmQiOnsiJGlkIjoiNTc2IiwiQ29sb3IiOnsiJGlkIjoiNTc3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1NzgiLCJMaW5lQ29sb3IiOm51bGwsIkxpbmVXZWlnaHQiOjAuMCwiTGluZVR5cGUiOjAsIlBhcmVudFN0eWxlIjpudWxsfSwiUGFyZW50U3R5bGUiOm51bGx9LCJEYXRlU3R5bGUiOnsiJGlkIjoiNTc5IiwiRm9udFNldHRpbmdzIjp7IiRpZCI6IjU4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mYWxz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BlcmNlbnRhZ2VDb21wbGV0ZSI6bnVsbCwiUG9zaXRpb24iOnsiUmF0aW8iOjAuMCwiSXNDdXN0b20iOmZhbHNlfSwiRGF0ZUZvcm1hdCI6eyIkcmVmIjoiNTgyIn0sIlJlbGF0ZWRUYXNrSWQiOiI0NGRlOTc2NS1lNzIwLTQ1NTctYjg4Mi05N2Y0NzA5YjhjMzAiLCJJZCI6IjA3MjNhNTM0LWI4YjAtNGQ4NC04YWQ0LTlkOTYwYjgzM2I5YyIsIkltcG9ydElkIjpudWxsLCJUaXRsZSI6IkNvbXBldGl0b3IgUmV2aWV3IiwiTm90ZSI6bnVsbCwiSHlwZXJsaW5rIjp7IiRpZCI6IjU4MyIsIkFkZHJlc3MiOiIiLCJTdWJBZGRyZXNzIjoiIn0sIklzQ2hhbmdlZCI6ZmFsc2UsIklzTmV3IjpmYWxzZX1dLCJUYXNrRGVmaW5pdGlvbiI6eyIkaWQiOiI1ODQiLCJHcm91cE5hbWUiOiIxZWRmM2Q2My1hMmYzLTQzODgtYWRhYS00MzU1OWMzZTBmN2EiLCJTdGFydERhdGUiOiIyMDIwLTAyLTAyVDIxOjAzOjAwWiIsIkVuZERhdGUiOiIyMDIwLTA0LTA3VDIwOjU5OjAwWiIsIlBlcmNlbnRhZ2VDb21wbGV0ZSI6bnVsbCwiU3R5bGUiOnsiJGlkIjoiNTg1IiwiU2hhcGUiOjcsIlNoYXBlVGhpY2tuZXNzIjowLCJEdXJhdGlvbkZvcm1hdCI6MCwiSW5jbHVkZU5vbldvcmtpbmdEYXlzSW5EdXJhdGlvbiI6ZmFsc2UsIlBlcmNlbnRhZ2VDb21wbGV0ZVN0eWxlIjp7IiRpZCI6IjU4NiIsIkZvbnRTZXR0aW5ncyI6eyIkaWQiOiI1ODciLCJGb250U2l6ZSI6MTAsIkZvbnROYW1lIjoiQ2FsaWJyaSIsIklzQm9sZCI6ZmFsc2UsIklzSXRhbGljIjpmYWxzZSwiSXNVbmRlcmxpbmVkIjpmYWxzZSwiUGFyZW50U3R5bGUiOm51bGx9LCJBdXRvU2l6ZSI6MCwiRm9yZWdyb3VuZCI6eyIkaWQiOiI1ODgiLCJDb2xvciI6eyIkaWQiOiI1OD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OTAiLCJUb3AiOjAsIkxlZnQiOjAsIlJpZ2h0IjowLCJCb3R0b20iOjB9LCJQYWRkaW5nIjp7IiRpZCI6IjU5MSIsIlRvcCI6MCwiTGVmdCI6MCwiUmlnaHQiOjAsIkJvdHRvbSI6MH0sIkJhY2tncm91bmQiOnsiJHJlZiI6IjMxNiJ9LCJJc1Zpc2libGUiOnRydWUsIldpZHRoIjowLjAsIkhlaWdodCI6MC4wLCJCb3JkZXJTdHlsZSI6eyIkaWQiOiI1OTIiLCJMaW5lQ29sb3IiOm51bGwsIkxpbmVXZWlnaHQiOjAuMCwiTGluZVR5cGUiOjAsIlBhcmVudFN0eWxlIjpudWxsfSwiUGFyZW50U3R5bGUiOm51bGx9LCJEdXJhdGlvblN0eWxlIjp7IiRpZCI6IjU5MyIsIkZvbnRTZXR0aW5ncyI6eyIkaWQiOiI1OTQiLCJGb250U2l6ZSI6MTAsIkZvbnROYW1lIjoiQ2FsaWJyaSIsIklzQm9sZCI6ZmFsc2UsIklzSXRhbGljIjpmYWxzZSwiSXNVbmRlcmxpbmVkIjpmYWxzZSwiUGFyZW50U3R5bGUiOm51bGx9LCJBdXRvU2l6ZSI6MCwiRm9yZWdyb3VuZCI6eyIkaWQiOiI1OTUiLCJDb2xvciI6eyIkcmVmIjoiMzIyIn19LCJNYXhXaWR0aCI6MjAwLjAsIk1heEhlaWdodCI6IkluZmluaXR5IiwiU21hcnRGb3JlZ3JvdW5kSXNBY3RpdmUiOmZhbHNlLCJIb3Jpem9udGFsQWxpZ25tZW50IjowLCJWZXJ0aWNhbEFsaWdubWVudCI6MCwiU21hcnRGb3JlZ3JvdW5kIjpudWxsLCJCYWNrZ3JvdW5kRmlsbFR5cGUiOjAsIk1hcmdpbiI6eyIkaWQiOiI1OTYiLCJUb3AiOjAsIkxlZnQiOjAsIlJpZ2h0IjowLCJCb3R0b20iOjB9LCJQYWRkaW5nIjp7IiRpZCI6IjU5NyIsIlRvcCI6MCwiTGVmdCI6MCwiUmlnaHQiOjAsIkJvdHRvbSI6MH0sIkJhY2tncm91bmQiOnsiJHJlZiI6IjMyNSJ9LCJJc1Zpc2libGUiOnRydWUsIldpZHRoIjowLjAsIkhlaWdodCI6MC4wLCJCb3JkZXJTdHlsZSI6eyIkaWQiOiI1OTgiLCJMaW5lQ29sb3IiOm51bGwsIkxpbmVXZWlnaHQiOjAuMCwiTGluZVR5cGUiOjAsIlBhcmVudFN0eWxlIjpudWxsfSwiUGFyZW50U3R5bGUiOm51bGx9LCJIb3Jpem9udGFsQ29ubmVjdG9yU3R5bGUiOnsiJGlkIjoiNTk5IiwiTGluZUNvbG9yIjp7IiRyZWYiOiIzMjgifSwiTGluZVdlaWdodCI6MS4wLCJMaW5lVHlwZSI6MCwiUGFyZW50U3R5bGUiOm51bGx9LCJWZXJ0aWNhbENvbm5lY3RvclN0eWxlIjp7IiRpZCI6IjYwMCIsIkxpbmVDb2xvciI6eyIkcmVmIjoiMzM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jAxIiwiTWFyZ2luIjp7IiRpZCI6IjYwMiIsIlRvcCI6MCwiTGVmdCI6NCwiUmlnaHQiOjQsIkJvdHRvbSI6MH0sIlBhZGRpbmciOnsiJGlkIjoiNjAzIiwiVG9wIjowLCJMZWZ0IjowLCJSaWdodCI6MCwiQm90dG9tIjowfSwiQmFja2dyb3VuZCI6eyIkaWQiOiI2MDQiLCJDb2xvciI6eyIkaWQiOiI2MDUiLCJBIjoyNTUsIlIiOjIzNywiRyI6MTI1LCJCIjo0OX19LCJJc1Zpc2libGUiOnRydWUsIldpZHRoIjowLjAsIkhlaWdodCI6MTAuMCwiQm9yZGVyU3R5bGUiOnsiJGlkIjoiNjA2IiwiTGluZUNvbG9yIjp7IiRpZCI6IjYwNyIsIiR0eXBlIjoiTkxSRS5Db21tb24uRG9tLlNvbGlkQ29sb3JCcnVzaCwgTkxSRS5Db21tb24iLCJDb2xvciI6eyIkaWQiOiI2MDgiLCJBIjoyNTUsIlIiOjI1NSwiRyI6MCwiQiI6MH19LCJMaW5lV2VpZ2h0IjowLjAsIkxpbmVUeXBlIjowLCJQYXJlbnRTdHlsZSI6bnVsbH0sIlBhcmVudFN0eWxlIjpudWxsfSwiVGl0bGVTdHlsZSI6eyIkaWQiOiI2MDkiLCJGb250U2V0dGluZ3MiOnsiJGlkIjoiNjEwIiwiRm9udFNpemUiOjExLCJGb250TmFtZSI6IkNhbGlicmkiLCJJc0JvbGQiOnRydWUsIklzSXRhbGljIjpmYWxzZSwiSXNVbmRlcmxpbmVkIjpmYWxzZSwiUGFyZW50U3R5bGUiOm51bGx9LCJBdXRvU2l6ZSI6MCwiRm9yZWdyb3VuZCI6eyIkaWQiOiI2MTEiLCJDb2xvciI6eyIkaWQiOiI2M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jEzIiwiVG9wIjowLCJMZWZ0IjowLCJSaWdodCI6MCwiQm90dG9tIjowfSwiUGFkZGluZyI6eyIkaWQiOiI2MTQiLCJUb3AiOjAsIkxlZnQiOjAsIlJpZ2h0IjowLCJCb3R0b20iOjB9LCJCYWNrZ3JvdW5kIjp7IiRyZWYiOiIzNDcifSwiSXNWaXNpYmxlIjp0cnVlLCJXaWR0aCI6MC4wLCJIZWlnaHQiOjAuMCwiQm9yZGVyU3R5bGUiOnsiJGlkIjoiNjE1IiwiTGluZUNvbG9yIjpudWxsLCJMaW5lV2VpZ2h0IjowLjAsIkxpbmVUeXBlIjowLCJQYXJlbnRTdHlsZSI6bnVsbH0sIlBhcmVudFN0eWxlIjpudWxsfSwiRGF0ZVN0eWxlIjp7IiRpZCI6IjYxNiIsIkZvbnRTZXR0aW5ncyI6eyIkaWQiOiI2MTc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pZCI6IjYxOCIsIlRvcCI6MCwiTGVmdCI6MCwiUmlnaHQiOjAsIkJvdHRvbSI6MH0sIlBhZGRpbmciOnsiJGlkIjoiNjE5IiwiVG9wIjowLCJMZWZ0IjowLCJSaWdodCI6MCwiQm90dG9tIjowfSwiQmFja2dyb3VuZCI6eyIkcmVmIjoiMzUzIn0sIklzVmlzaWJsZSI6dHJ1ZSwiV2lkdGgiOjAuMCwiSGVpZ2h0IjowLjAsIkJvcmRlclN0eWxlIjp7IiRpZCI6IjYyMCIsIkxpbmVDb2xvciI6bnVsbCwiTGluZVdlaWdodCI6MC4wLCJMaW5lVHlwZSI6MCwiUGFyZW50U3R5bGUiOm51bGx9LCJQYXJlbnRTdHlsZSI6bnVsbH0sIkRhdGVGb3JtYXQiOnsiJGlkIjoiNj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2MjEifSwiSWQiOiI0NGRlOTc2NS1lNzIwLTQ1NTctYjg4Mi05N2Y0NzA5YjhjMzAiLCJJbXBvcnRJZCI6bnVsbCwiVGl0bGUiOiJNYXJrZXQgQW5hbHlzaXMiLCJOb3RlIjpudWxsLCJIeXBlcmxpbmsiOnsiJGlkIjoiNjIyIiwiQWRkcmVzcyI6IiIsIlN1YkFkZHJlc3MiOiIifSwiSXNDaGFuZ2VkIjpmYWxzZSwiSXNOZXciOmZhbHNlfSwiSW5kZXgiOjB9LHsiJGlkIjoiNjIzIiwiX2F0dGFjaGVkTWlsZXN0b25lcyI6W10sIlRhc2tEZWZpbml0aW9uIjp7IiRpZCI6IjYyNCIsIkdyb3VwTmFtZSI6IjFlZGYzZDYzLWEyZjMtNDM4OC1hZGFhLTQzNTU5YzNlMGY3YSIsIlN0YXJ0RGF0ZSI6IjIwMjAtMDQtMDJUMDA6MDA6MDBaIiwiRW5kRGF0ZSI6IjIwMjAtMDQtMjhUMDc6MTg6MDBaIiwiUGVyY2VudGFnZUNvbXBsZXRlIjpudWxsLCJTdHlsZSI6eyIkaWQiOiI2MjUiLCJTaGFwZSI6NywiU2hhcGVUaGlja25lc3MiOjAsIkR1cmF0aW9uRm9ybWF0IjowLCJJbmNsdWRlTm9uV29ya2luZ0RheXNJbkR1cmF0aW9uIjpmYWxzZSwiUGVyY2VudGFnZUNvbXBsZXRlU3R5bGUiOnsiJGlkIjoiNjI2IiwiRm9udFNldHRpbmdzIjp7IiRpZCI6IjYyNyIsIkZvbnRTaXplIjoxMCwiRm9udE5hbWUiOiJDYWxpYnJpIiwiSXNCb2xkIjpmYWxzZSwiSXNJdGFsaWMiOmZhbHNlLCJJc1VuZGVybGluZWQiOmZhbHNlLCJQYXJlbnRTdHlsZSI6bnVsbH0sIkF1dG9TaXplIjowLCJGb3JlZ3JvdW5kIjp7IiRyZWYiOiI1ODgifSwiTWF4V2lkdGgiOjIwMC4wLCJNYXhIZWlnaHQiOiJJbmZpbml0eSIsIlNtYXJ0Rm9yZWdyb3VuZElzQWN0aXZlIjpmYWxzZSwiSG9yaXpvbnRhbEFsaWdubWVudCI6MCwiVmVydGljYWxBbGlnbm1lbnQiOjAsIlNtYXJ0Rm9yZWdyb3VuZCI6bnVsbCwiQmFja2dyb3VuZEZpbGxUeXBlIjowLCJNYXJnaW4iOnsiJGlkIjoiNjI4IiwiVG9wIjowLCJMZWZ0IjowLCJSaWdodCI6MCwiQm90dG9tIjowfSwiUGFkZGluZyI6eyIkaWQiOiI2MjkiLCJUb3AiOjAsIkxlZnQiOjAsIlJpZ2h0IjowLCJCb3R0b20iOjB9LCJCYWNrZ3JvdW5kIjp7IiRyZWYiOiIzMTYifSwiSXNWaXNpYmxlIjp0cnVlLCJXaWR0aCI6MC4wLCJIZWlnaHQiOjAuMCwiQm9yZGVyU3R5bGUiOnsiJGlkIjoiNjMwIiwiTGluZUNvbG9yIjpudWxsLCJMaW5lV2VpZ2h0IjowLjAsIkxpbmVUeXBlIjowLCJQYXJlbnRTdHlsZSI6bnVsbH0sIlBhcmVudFN0eWxlIjpudWxsfSwiRHVyYXRpb25TdHlsZSI6eyIkaWQiOiI2MzEiLCJGb250U2V0dGluZ3MiOnsiJGlkIjoiNjMyIiwiRm9udFNpemUiOjEwLCJGb250TmFtZSI6IkNhbGlicmkiLCJJc0JvbGQiOmZhbHNlLCJJc0l0YWxpYyI6ZmFsc2UsIklzVW5kZXJsaW5lZCI6ZmFsc2UsIlBhcmVudFN0eWxlIjpudWxsfSwiQXV0b1NpemUiOjAsIkZvcmVncm91bmQiOnsiJGlkIjoiNjMzIiwiQ29sb3IiOnsiJHJlZiI6IjMyMiJ9fSwiTWF4V2lkdGgiOjIwMC4wLCJNYXhIZWlnaHQiOiJJbmZpbml0eSIsIlNtYXJ0Rm9yZWdyb3VuZElzQWN0aXZlIjpmYWxzZSwiSG9yaXpvbnRhbEFsaWdubWVudCI6MCwiVmVydGljYWxBbGlnbm1lbnQiOjAsIlNtYXJ0Rm9yZWdyb3VuZCI6bnVsbCwiQmFja2dyb3VuZEZpbGxUeXBlIjowLCJNYXJnaW4iOnsiJGlkIjoiNjM0IiwiVG9wIjowLCJMZWZ0IjowLCJSaWdodCI6MCwiQm90dG9tIjowfSwiUGFkZGluZyI6eyIkaWQiOiI2MzUiLCJUb3AiOjAsIkxlZnQiOjAsIlJpZ2h0IjowLCJCb3R0b20iOjB9LCJCYWNrZ3JvdW5kIjp7IiRyZWYiOiIzMjUifSwiSXNWaXNpYmxlIjp0cnVlLCJXaWR0aCI6MC4wLCJIZWlnaHQiOjAuMCwiQm9yZGVyU3R5bGUiOnsiJGlkIjoiNjM2IiwiTGluZUNvbG9yIjpudWxsLCJMaW5lV2VpZ2h0IjowLjAsIkxpbmVUeXBlIjowLCJQYXJlbnRTdHlsZSI6bnVsbH0sIlBhcmVudFN0eWxlIjpudWxsfSwiSG9yaXpvbnRhbENvbm5lY3RvclN0eWxlIjp7IiRpZCI6IjYzNyIsIkxpbmVDb2xvciI6eyIkcmVmIjoiMzI4In0sIkxpbmVXZWlnaHQiOjEuMCwiTGluZVR5cGUiOjAsIlBhcmVudFN0eWxlIjpudWxsfSwiVmVydGljYWxDb25uZWN0b3JTdHlsZSI6eyIkaWQiOiI2MzgiLCJMaW5lQ29sb3IiOnsiJHJlZiI6IjMz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YzOSIsIk1hcmdpbiI6eyIkaWQiOiI2NDAiLCJUb3AiOjAsIkxlZnQiOjQsIlJpZ2h0Ijo0LCJCb3R0b20iOjB9LCJQYWRkaW5nIjp7IiRpZCI6IjY0MSIsIlRvcCI6MCwiTGVmdCI6MCwiUmlnaHQiOjAsIkJvdHRvbSI6MH0sIkJhY2tncm91bmQiOnsiJGlkIjoiNjQyIiwiQ29sb3IiOnsiJGlkIjoiNjQzIiwiQSI6MjU1LCJSIjoyMzcsIkciOjEyNSwiQiI6NDl9fSwiSXNWaXNpYmxlIjp0cnVlLCJXaWR0aCI6MC4wLCJIZWlnaHQiOjEwLjAsIkJvcmRlclN0eWxlIjp7IiRpZCI6IjY0NCIsIkxpbmVDb2xvciI6eyIkaWQiOiI2NDUiLCIkdHlwZSI6Ik5MUkUuQ29tbW9uLkRvbS5Tb2xpZENvbG9yQnJ1c2gsIE5MUkUuQ29tbW9uIiwiQ29sb3IiOnsiJGlkIjoiNjQ2IiwiQSI6MjU1LCJSIjoyNTUsIkciOjAsIkIiOjB9fSwiTGluZVdlaWdodCI6MC4wLCJMaW5lVHlwZSI6MCwiUGFyZW50U3R5bGUiOm51bGx9LCJQYXJlbnRTdHlsZSI6bnVsbH0sIlRpdGxlU3R5bGUiOnsiJGlkIjoiNjQ3IiwiRm9udFNldHRpbmdzIjp7IiRpZCI6IjY0OCIsIkZvbnRTaXplIjoxMSwiRm9udE5hbWUiOiJDYWxpYnJpIiwiSXNCb2xkIjp0cnVlLCJJc0l0YWxpYyI6ZmFsc2UsIklzVW5kZXJsaW5lZCI6ZmFsc2UsIlBhcmVudFN0eWxlIjpudWxsfSwiQXV0b1NpemUiOjAsIkZvcmVncm91bmQiOnsiJGlkIjoiNjQ5IiwiQ29sb3IiOnsiJGlkIjoiNjUw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1MSIsIlRvcCI6MCwiTGVmdCI6MCwiUmlnaHQiOjAsIkJvdHRvbSI6MH0sIlBhZGRpbmciOnsiJGlkIjoiNjUyIiwiVG9wIjowLCJMZWZ0IjowLCJSaWdodCI6MCwiQm90dG9tIjowfSwiQmFja2dyb3VuZCI6eyIkcmVmIjoiMzQ3In0sIklzVmlzaWJsZSI6dHJ1ZSwiV2lkdGgiOjAuMCwiSGVpZ2h0IjowLjAsIkJvcmRlclN0eWxlIjp7IiRpZCI6IjY1MyIsIkxpbmVDb2xvciI6bnVsbCwiTGluZVdlaWdodCI6MC4wLCJMaW5lVHlwZSI6MCwiUGFyZW50U3R5bGUiOm51bGx9LCJQYXJlbnRTdHlsZSI6bnVsbH0sIkRhdGVTdHlsZSI6eyIkaWQiOiI2NTQiLCJGb250U2V0dGluZ3MiOnsiJGlkIjoiNjU1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aWQiOiI2NTYiLCJUb3AiOjAsIkxlZnQiOjAsIlJpZ2h0IjowLCJCb3R0b20iOjB9LCJQYWRkaW5nIjp7IiRpZCI6IjY1NyIsIlRvcCI6MCwiTGVmdCI6MCwiUmlnaHQiOjAsIkJvdHRvbSI6MH0sIkJhY2tncm91bmQiOnsiJHJlZiI6IjM1MyJ9LCJJc1Zpc2libGUiOnRydWUsIldpZHRoIjowLjAsIkhlaWdodCI6MC4wLCJCb3JkZXJTdHlsZSI6eyIkaWQiOiI2NTgiLCJMaW5lQ29sb3IiOm51bGwsIkxpbmVXZWlnaHQiOjAuMCwiTGluZVR5cGUiOjAsIlBhcmVudFN0eWxlIjpudWxsfSwiUGFyZW50U3R5bGUiOm51bGx9LCJEYXRlRm9ybWF0Ijp7IiRpZCI6IjY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NjU5In0sIklkIjoiOGQzOGFiZjYtNDM0Zi00OWI1LTlkYzItNGFlMWVlMzY5MzVlIiwiSW1wb3J0SWQiOm51bGwsIlRpdGxlIjoiU1dPVCIsIk5vdGUiOm51bGwsIkh5cGVybGluayI6eyIkaWQiOiI2NjAiLCJBZGRyZXNzIjoiIiwiU3ViQWRkcmVzcyI6IiJ9LCJJc0NoYW5nZWQiOmZhbHNlLCJJc05ldyI6ZmFsc2V9LCJJbmRleCI6MH0seyIkaWQiOiI2NjEiLCJfYXR0YWNoZWRNaWxlc3RvbmVzIjpbeyIkaWQiOiI2NjIiLCJEYXRlIjoiMjAyMC0wNi0wN1QyMzo1OTowMCIsIlN0eWxlIjp7IiRpZCI6IjY2MyIsIlNoYXBlIjoxNCwiQ29ubmVjdG9yTWFyZ2luIjp7IiRpZCI6IjY2NCIsIlRvcCI6MCwiTGVmdCI6MiwiUmlnaHQiOjIsIkJvdHRvbSI6MH0sIkNvbm5lY3RvclN0eWxlIjp7IiRpZCI6IjY2NSIsIkxpbmVDb2xvciI6eyIkaWQiOiI2NjYiLCIkdHlwZSI6Ik5MUkUuQ29tbW9uLkRvbS5Tb2xpZENvbG9yQnJ1c2gsIE5MUkUuQ29tbW9uIiwiQ29sb3IiOnsiJGlkIjoiNjY3IiwiQSI6MTI3LCJSIjoxMzIsIkciOjYwLCJCIjoxMn19LCJMaW5lV2VpZ2h0IjoxLjAsIkxpbmVUeXBlIjowLCJQYXJlbnRTdHlsZSI6bnVsbH0sIklzQmVsb3dUaW1lYmFuZCI6dHJ1ZSwiUG9zaXRpb25PblRhc2siOjMsIkhpZGVEYXRlIjpmYWxzZSwiU2hhcGVTaXplIjoxLCJTcGFjaW5nIjoxLjAsIlBhZGRpbmciOnsiJHJlZiI6IjI4NyJ9LCJTaGFwZVN0eWxlIjp7IiRpZCI6IjY2OCIsIk1hcmdpbiI6eyIkcmVmIjoiNjAifSwiUGFkZGluZyI6eyIkcmVmIjoiNjEifSwiQmFja2dyb3VuZCI6eyIkaWQiOiI2NjkiLCJDb2xvciI6eyIkaWQiOiI2NzAiLCJBIjoyNTUsIlIiOjEzMiwiRyI6NjAsIkIiOjEyfX0sIklzVmlzaWJsZSI6dHJ1ZSwiV2lkdGgiOjE4LjAsIkhlaWdodCI6MjAuMCwiQm9yZGVyU3R5bGUiOnsiJGlkIjoiNjcxIiwiTGluZUNvbG9yIjpudWxsLCJMaW5lV2VpZ2h0IjowLjAsIkxpbmVUeXBlIjowLCJQYXJlbnRTdHlsZSI6bnVsbH0sIlBhcmVudFN0eWxlIjpudWxsfSwiVGl0bGVTdHlsZSI6eyIkaWQiOiI2NzIiLCJGb250U2V0dGluZ3MiOnsiJGlkIjoiNjczIiwiRm9udFNpemUiOjExLCJGb250TmFtZSI6IkNhbGlicmkiLCJJc0JvbGQiOnRydWUsIklzSXRhbGljIjpmYWxzZSwiSXNVbmRlcmxpbmVkIjpmYWxzZSwiUGFyZW50U3R5bGUiOm51bGx9LCJBdXRvU2l6ZSI6MCwiRm9yZWdyb3VuZCI6eyIkaWQiOiI2NzQiLCJDb2xvciI6eyIkaWQiOiI2Nz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Y3NiIsIkxpbmVDb2xvciI6bnVsbCwiTGluZVdlaWdodCI6MC4wLCJMaW5lVHlwZSI6MCwiUGFyZW50U3R5bGUiOm51bGx9LCJQYXJlbnRTdHlsZSI6bnVsbH0sIkRhdGVTdHlsZSI6eyIkaWQiOiI2NzciLCJGb250U2V0dGluZ3MiOnsiJGlkIjoiNjc4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mZhbHNlLCJXaWR0aCI6MC4wLCJIZWlnaHQiOjAuMCwiQm9yZGVyU3R5bGUiOnsiJGlkIjoiNjc5IiwiTGluZUNvbG9yIjpudWxsLCJMaW5lV2VpZ2h0IjowLjAsIkxpbmVUeXBlIjowLCJQYXJlbnRTdHlsZSI6bnVsbH0sIlBhcmVudFN0eWxlIjpudWxsfSwiRGF0ZUZvcm1hdCI6eyIkaWQiOiI2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GVyY2VudGFnZUNvbXBsZXRlIjpudWxsLCJQb3NpdGlvbiI6eyJSYXRpbyI6MC4wLCJJc0N1c3RvbSI6ZmFsc2V9LCJEYXRlRm9ybWF0Ijp7IiRyZWYiOiI2ODAifSwiUmVsYXRlZFRhc2tJZCI6ImM3NzcwZWIzLWU0MzQtNDQ1MC04M2ViLWYwY2RhNTMyNDFjNyIsIklkIjoiNWYyMmUyOTUtMjY5Zi00MmU5LWIxY2UtOThiNDExOGFiM2QwIiwiSW1wb3J0SWQiOm51bGwsIlRpdGxlIjoiUHJpY2UgTGlzdCAoSHlwb3RoZXNpcykiLCJOb3RlIjpudWxsLCJIeXBlcmxpbmsiOnsiJGlkIjoiNjgxIiwiQWRkcmVzcyI6IiIsIlN1YkFkZHJlc3MiOiIifSwiSXNDaGFuZ2VkIjpmYWxzZSwiSXNOZXciOmZhbHNlfV0sIlRhc2tEZWZpbml0aW9uIjp7IiRpZCI6IjY4MiIsIkdyb3VwTmFtZSI6ImRhYjlkNDkxLWM3MWItNGQ5OS1hZWExLTNjYWMwMWQyMjcyZiIsIlN0YXJ0RGF0ZSI6IjIwMjAtMDQtMDJUMDA6MDA6MDBaIiwiRW5kRGF0ZSI6IjIwMjAtMDYtMTBUMjM6NTk6MDBaIiwiUGVyY2VudGFnZUNvbXBsZXRlIjpudWxsLCJTdHlsZSI6eyIkaWQiOiI2ODMiLCJTaGFwZSI6NywiU2hhcGVUaGlja25lc3MiOjAsIkR1cmF0aW9uRm9ybWF0IjowLCJJbmNsdWRlTm9uV29ya2luZ0RheXNJbkR1cmF0aW9uIjpmYWxzZSwiUGVyY2VudGFnZUNvbXBsZXRlU3R5bGUiOnsiJGlkIjoiNjg0IiwiRm9udFNldHRpbmdzIjp7IiRpZCI6IjY4NSIsIkZvbnRTaXplIjoxMCwiRm9udE5hbWUiOiJDYWxpYnJpIiwiSXNCb2xkIjpmYWxzZSwiSXNJdGFsaWMiOmZhbHNlLCJJc1VuZGVybGluZWQiOmZhbHNlLCJQYXJlbnRTdHlsZSI6bnVsbH0sIkF1dG9TaXplIjowLCJGb3JlZ3JvdW5kIjp7IiRyZWYiOiI1ODgifSwiTWF4V2lkdGgiOjIwMC4wLCJNYXhIZWlnaHQiOiJJbmZpbml0eSIsIlNtYXJ0Rm9yZWdyb3VuZElzQWN0aXZlIjpmYWxzZSwiSG9yaXpvbnRhbEFsaWdubWVudCI6MCwiVmVydGljYWxBbGlnbm1lbnQiOjAsIlNtYXJ0Rm9yZWdyb3VuZCI6bnVsbCwiQmFja2dyb3VuZEZpbGxUeXBlIjowLCJNYXJnaW4iOnsiJGlkIjoiNjg2IiwiVG9wIjowLCJMZWZ0IjowLCJSaWdodCI6MCwiQm90dG9tIjowfSwiUGFkZGluZyI6eyIkaWQiOiI2ODciLCJUb3AiOjAsIkxlZnQiOjAsIlJpZ2h0IjowLCJCb3R0b20iOjB9LCJCYWNrZ3JvdW5kIjp7IiRyZWYiOiIzMTYifSwiSXNWaXNpYmxlIjp0cnVlLCJXaWR0aCI6MC4wLCJIZWlnaHQiOjAuMCwiQm9yZGVyU3R5bGUiOnsiJGlkIjoiNjg4IiwiTGluZUNvbG9yIjpudWxsLCJMaW5lV2VpZ2h0IjowLjAsIkxpbmVUeXBlIjowLCJQYXJlbnRTdHlsZSI6bnVsbH0sIlBhcmVudFN0eWxlIjpudWxsfSwiRHVyYXRpb25TdHlsZSI6eyIkaWQiOiI2ODkiLCJGb250U2V0dGluZ3MiOnsiJGlkIjoiNjkwIiwiRm9udFNpemUiOjEwLCJGb250TmFtZSI6IkNhbGlicmkiLCJJc0JvbGQiOmZhbHNlLCJJc0l0YWxpYyI6ZmFsc2UsIklzVW5kZXJsaW5lZCI6ZmFsc2UsIlBhcmVudFN0eWxlIjpudWxsfSwiQXV0b1NpemUiOjAsIkZvcmVncm91bmQiOnsiJGlkIjoiNjkxIiwiQ29sb3IiOnsiJHJlZiI6IjMyMiJ9fSwiTWF4V2lkdGgiOjIwMC4wLCJNYXhIZWlnaHQiOiJJbmZpbml0eSIsIlNtYXJ0Rm9yZWdyb3VuZElzQWN0aXZlIjpmYWxzZSwiSG9yaXpvbnRhbEFsaWdubWVudCI6MCwiVmVydGljYWxBbGlnbm1lbnQiOjAsIlNtYXJ0Rm9yZWdyb3VuZCI6bnVsbCwiQmFja2dyb3VuZEZpbGxUeXBlIjowLCJNYXJnaW4iOnsiJGlkIjoiNjkyIiwiVG9wIjowLCJMZWZ0IjowLCJSaWdodCI6MCwiQm90dG9tIjowfSwiUGFkZGluZyI6eyIkaWQiOiI2OTMiLCJUb3AiOjAsIkxlZnQiOjAsIlJpZ2h0IjowLCJCb3R0b20iOjB9LCJCYWNrZ3JvdW5kIjp7IiRyZWYiOiIzMjUifSwiSXNWaXNpYmxlIjp0cnVlLCJXaWR0aCI6MC4wLCJIZWlnaHQiOjAuMCwiQm9yZGVyU3R5bGUiOnsiJGlkIjoiNjk0IiwiTGluZUNvbG9yIjpudWxsLCJMaW5lV2VpZ2h0IjowLjAsIkxpbmVUeXBlIjowLCJQYXJlbnRTdHlsZSI6bnVsbH0sIlBhcmVudFN0eWxlIjpudWxsfSwiSG9yaXpvbnRhbENvbm5lY3RvclN0eWxlIjp7IiRpZCI6IjY5NSIsIkxpbmVDb2xvciI6eyIkcmVmIjoiMzI4In0sIkxpbmVXZWlnaHQiOjEuMCwiTGluZVR5cGUiOjAsIlBhcmVudFN0eWxlIjpudWxsfSwiVmVydGljYWxDb25uZWN0b3JTdHlsZSI6eyIkaWQiOiI2OTYiLCJMaW5lQ29sb3IiOnsiJHJlZiI6IjMz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Y5NyIsIk1hcmdpbiI6eyIkaWQiOiI2OTgiLCJUb3AiOjAsIkxlZnQiOjQsIlJpZ2h0Ijo0LCJCb3R0b20iOjB9LCJQYWRkaW5nIjp7IiRpZCI6IjY5OSIsIlRvcCI6MCwiTGVmdCI6MCwiUmlnaHQiOjAsIkJvdHRvbSI6MH0sIkJhY2tncm91bmQiOnsiJGlkIjoiNzAwIiwiQ29sb3IiOnsiJGlkIjoiNzAxIiwiQSI6MjU1LCJSIjoyMzcsIkciOjEyNSwiQiI6NDl9fSwiSXNWaXNpYmxlIjp0cnVlLCJXaWR0aCI6MC4wLCJIZWlnaHQiOjEwLjAsIkJvcmRlclN0eWxlIjp7IiRpZCI6IjcwMiIsIkxpbmVDb2xvciI6eyIkaWQiOiI3MDMiLCIkdHlwZSI6Ik5MUkUuQ29tbW9uLkRvbS5Tb2xpZENvbG9yQnJ1c2gsIE5MUkUuQ29tbW9uIiwiQ29sb3IiOnsiJGlkIjoiNzA0IiwiQSI6MjU1LCJSIjoyNTUsIkciOjAsIkIiOjB9fSwiTGluZVdlaWdodCI6MC4wLCJMaW5lVHlwZSI6MCwiUGFyZW50U3R5bGUiOm51bGx9LCJQYXJlbnRTdHlsZSI6bnVsbH0sIlRpdGxlU3R5bGUiOnsiJGlkIjoiNzA1IiwiRm9udFNldHRpbmdzIjp7IiRpZCI6IjcwNiIsIkZvbnRTaXplIjoxMSwiRm9udE5hbWUiOiJDYWxpYnJpIiwiSXNCb2xkIjp0cnVlLCJJc0l0YWxpYyI6ZmFsc2UsIklzVW5kZXJsaW5lZCI6ZmFsc2UsIlBhcmVudFN0eWxlIjpudWxsfSwiQXV0b1NpemUiOjIsIkZvcmVncm91bmQiOnsiJGlkIjoiNzA3IiwiQ29sb3IiOnsiJGlkIjoiNzA4IiwiQSI6MjU1LCJSIjoyNTUsIkciOjI1NSwiQiI6MjU1fX0sIk1heFdpZHRoIjo3MS41MjMzMzMzMzMzMzMzNDEsIk1heEhlaWdodCI6IkluZmluaXR5IiwiU21hcnRGb3JlZ3JvdW5kSXNBY3RpdmUiOmZhbHNlLCJIb3Jpem9udGFsQWxpZ25tZW50IjoxLCJWZXJ0aWNhbEFsaWdubWVudCI6MCwiU21hcnRGb3JlZ3JvdW5kIjpudWxsLCJCYWNrZ3JvdW5kRmlsbFR5cGUiOjAsIk1hcmdpbiI6eyIkaWQiOiI3MDkiLCJUb3AiOjAsIkxlZnQiOjAsIlJpZ2h0IjowLCJCb3R0b20iOjB9LCJQYWRkaW5nIjp7IiRpZCI6IjcxMCIsIlRvcCI6MCwiTGVmdCI6MCwiUmlnaHQiOjAsIkJvdHRvbSI6MH0sIkJhY2tncm91bmQiOnsiJHJlZiI6IjM0NyJ9LCJJc1Zpc2libGUiOnRydWUsIldpZHRoIjowLjAsIkhlaWdodCI6MC4wLCJCb3JkZXJTdHlsZSI6eyIkaWQiOiI3MTEiLCJMaW5lQ29sb3IiOm51bGwsIkxpbmVXZWlnaHQiOjAuMCwiTGluZVR5cGUiOjAsIlBhcmVudFN0eWxlIjpudWxsfSwiUGFyZW50U3R5bGUiOm51bGx9LCJEYXRlU3R5bGUiOnsiJGlkIjoiNzEyIiwiRm9udFNldHRpbmdzIjp7IiRpZCI6Ijcx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iwiVmVydGljYWxBbGlnbm1lbnQiOjAsIlNtYXJ0Rm9yZWdyb3VuZCI6bnVsbCwiQmFja2dyb3VuZEZpbGxUeXBlIjowLCJNYXJnaW4iOnsiJGlkIjoiNzE0IiwiVG9wIjowLCJMZWZ0IjowLCJSaWdodCI6MCwiQm90dG9tIjowfSwiUGFkZGluZyI6eyIkaWQiOiI3MTUiLCJUb3AiOjAsIkxlZnQiOjAsIlJpZ2h0IjowLCJCb3R0b20iOjB9LCJCYWNrZ3JvdW5kIjp7IiRyZWYiOiIzNTMifSwiSXNWaXNpYmxlIjp0cnVlLCJXaWR0aCI6MC4wLCJIZWlnaHQiOjAuMCwiQm9yZGVyU3R5bGUiOnsiJGlkIjoiNzE2IiwiTGluZUNvbG9yIjpudWxsLCJMaW5lV2VpZ2h0IjowLjAsIkxpbmVUeXBlIjowLCJQYXJlbnRTdHlsZSI6bnVsbH0sIlBhcmVudFN0eWxlIjpudWxsfSwiRGF0ZUZvcm1hdCI6eyIkaWQiOiI3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cxNyJ9LCJJZCI6ImM3NzcwZWIzLWU0MzQtNDQ1MC04M2ViLWYwY2RhNTMyNDFjNyIsIkltcG9ydElkIjpudWxsLCJUaXRsZSI6IkJ1c2luZXNzIE1vZGVsIiwiTm90ZSI6bnVsbCwiSHlwZXJsaW5rIjp7IiRpZCI6IjcxOCIsIkFkZHJlc3MiOiIiLCJTdWJBZGRyZXNzIjoiIn0sIklzQ2hhbmdlZCI6ZmFsc2UsIklzTmV3IjpmYWxzZX0sIkluZGV4IjowfSx7IiRpZCI6IjcxOSIsIl9hdHRhY2hlZE1pbGVzdG9uZXMiOlt7IiRpZCI6IjcyMCIsIkRhdGUiOiIyMDIwLTA3LTI4VDIzOjU5OjAwIiwiU3R5bGUiOnsiJGlkIjoiNzIxIiwiU2hhcGUiOjE0LCJDb25uZWN0b3JNYXJnaW4iOnsiJGlkIjoiNzIyIiwiVG9wIjowLCJMZWZ0IjoyLCJSaWdodCI6MiwiQm90dG9tIjowfSwiQ29ubmVjdG9yU3R5bGUiOnsiJGlkIjoiNzIzIiwiTGluZUNvbG9yIjp7IiRpZCI6IjcyNCIsIiR0eXBlIjoiTkxSRS5Db21tb24uRG9tLlNvbGlkQ29sb3JCcnVzaCwgTkxSRS5Db21tb24iLCJDb2xvciI6eyIkaWQiOiI3MjUiLCJBIjoxMjcsIlIiOjEzMiwiRyI6NjAsIkIiOjEyfX0sIkxpbmVXZWlnaHQiOjEuMCwiTGluZVR5cGUiOjAsIlBhcmVudFN0eWxlIjpudWxsfSwiSXNCZWxvd1RpbWViYW5kIjp0cnVlLCJQb3NpdGlvbk9uVGFzayI6MywiSGlkZURhdGUiOmZhbHNlLCJTaGFwZVNpemUiOjEsIlNwYWNpbmciOjEuMCwiUGFkZGluZyI6eyIkcmVmIjoiMjg3In0sIlNoYXBlU3R5bGUiOnsiJGlkIjoiNzI2IiwiTWFyZ2luIjp7IiRyZWYiOiI2MCJ9LCJQYWRkaW5nIjp7IiRyZWYiOiI2MSJ9LCJCYWNrZ3JvdW5kIjp7IiRpZCI6IjcyNyIsIkNvbG9yIjp7IiRpZCI6IjcyOCIsIkEiOjI1NSwiUiI6MTMyLCJHIjo2MCwiQiI6MTJ9fSwiSXNWaXNpYmxlIjp0cnVlLCJXaWR0aCI6MTguMCwiSGVpZ2h0IjoyMC4wLCJCb3JkZXJTdHlsZSI6eyIkaWQiOiI3MjkiLCJMaW5lQ29sb3IiOm51bGwsIkxpbmVXZWlnaHQiOjAuMCwiTGluZVR5cGUiOjAsIlBhcmVudFN0eWxlIjpudWxsfSwiUGFyZW50U3R5bGUiOm51bGx9LCJUaXRsZVN0eWxlIjp7IiRpZCI6IjczMCIsIkZvbnRTZXR0aW5ncyI6eyIkaWQiOiI3MzEiLCJGb250U2l6ZSI6MTEsIkZvbnROYW1lIjoiQ2FsaWJyaSIsIklzQm9sZCI6dHJ1ZSwiSXNJdGFsaWMiOmZhbHNlLCJJc1VuZGVybGluZWQiOmZhbHNlLCJQYXJlbnRTdHlsZSI6bnVsbH0sIkF1dG9TaXplIjowLCJGb3JlZ3JvdW5kIjp7IiRpZCI6IjczMiIsIkNvbG9yIjp7IiRpZCI6Ijcz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NzM0IiwiTGluZUNvbG9yIjpudWxsLCJMaW5lV2VpZ2h0IjowLjAsIkxpbmVUeXBlIjowLCJQYXJlbnRTdHlsZSI6bnVsbH0sIlBhcmVudFN0eWxlIjpudWxsfSwiRGF0ZVN0eWxlIjp7IiRpZCI6IjczNSIsIkZvbnRTZXR0aW5ncyI6eyIkaWQiOiI3Mz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ZmFsc2UsIldpZHRoIjowLjAsIkhlaWdodCI6MC4wLCJCb3JkZXJTdHlsZSI6eyIkaWQiOiI3MzciLCJMaW5lQ29sb3IiOm51bGwsIkxpbmVXZWlnaHQiOjAuMCwiTGluZVR5cGUiOjAsIlBhcmVudFN0eWxlIjpudWxsfSwiUGFyZW50U3R5bGUiOm51bGx9LCJEYXRlRm9ybWF0Ijp7IiRpZCI6Ijc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QZXJjZW50YWdlQ29tcGxldGUiOm51bGwsIlBvc2l0aW9uIjp7IlJhdGlvIjowLjAsIklzQ3VzdG9tIjpmYWxzZX0sIkRhdGVGb3JtYXQiOnsiJHJlZiI6IjczOCJ9LCJSZWxhdGVkVGFza0lkIjoiNDBjNzY5NmMtOGIzYS00YjFkLWI4M2QtNzY3MzBlNWQ5MmMyIiwiSWQiOiI4ZWQyOGI5MS04M2RlLTQ1ODgtYTQ2ZS1kNDMyMzA2NmMyOGYiLCJJbXBvcnRJZCI6bnVsbCwiVGl0bGUiOiJGaW5hbCBQcmljZSBMaXN0IiwiTm90ZSI6bnVsbCwiSHlwZXJsaW5rIjp7IiRpZCI6IjczOSIsIkFkZHJlc3MiOiIiLCJTdWJBZGRyZXNzIjoiIn0sIklzQ2hhbmdlZCI6ZmFsc2UsIklzTmV3IjpmYWxzZX1dLCJUYXNrRGVmaW5pdGlvbiI6eyIkaWQiOiI3NDAiLCJHcm91cE5hbWUiOiJkYWI5ZDQ5MS1jNzFiLTRkOTktYWVhMS0zY2FjMDFkMjI3MmYiLCJTdGFydERhdGUiOiIyMDIwLTA2LTA1VDIzOjUxOjAwWiIsIkVuZERhdGUiOiIyMDIwLTA4LTA1VDEyOjU1OjAwWiIsIlBlcmNlbnRhZ2VDb21wbGV0ZSI6bnVsbCwiU3R5bGUiOnsiJGlkIjoiNzQxIiwiU2hhcGUiOjcsIlNoYXBlVGhpY2tuZXNzIjowLCJEdXJhdGlvbkZvcm1hdCI6MCwiSW5jbHVkZU5vbldvcmtpbmdEYXlzSW5EdXJhdGlvbiI6ZmFsc2UsIlBlcmNlbnRhZ2VDb21wbGV0ZVN0eWxlIjp7IiRpZCI6Ijc0MiIsIkZvbnRTZXR0aW5ncyI6eyIkaWQiOiI3NDMiLCJGb250U2l6ZSI6MTAsIkZvbnROYW1lIjoiQ2FsaWJyaSIsIklzQm9sZCI6ZmFsc2UsIklzSXRhbGljIjpmYWxzZSwiSXNVbmRlcmxpbmVkIjpmYWxzZSwiUGFyZW50U3R5bGUiOm51bGx9LCJBdXRvU2l6ZSI6MCwiRm9yZWdyb3VuZCI6eyIkcmVmIjoiNTg4In0sIk1heFdpZHRoIjoyMDAuMCwiTWF4SGVpZ2h0IjoiSW5maW5pdHkiLCJTbWFydEZvcmVncm91bmRJc0FjdGl2ZSI6ZmFsc2UsIkhvcml6b250YWxBbGlnbm1lbnQiOjAsIlZlcnRpY2FsQWxpZ25tZW50IjowLCJTbWFydEZvcmVncm91bmQiOm51bGwsIkJhY2tncm91bmRGaWxsVHlwZSI6MCwiTWFyZ2luIjp7IiRpZCI6Ijc0NCIsIlRvcCI6MCwiTGVmdCI6MCwiUmlnaHQiOjAsIkJvdHRvbSI6MH0sIlBhZGRpbmciOnsiJGlkIjoiNzQ1IiwiVG9wIjowLCJMZWZ0IjowLCJSaWdodCI6MCwiQm90dG9tIjowfSwiQmFja2dyb3VuZCI6eyIkcmVmIjoiMzE2In0sIklzVmlzaWJsZSI6dHJ1ZSwiV2lkdGgiOjAuMCwiSGVpZ2h0IjowLjAsIkJvcmRlclN0eWxlIjp7IiRpZCI6Ijc0NiIsIkxpbmVDb2xvciI6bnVsbCwiTGluZVdlaWdodCI6MC4wLCJMaW5lVHlwZSI6MCwiUGFyZW50U3R5bGUiOm51bGx9LCJQYXJlbnRTdHlsZSI6bnVsbH0sIkR1cmF0aW9uU3R5bGUiOnsiJGlkIjoiNzQ3IiwiRm9udFNldHRpbmdzIjp7IiRpZCI6Ijc0OCIsIkZvbnRTaXplIjoxMCwiRm9udE5hbWUiOiJDYWxpYnJpIiwiSXNCb2xkIjpmYWxzZSwiSXNJdGFsaWMiOmZhbHNlLCJJc1VuZGVybGluZWQiOmZhbHNlLCJQYXJlbnRTdHlsZSI6bnVsbH0sIkF1dG9TaXplIjowLCJGb3JlZ3JvdW5kIjp7IiRpZCI6Ijc0OSIsIkNvbG9yIjp7IiRyZWYiOiIzMjIifX0sIk1heFdpZHRoIjoyMDAuMCwiTWF4SGVpZ2h0IjoiSW5maW5pdHkiLCJTbWFydEZvcmVncm91bmRJc0FjdGl2ZSI6ZmFsc2UsIkhvcml6b250YWxBbGlnbm1lbnQiOjAsIlZlcnRpY2FsQWxpZ25tZW50IjowLCJTbWFydEZvcmVncm91bmQiOm51bGwsIkJhY2tncm91bmRGaWxsVHlwZSI6MCwiTWFyZ2luIjp7IiRpZCI6Ijc1MCIsIlRvcCI6MCwiTGVmdCI6MCwiUmlnaHQiOjAsIkJvdHRvbSI6MH0sIlBhZGRpbmciOnsiJGlkIjoiNzUxIiwiVG9wIjowLCJMZWZ0IjowLCJSaWdodCI6MCwiQm90dG9tIjowfSwiQmFja2dyb3VuZCI6eyIkcmVmIjoiMzI1In0sIklzVmlzaWJsZSI6dHJ1ZSwiV2lkdGgiOjAuMCwiSGVpZ2h0IjowLjAsIkJvcmRlclN0eWxlIjp7IiRpZCI6Ijc1MiIsIkxpbmVDb2xvciI6bnVsbCwiTGluZVdlaWdodCI6MC4wLCJMaW5lVHlwZSI6MCwiUGFyZW50U3R5bGUiOm51bGx9LCJQYXJlbnRTdHlsZSI6bnVsbH0sIkhvcml6b250YWxDb25uZWN0b3JTdHlsZSI6eyIkaWQiOiI3NTMiLCJMaW5lQ29sb3IiOnsiJHJlZiI6IjMyOCJ9LCJMaW5lV2VpZ2h0IjoxLjAsIkxpbmVUeXBlIjowLCJQYXJlbnRTdHlsZSI6bnVsbH0sIlZlcnRpY2FsQ29ubmVjdG9yU3R5bGUiOnsiJGlkIjoiNzU0IiwiTGluZUNvbG9yIjp7IiRyZWYiOiIzMz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3NTUiLCJNYXJnaW4iOnsiJGlkIjoiNzU2IiwiVG9wIjowLCJMZWZ0Ijo0LCJSaWdodCI6NCwiQm90dG9tIjowfSwiUGFkZGluZyI6eyIkaWQiOiI3NTciLCJUb3AiOjAsIkxlZnQiOjAsIlJpZ2h0IjowLCJCb3R0b20iOjB9LCJCYWNrZ3JvdW5kIjp7IiRpZCI6Ijc1OCIsIkNvbG9yIjp7IiRpZCI6Ijc1OSIsIkEiOjI1NSwiUiI6MjM3LCJHIjoxMjUsIkIiOjQ5fX0sIklzVmlzaWJsZSI6dHJ1ZSwiV2lkdGgiOjAuMCwiSGVpZ2h0IjoxMC4wLCJCb3JkZXJTdHlsZSI6eyIkaWQiOiI3NjAiLCJMaW5lQ29sb3IiOnsiJGlkIjoiNzYxIiwiJHR5cGUiOiJOTFJFLkNvbW1vbi5Eb20uU29saWRDb2xvckJydXNoLCBOTFJFLkNvbW1vbiIsIkNvbG9yIjp7IiRpZCI6Ijc2MiIsIkEiOjI1NSwiUiI6MjU1LCJHIjowLCJCIjowfX0sIkxpbmVXZWlnaHQiOjAuMCwiTGluZVR5cGUiOjAsIlBhcmVudFN0eWxlIjpudWxsfSwiUGFyZW50U3R5bGUiOm51bGx9LCJUaXRsZVN0eWxlIjp7IiRpZCI6Ijc2MyIsIkZvbnRTZXR0aW5ncyI6eyIkaWQiOiI3NjQiLCJGb250U2l6ZSI6MTEsIkZvbnROYW1lIjoiQ2FsaWJyaSIsIklzQm9sZCI6dHJ1ZSwiSXNJdGFsaWMiOmZhbHNlLCJJc1VuZGVybGluZWQiOmZhbHNlLCJQYXJlbnRTdHlsZSI6bnVsbH0sIkF1dG9TaXplIjoyLCJGb3JlZ3JvdW5kIjp7IiRpZCI6Ijc2NSIsIkNvbG9yIjp7IiRpZCI6Ijc2NiIsIkEiOjI1NSwiUiI6MjU1LCJHIjoyNTUsIkIiOjI1NX19LCJNYXhXaWR0aCI6NjYuMjczMzMzMzMzMzMzMzQxLCJNYXhIZWlnaHQiOiJJbmZpbml0eSIsIlNtYXJ0Rm9yZWdyb3VuZElzQWN0aXZlIjpmYWxzZSwiSG9yaXpvbnRhbEFsaWdubWVudCI6MSwiVmVydGljYWxBbGlnbm1lbnQiOjAsIlNtYXJ0Rm9yZWdyb3VuZCI6bnVsbCwiQmFja2dyb3VuZEZpbGxUeXBlIjowLCJNYXJnaW4iOnsiJGlkIjoiNzY3IiwiVG9wIjowLCJMZWZ0IjowLCJSaWdodCI6MCwiQm90dG9tIjowfSwiUGFkZGluZyI6eyIkaWQiOiI3NjgiLCJUb3AiOjAsIkxlZnQiOjAsIlJpZ2h0IjowLCJCb3R0b20iOjB9LCJCYWNrZ3JvdW5kIjp7IiRyZWYiOiIzNDcifSwiSXNWaXNpYmxlIjp0cnVlLCJXaWR0aCI6MC4wLCJIZWlnaHQiOjAuMCwiQm9yZGVyU3R5bGUiOnsiJGlkIjoiNzY5IiwiTGluZUNvbG9yIjpudWxsLCJMaW5lV2VpZ2h0IjowLjAsIkxpbmVUeXBlIjowLCJQYXJlbnRTdHlsZSI6bnVsbH0sIlBhcmVudFN0eWxlIjpudWxsfSwiRGF0ZVN0eWxlIjp7IiRpZCI6Ijc3MCIsIkZvbnRTZXR0aW5ncyI6eyIkaWQiOiI3Nz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IsIlZlcnRpY2FsQWxpZ25tZW50IjowLCJTbWFydEZvcmVncm91bmQiOm51bGwsIkJhY2tncm91bmRGaWxsVHlwZSI6MCwiTWFyZ2luIjp7IiRpZCI6Ijc3MiIsIlRvcCI6MCwiTGVmdCI6MCwiUmlnaHQiOjAsIkJvdHRvbSI6MH0sIlBhZGRpbmciOnsiJGlkIjoiNzczIiwiVG9wIjowLCJMZWZ0IjowLCJSaWdodCI6MCwiQm90dG9tIjowfSwiQmFja2dyb3VuZCI6eyIkcmVmIjoiMzUzIn0sIklzVmlzaWJsZSI6dHJ1ZSwiV2lkdGgiOjAuMCwiSGVpZ2h0IjowLjAsIkJvcmRlclN0eWxlIjp7IiRpZCI6Ijc3NCIsIkxpbmVDb2xvciI6bnVsbCwiTGluZVdlaWdodCI6MC4wLCJMaW5lVHlwZSI6MCwiUGFyZW50U3R5bGUiOm51bGx9LCJQYXJlbnRTdHlsZSI6bnVsbH0sIkRhdGVGb3JtYXQiOnsiJGlkIjoiNzc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3NzUifSwiSWQiOiI0MGM3Njk2Yy04YjNhLTRiMWQtYjgzZC03NjczMGU1ZDkyYzIiLCJJbXBvcnRJZCI6bnVsbCwiVGl0bGUiOiJQcmljZSBSZXNlYXJjaCIsIk5vdGUiOm51bGwsIkh5cGVybGluayI6eyIkaWQiOiI3NzYiLCJBZGRyZXNzIjoiIiwiU3ViQWRkcmVzcyI6IiJ9LCJJc0NoYW5nZWQiOmZhbHNlLCJJc05ldyI6ZmFsc2V9LCJJbmRleCI6MH0seyIkaWQiOiI3NzciLCJfYXR0YWNoZWRNaWxlc3RvbmVzIjpbXSwiVGFza0RlZmluaXRpb24iOnsiJGlkIjoiNzc4IiwiR3JvdXBOYW1lIjpudWxsLCJTdGFydERhdGUiOiIyMDIwLTA3LTA3VDAwOjAwOjAwWiIsIkVuZERhdGUiOiIyMDIwLTA5LTE0VDIzOjU5OjAwWiIsIlBlcmNlbnRhZ2VDb21wbGV0ZSI6bnVsbCwiU3R5bGUiOnsiJGlkIjoiNzc5IiwiU2hhcGUiOjcsIlNoYXBlVGhpY2tuZXNzIjowLCJEdXJhdGlvbkZvcm1hdCI6MCwiSW5jbHVkZU5vbldvcmtpbmdEYXlzSW5EdXJhdGlvbiI6ZmFsc2UsIlBlcmNlbnRhZ2VDb21wbGV0ZVN0eWxlIjp7IiRpZCI6Ijc4MCIsIkZvbnRTZXR0aW5ncyI6eyIkaWQiOiI3ODEiLCJGb250U2l6ZSI6MTAsIkZvbnROYW1lIjoiQ2FsaWJyaSIsIklzQm9sZCI6ZmFsc2UsIklzSXRhbGljIjpmYWxzZSwiSXNVbmRlcmxpbmVkIjpmYWxzZSwiUGFyZW50U3R5bGUiOm51bGx9LCJBdXRvU2l6ZSI6MCwiRm9yZWdyb3VuZCI6eyIkcmVmIjoiNTg4In0sIk1heFdpZHRoIjoyMDAuMCwiTWF4SGVpZ2h0IjoiSW5maW5pdHkiLCJTbWFydEZvcmVncm91bmRJc0FjdGl2ZSI6ZmFsc2UsIkhvcml6b250YWxBbGlnbm1lbnQiOjAsIlZlcnRpY2FsQWxpZ25tZW50IjowLCJTbWFydEZvcmVncm91bmQiOm51bGwsIkJhY2tncm91bmRGaWxsVHlwZSI6MCwiTWFyZ2luIjp7IiRpZCI6Ijc4MiIsIlRvcCI6MCwiTGVmdCI6MCwiUmlnaHQiOjAsIkJvdHRvbSI6MH0sIlBhZGRpbmciOnsiJGlkIjoiNzgzIiwiVG9wIjowLCJMZWZ0IjowLCJSaWdodCI6MCwiQm90dG9tIjowfSwiQmFja2dyb3VuZCI6eyIkcmVmIjoiMzE2In0sIklzVmlzaWJsZSI6dHJ1ZSwiV2lkdGgiOjAuMCwiSGVpZ2h0IjowLjAsIkJvcmRlclN0eWxlIjp7IiRpZCI6Ijc4NCIsIkxpbmVDb2xvciI6bnVsbCwiTGluZVdlaWdodCI6MC4wLCJMaW5lVHlwZSI6MCwiUGFyZW50U3R5bGUiOm51bGx9LCJQYXJlbnRTdHlsZSI6bnVsbH0sIkR1cmF0aW9uU3R5bGUiOnsiJGlkIjoiNzg1IiwiRm9udFNldHRpbmdzIjp7IiRpZCI6Ijc4NiIsIkZvbnRTaXplIjoxMCwiRm9udE5hbWUiOiJDYWxpYnJpIiwiSXNCb2xkIjpmYWxzZSwiSXNJdGFsaWMiOmZhbHNlLCJJc1VuZGVybGluZWQiOmZhbHNlLCJQYXJlbnRTdHlsZSI6bnVsbH0sIkF1dG9TaXplIjowLCJGb3JlZ3JvdW5kIjp7IiRpZCI6Ijc4NyIsIkNvbG9yIjp7IiRyZWYiOiIzMjIifX0sIk1heFdpZHRoIjoyMDAuMCwiTWF4SGVpZ2h0IjoiSW5maW5pdHkiLCJTbWFydEZvcmVncm91bmRJc0FjdGl2ZSI6ZmFsc2UsIkhvcml6b250YWxBbGlnbm1lbnQiOjAsIlZlcnRpY2FsQWxpZ25tZW50IjowLCJTbWFydEZvcmVncm91bmQiOm51bGwsIkJhY2tncm91bmRGaWxsVHlwZSI6MCwiTWFyZ2luIjp7IiRpZCI6Ijc4OCIsIlRvcCI6MCwiTGVmdCI6MCwiUmlnaHQiOjAsIkJvdHRvbSI6MH0sIlBhZGRpbmciOnsiJGlkIjoiNzg5IiwiVG9wIjowLCJMZWZ0IjowLCJSaWdodCI6MCwiQm90dG9tIjowfSwiQmFja2dyb3VuZCI6eyIkcmVmIjoiMzI1In0sIklzVmlzaWJsZSI6dHJ1ZSwiV2lkdGgiOjAuMCwiSGVpZ2h0IjowLjAsIkJvcmRlclN0eWxlIjp7IiRpZCI6Ijc5MCIsIkxpbmVDb2xvciI6bnVsbCwiTGluZVdlaWdodCI6MC4wLCJMaW5lVHlwZSI6MCwiUGFyZW50U3R5bGUiOm51bGx9LCJQYXJlbnRTdHlsZSI6bnVsbH0sIkhvcml6b250YWxDb25uZWN0b3JTdHlsZSI6eyIkaWQiOiI3OTEiLCJMaW5lQ29sb3IiOnsiJHJlZiI6IjMyOCJ9LCJMaW5lV2VpZ2h0IjoxLjAsIkxpbmVUeXBlIjowLCJQYXJlbnRTdHlsZSI6bnVsbH0sIlZlcnRpY2FsQ29ubmVjdG9yU3R5bGUiOnsiJGlkIjoiNzkyIiwiTGluZUNvbG9yIjp7IiRyZWYiOiIzMz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3OTMiLCJNYXJnaW4iOnsiJGlkIjoiNzk0IiwiVG9wIjowLCJMZWZ0Ijo0LCJSaWdodCI6NCwiQm90dG9tIjowfSwiUGFkZGluZyI6eyIkaWQiOiI3OTUiLCJUb3AiOjAsIkxlZnQiOjAsIlJpZ2h0IjowLCJCb3R0b20iOjB9LCJCYWNrZ3JvdW5kIjp7IiRpZCI6Ijc5NiIsIkNvbG9yIjp7IiRpZCI6Ijc5NyIsIkEiOjI1NSwiUiI6MjM3LCJHIjoxMjUsIkIiOjQ5fX0sIklzVmlzaWJsZSI6dHJ1ZSwiV2lkdGgiOjAuMCwiSGVpZ2h0IjoxMC4wLCJCb3JkZXJTdHlsZSI6eyIkaWQiOiI3OTgiLCJMaW5lQ29sb3IiOnsiJGlkIjoiNzk5IiwiJHR5cGUiOiJOTFJFLkNvbW1vbi5Eb20uU29saWRDb2xvckJydXNoLCBOTFJFLkNvbW1vbiIsIkNvbG9yIjp7IiRpZCI6IjgwMCIsIkEiOjI1NSwiUiI6MjU1LCJHIjowLCJCIjowfX0sIkxpbmVXZWlnaHQiOjAuMCwiTGluZVR5cGUiOjAsIlBhcmVudFN0eWxlIjpudWxsfSwiUGFyZW50U3R5bGUiOm51bGx9LCJUaXRsZVN0eWxlIjp7IiRpZCI6IjgwMSIsIkZvbnRTZXR0aW5ncyI6eyIkaWQiOiI4MDIiLCJGb250U2l6ZSI6MTEsIkZvbnROYW1lIjoiQ2FsaWJyaSIsIklzQm9sZCI6dHJ1ZSwiSXNJdGFsaWMiOmZhbHNlLCJJc1VuZGVybGluZWQiOmZhbHNlLCJQYXJlbnRTdHlsZSI6bnVsbH0sIkF1dG9TaXplIjowLCJGb3JlZ3JvdW5kIjp7IiRpZCI6IjgwMyIsIkNvbG9yIjp7IiRpZCI6IjgwN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4MDUiLCJUb3AiOjAsIkxlZnQiOjAsIlJpZ2h0IjowLCJCb3R0b20iOjB9LCJQYWRkaW5nIjp7IiRpZCI6IjgwNiIsIlRvcCI6MCwiTGVmdCI6MCwiUmlnaHQiOjAsIkJvdHRvbSI6MH0sIkJhY2tncm91bmQiOnsiJHJlZiI6IjM0NyJ9LCJJc1Zpc2libGUiOnRydWUsIldpZHRoIjowLjAsIkhlaWdodCI6MC4wLCJCb3JkZXJTdHlsZSI6eyIkaWQiOiI4MDciLCJMaW5lQ29sb3IiOm51bGwsIkxpbmVXZWlnaHQiOjAuMCwiTGluZVR5cGUiOjAsIlBhcmVudFN0eWxlIjpudWxsfSwiUGFyZW50U3R5bGUiOm51bGx9LCJEYXRlU3R5bGUiOnsiJGlkIjoiODA4IiwiRm9udFNldHRpbmdzIjp7IiRpZCI6Ijgw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iwiVmVydGljYWxBbGlnbm1lbnQiOjAsIlNtYXJ0Rm9yZWdyb3VuZCI6bnVsbCwiQmFja2dyb3VuZEZpbGxUeXBlIjowLCJNYXJnaW4iOnsiJGlkIjoiODEwIiwiVG9wIjowLCJMZWZ0IjowLCJSaWdodCI6MCwiQm90dG9tIjowfSwiUGFkZGluZyI6eyIkaWQiOiI4MTEiLCJUb3AiOjAsIkxlZnQiOjAsIlJpZ2h0IjowLCJCb3R0b20iOjB9LCJCYWNrZ3JvdW5kIjp7IiRyZWYiOiIzNTMifSwiSXNWaXNpYmxlIjp0cnVlLCJXaWR0aCI6MC4wLCJIZWlnaHQiOjAuMCwiQm9yZGVyU3R5bGUiOnsiJGlkIjoiODEyIiwiTGluZUNvbG9yIjpudWxsLCJMaW5lV2VpZ2h0IjowLjAsIkxpbmVUeXBlIjowLCJQYXJlbnRTdHlsZSI6bnVsbH0sIlBhcmVudFN0eWxlIjpudWxsfSwiRGF0ZUZvcm1hdCI6eyIkaWQiOiI4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gxMyJ9LCJJZCI6ImYxYjAzYjlmLWFkYjItNDZkNi1iNzRlLWVmNjZkMmM2NjJkMSIsIkltcG9ydElkIjpudWxsLCJUaXRsZSI6Ik9iamVjdGl2ZXMiLCJOb3RlIjpudWxsLCJIeXBlcmxpbmsiOnsiJGlkIjoiODE0IiwiQWRkcmVzcyI6IiIsIlN1YkFkZHJlc3MiOiIifSwiSXNDaGFuZ2VkIjpmYWxzZSwiSXNOZXciOmZhbHNlfSwiSW5kZXgiOjB9LHsiJGlkIjoiODE1IiwiX2F0dGFjaGVkTWlsZXN0b25lcyI6W10sIlRhc2tEZWZpbml0aW9uIjp7IiRpZCI6IjgxNiIsIkdyb3VwTmFtZSI6IiIsIlN0YXJ0RGF0ZSI6IjIwMjAtMDgtMDNUMDA6MDA6MDBaIiwiRW5kRGF0ZSI6IjIwMjAtMTAtMjhUMDU6Mzg6MDBaIiwiUGVyY2VudGFnZUNvbXBsZXRlIjo3NS4wLCJTdHlsZSI6eyIkaWQiOiI4MTciLCJTaGFwZSI6NywiU2hhcGVUaGlja25lc3MiOjAsIkR1cmF0aW9uRm9ybWF0IjowLCJJbmNsdWRlTm9uV29ya2luZ0RheXNJbkR1cmF0aW9uIjpmYWxzZSwiUGVyY2VudGFnZUNvbXBsZXRlU3R5bGUiOnsiJGlkIjoiODE4IiwiRm9udFNldHRpbmdzIjp7IiRpZCI6Ijgx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wIiwiTGluZUNvbG9yIjpudWxsLCJMaW5lV2VpZ2h0IjowLjAsIkxpbmVUeXBlIjowLCJQYXJlbnRTdHlsZSI6bnVsbH0sIlBhcmVudFN0eWxlIjpudWxsfSwiRHVyYXRpb25TdHlsZSI6eyIkaWQiOiI4MjEiLCJGb250U2V0dGluZ3MiOnsiJGlkIjoiODI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MiLCJMaW5lQ29sb3IiOm51bGwsIkxpbmVXZWlnaHQiOjAuMCwiTGluZVR5cGUiOjAsIlBhcmVudFN0eWxlIjpudWxsfSwiUGFyZW50U3R5bGUiOm51bGx9LCJIb3Jpem9udGFsQ29ubmVjdG9yU3R5bGUiOnsiJGlkIjoiODI0IiwiTGluZUNvbG9yIjp7IiRyZWYiOiI5OCJ9LCJMaW5lV2VpZ2h0IjoxLjAsIkxpbmVUeXBlIjowLCJQYXJlbnRTdHlsZSI6bnVsbH0sIlZlcnRpY2FsQ29ubmVjdG9yU3R5bGUiOnsiJGlkIjoiODI1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4MjYiLCJNYXJnaW4iOnsiJHJlZiI6IjEwNCJ9LCJQYWRkaW5nIjp7IiRyZWYiOiIxMDUifSwiQmFja2dyb3VuZCI6eyIkaWQiOiI4MjciLCJDb2xvciI6eyIkaWQiOiI4MjgiLCJBIjoyNTUsIlIiOjIzNywiRyI6MTI1LCJCIjo0OX19LCJJc1Zpc2libGUiOnRydWUsIldpZHRoIjowLjAsIkhlaWdodCI6MTAuMCwiQm9yZGVyU3R5bGUiOnsiJGlkIjoiODI5IiwiTGluZUNvbG9yIjp7IiRyZWYiOiIxMDkifSwiTGluZVdlaWdodCI6MC4wLCJMaW5lVHlwZSI6MCwiUGFyZW50U3R5bGUiOm51bGx9LCJQYXJlbnRTdHlsZSI6bnVsbH0sIlRpdGxlU3R5bGUiOnsiJGlkIjoiODMwIiwiRm9udFNldHRpbmdzIjp7IiRpZCI6IjgzMSIsIkZvbnRTaXplIjoxMSwiRm9udE5hbWUiOiJDYWxpYnJpIiwiSXNCb2xkIjp0cnVlLCJJc0l0YWxpYyI6ZmFsc2UsIklzVW5kZXJsaW5lZCI6ZmFsc2UsIlBhcmVudFN0eWxlIjpudWxsfSwiQXV0b1NpemUiOjIsIkZvcmVncm91bmQiOnsiJGlkIjoiODMyIiwiQ29sb3IiOnsiJGlkIjoiODMzIiwiQSI6MjU1LCJSIjoyNTUsIkciOjI1NSwiQiI6MjU1fX0sIk1heFdpZHRoIjo5NS45NDAwMDAwMDAwMDAwMTI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0IiwiTGluZUNvbG9yIjpudWxsLCJMaW5lV2VpZ2h0IjowLjAsIkxpbmVUeXBlIjowLCJQYXJlbnRTdHlsZSI6bnVsbH0sIlBhcmVudFN0eWxlIjpudWxsfSwiRGF0ZVN0eWxlIjp7IiRpZCI6IjgzNSIsIkZvbnRTZXR0aW5ncyI6eyIkaWQiOiI4MzY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zciLCJMaW5lQ29sb3IiOm51bGwsIkxpbmVXZWlnaHQiOjAuMCwiTGluZVR5cGUiOjAsIlBhcmVudFN0eWxlIjpudWxsfSwiUGFyZW50U3R5bGUiOm51bGx9LCJEYXRlRm9ybWF0Ijp7IiRyZWYiOiIxMjUifSwiSXNWaXNpYmxlIjp0cnVlLCJQYXJlbnRTdHlsZSI6bnVsbH0sIkluZGV4Ijo4LCJTbWFydER1cmF0aW9uQWN0aXZhdGVkIjpmYWxzZSwiRGF0ZUZvcm1hdCI6eyIkcmVmIjoiMTI1In0sIklkIjoiYzYwOTEwMDktNmQ1YS00YjZmLTlkZTctNmI2M2ZlYWRjZjk0IiwiSW1wb3J0SWQiOm51bGwsIlRpdGxlIjoiU2FsZXMgVHJlbmRzIEFuYWx5c2lzIiwiTm90ZSI6bnVsbCwiSHlwZXJsaW5rIjp7IiRpZCI6IjgzOCIsIkFkZHJlc3MiOiIiLCJTdWJBZGRyZXNzIjoiIn0sIklzQ2hhbmdlZCI6ZmFsc2UsIklzTmV3IjpmYWxzZX0sIkluZGV4IjowfV0sIk1pbGVzdG9uZXMiOltdfSx7IiRpZCI6IjgzOSIsIklkIjoiZmZlZTFlNzktYjg1OS00M2EyLThjMzktNDU0ZWE4ODBmZGE4IiwiSW5kZXgiOjIsIkhlYWRlclRleHQiOiJTZXJ2aWNlIERldmVsb3BtZW50IiwiU3R5bGUiOnsiJGlkIjoiODQwIiwiSGVhZGVyU3R5bGUiOnsiJGlkIjoiODQxIiwiVGV4dFN0eWxlIjp7IiRpZCI6Ijg0MiIsIkZvbnRTZXR0aW5ncyI6eyIkaWQiOiI4NDMiLCJGb250U2l6ZSI6MTIsIkZvbnROYW1lIjoiQ2FsaWJyaSIsIklzQm9sZCI6dHJ1ZSwiSXNJdGFsaWMiOmZhbHNlLCJJc1VuZGVybGluZWQiOmZhbHNlLCJQYXJlbnRTdHlsZSI6bnVsbH0sIkF1dG9TaXplIjowLCJGb3JlZ3JvdW5kIjp7IiRpZCI6Ijg0NCIsIkNvbG9yIjp7IiRpZCI6Ijg0NSIsIkEiOjI1NSwiUiI6MjU1LCJHIjoyNTUsIkIiOjI1NX19LCJNYXhXaWR0aCI6MC4wLCJNYXhIZWlnaHQiOjAuMCwiU21hcnRGb3JlZ3JvdW5kSXNBY3RpdmUiOmZhbHNlLCJIb3Jpem9udGFsQWxpZ25tZW50IjowLCJWZXJ0aWNhbEFsaWdubWVudCI6MCwiU21hcnRGb3JlZ3JvdW5kIjpudWxsLCJCYWNrZ3JvdW5kRmlsbFR5cGUiOjAsIk1hcmdpbiI6eyIkaWQiOiI4NDYiLCJUb3AiOjAsIkxlZnQiOjAsIlJpZ2h0IjowLCJCb3R0b20iOjB9LCJQYWRkaW5nIjp7IiRpZCI6Ijg0NyIsIlRvcCI6MCwiTGVmdCI6MCwiUmlnaHQiOjAsIkJvdHRvbSI6MH0sIkJhY2tncm91bmQiOm51bGwsIklzVmlzaWJsZSI6ZmFsc2UsIldpZHRoIjowLjAsIkhlaWdodCI6MC4wLCJCb3JkZXJTdHlsZSI6bnVsbCwiUGFyZW50U3R5bGUiOm51bGx9LCJSZWN0YW5nbGVTdHlsZSI6eyIkaWQiOiI4NDgiLCJNYXJnaW4iOnsiJGlkIjoiODQ5IiwiVG9wIjowLCJMZWZ0IjowLCJSaWdodCI6MCwiQm90dG9tIjowfSwiUGFkZGluZyI6eyIkaWQiOiI4NTAiLCJUb3AiOjAsIkxlZnQiOjAsIlJpZ2h0IjowLCJCb3R0b20iOjB9LCJCYWNrZ3JvdW5kIjp7IiRpZCI6Ijg1MSIsIkNvbG9yIjp7IiRpZCI6Ijg1MiIsIkEiOjI1NSwiUiI6MTEyLCJHIjoxNzMsIkIiOjcxfX0sIklzVmlzaWJsZSI6ZmFsc2UsIldpZHRoIjowLjAsIkhlaWdodCI6MC4wLCJCb3JkZXJTdHlsZSI6eyIkaWQiOiI4NTMiLCJMaW5lQ29sb3IiOnsiJGlkIjoiODU0IiwiJHR5cGUiOiJOTFJFLkNvbW1vbi5Eb20uU29saWRDb2xvckJydXNoLCBOTFJFLkNvbW1vbiIsIkNvbG9yIjp7IiRpZCI6Ijg1NSIsIkEiOjI1NSwiUiI6NTUsIkciOjU1LCJCIjo1NX19LCJMaW5lV2VpZ2h0IjowLjAsIkxpbmVUeXBlIjowLCJQYXJlbnRTdHlsZSI6bnVsbH0sIlBhcmVudFN0eWxlIjpudWxsfSwiTWFyZ2luIjp7IiRpZCI6Ijg1NiIsIlRvcCI6MCwiTGVmdCI6MCwiUmlnaHQiOjAsIkJvdHRvbSI6MH0sIlBhZGRpbmciOnsiJGlkIjoiODU3IiwiVG9wIjowLCJMZWZ0IjowLCJSaWdodCI6MCwiQm90dG9tIjowfSwiQmFja2dyb3VuZCI6bnVsbCwiSXNWaXNpYmxlIjp0cnVlLCJXaWR0aCI6MC4wLCJIZWlnaHQiOjAuMCwiQm9yZGVyU3R5bGUiOm51bGwsIlBhcmVudFN0eWxlIjpudWxsfSwiQmFja2dyb3VuZFN0eWxlIjp7IiRpZCI6Ijg1OCIsIk1hcmdpbiI6eyIkaWQiOiI4NTkiLCJUb3AiOjAsIkxlZnQiOjAsIlJpZ2h0IjowLCJCb3R0b20iOjB9LCJQYWRkaW5nIjp7IiRpZCI6Ijg2MCIsIlRvcCI6MCwiTGVmdCI6MCwiUmlnaHQiOjAsIkJvdHRvbSI6MH0sIkJhY2tncm91bmQiOnsiJGlkIjoiODYxIiwiQ29sb3IiOnsiJGlkIjoiODYyIiwiQSI6MzgsIlIiOjExMiwiRyI6MTczLCJCIjo3MX19LCJJc1Zpc2libGUiOnRydWUsIldpZHRoIjowLjAsIkhlaWdodCI6MC4wLCJCb3JkZXJTdHlsZSI6eyIkaWQiOiI4NjMiLCJMaW5lQ29sb3IiOnsiJGlkIjoiODY0IiwiJHR5cGUiOiJOTFJFLkNvbW1vbi5Eb20uU29saWRDb2xvckJydXNoLCBOTFJFLkNvbW1vbiIsIkNvbG9yIjp7IiRpZCI6Ijg2NSIsIkEiOjI1NSwiUiI6NTUsIkciOjU1LCJCIjo1NX19LCJMaW5lV2VpZ2h0IjowLjAsIkxpbmVUeXBlIjowLCJQYXJlbnRTdHlsZSI6bnVsbH0sIlBhcmVudFN0eWxlIjpudWxsfSwiSXNBYm92ZVRpbWViYW5kIjpmYWxzZSwiTWFyZ2luIjp7IiRpZCI6Ijg2NiIsIlRvcCI6MCwiTGVmdCI6MCwiUmlnaHQiOjAsIkJvdHRvbSI6MH0sIlBhZGRpbmciOnsiJGlkIjoiODY3IiwiVG9wIjowLCJMZWZ0IjowLCJSaWdodCI6MCwiQm90dG9tIjowfSwiSXNWaXNpYmxlIjp0cnVlLCJXaWR0aCI6MC4wLCJIZWlnaHQiOjAuMCwiQm9yZGVyU3R5bGUiOm51bGwsIlBhcmVudFN0eWxlIjpudWxsfSwiVGFza3MiOlt7IiRpZCI6Ijg2OCIsIl9hdHRhY2hlZE1pbGVzdG9uZXMiOltdLCJUYXNrRGVmaW5pdGlvbiI6eyIkaWQiOiI4NjkiLCJHcm91cE5hbWUiOiIyZGQ4MDU3Ni1lM2QzLTRmYmQtYWY0ZC01ZWZjYmIyMTQzMjEiLCJTdGFydERhdGUiOiIyMDIwLTAyLTE3VDA5OjEzOjAwWiIsIkVuZERhdGUiOiIyMDIwLTAzLTMxVDIwOjAxOjAwWiIsIlBlcmNlbnRhZ2VDb21wbGV0ZSI6NzUuMCwiU3R5bGUiOnsiJGlkIjoiODcwIiwiU2hhcGUiOjcsIlNoYXBlVGhpY2tuZXNzIjowLCJEdXJhdGlvbkZvcm1hdCI6NSwiSW5jbHVkZU5vbldvcmtpbmdEYXlzSW5EdXJhdGlvbiI6ZmFsc2UsIlBlcmNlbnRhZ2VDb21wbGV0ZVN0eWxlIjp7IiRpZCI6Ijg3MSIsIkZvbnRTZXR0aW5ncyI6eyIkaWQiOiI4NzIiLCJGb250U2l6ZSI6MTAsIkZvbnROYW1lIjoiQ2FsaWJyaSIsIklzQm9sZCI6dHJ1ZSwiSXNJdGFsaWMiOmZhbHNlLCJJc1VuZGVybGluZWQiOmZhbHNlLCJQYXJlbnRTdHlsZSI6bnVsbH0sIkF1dG9TaXplIjowLCJGb3JlZ3JvdW5kIjp7IiRpZCI6Ijg3MyIsIkNvbG9yIjp7IiRpZCI6Ijg3NCIsIkEiOjI1NSwiUiI6NTYsIkciOjg3LCJCIjozNX19LCJNYXhXaWR0aCI6MjAwLjAsIk1heEhlaWdodCI6IkluZmluaXR5IiwiU21hcnRGb3JlZ3JvdW5kSXNBY3RpdmUiOmZhbHNlLCJIb3Jpem9udGFsQWxpZ25tZW50IjoyLCJWZXJ0aWNhbEFsaWdubWVudCI6MCwiU21hcnRGb3JlZ3JvdW5kIjpudWxsLCJCYWNrZ3JvdW5kRmlsbFR5cGUiOjAsIk1hcmdpbiI6eyIkaWQiOiI4NzUiLCJUb3AiOjAsIkxlZnQiOjAsIlJpZ2h0IjowLCJCb3R0b20iOjB9LCJQYWRkaW5nIjp7IiRpZCI6Ijg3NiIsIlRvcCI6MCwiTGVmdCI6MCwiUmlnaHQiOjAsIkJvdHRvbSI6MH0sIkJhY2tncm91bmQiOnsiJHJlZiI6IjMxNiJ9LCJJc1Zpc2libGUiOnRydWUsIldpZHRoIjowLjAsIkhlaWdodCI6MC4wLCJCb3JkZXJTdHlsZSI6eyIkaWQiOiI4NzciLCJMaW5lQ29sb3IiOm51bGwsIkxpbmVXZWlnaHQiOjAuMCwiTGluZVR5cGUiOjAsIlBhcmVudFN0eWxlIjpudWxsfSwiUGFyZW50U3R5bGUiOm51bGx9LCJEdXJhdGlvblN0eWxlIjp7IiRpZCI6Ijg3OCIsIkZvbnRTZXR0aW5ncyI6eyIkaWQiOiI4NzkiLCJGb250U2l6ZSI6MTAsIkZvbnROYW1lIjoiQ2FsaWJyaSIsIklzQm9sZCI6dHJ1ZSwiSXNJdGFsaWMiOmZhbHNlLCJJc1VuZGVybGluZWQiOmZhbHNlLCJQYXJlbnRTdHlsZSI6bnVsbH0sIkF1dG9TaXplIjowLCJGb3JlZ3JvdW5kIjp7IiRpZCI6Ijg4MCIsIkNvbG9yIjp7IiRpZCI6Ijg4MSIsIkEiOjI1NSwiUiI6NTYsIkciOjg3LCJCIjozNX19LCJNYXhXaWR0aCI6MjAwLjAsIk1heEhlaWdodCI6IkluZmluaXR5IiwiU21hcnRGb3JlZ3JvdW5kSXNBY3RpdmUiOmZhbHNlLCJIb3Jpem9udGFsQWxpZ25tZW50IjowLCJWZXJ0aWNhbEFsaWdubWVudCI6MCwiU21hcnRGb3JlZ3JvdW5kIjpudWxsLCJCYWNrZ3JvdW5kRmlsbFR5cGUiOjAsIk1hcmdpbiI6eyIkaWQiOiI4ODIiLCJUb3AiOjAsIkxlZnQiOjAsIlJpZ2h0IjowLCJCb3R0b20iOjB9LCJQYWRkaW5nIjp7IiRpZCI6Ijg4MyIsIlRvcCI6MCwiTGVmdCI6MCwiUmlnaHQiOjAsIkJvdHRvbSI6MH0sIkJhY2tncm91bmQiOnsiJHJlZiI6IjMyNSJ9LCJJc1Zpc2libGUiOnRydWUsIldpZHRoIjowLjAsIkhlaWdodCI6MC4wLCJCb3JkZXJTdHlsZSI6eyIkaWQiOiI4ODQiLCJMaW5lQ29sb3IiOm51bGwsIkxpbmVXZWlnaHQiOjAuMCwiTGluZVR5cGUiOjAsIlBhcmVudFN0eWxlIjpudWxsfSwiUGFyZW50U3R5bGUiOm51bGx9LCJIb3Jpem9udGFsQ29ubmVjdG9yU3R5bGUiOnsiJGlkIjoiODg1IiwiTGluZUNvbG9yIjp7IiRyZWYiOiIzMjgifSwiTGluZVdlaWdodCI6MS4wLCJMaW5lVHlwZSI6MCwiUGFyZW50U3R5bGUiOm51bGx9LCJWZXJ0aWNhbENvbm5lY3RvclN0eWxlIjp7IiRpZCI6Ijg4NiIsIkxpbmVDb2xvciI6eyIkcmVmIjoiMzMxIn0sIkxpbmVXZWlnaHQiOjAuMCwiTGluZVR5cGUiOjAsIlBhcmVudFN0eWxlIjpudWxsfSwiTWFyZ2luIjpudWxsLCJTdGFydERhdGVQb3NpdGlvbiI6NiwiRW5kRGF0ZVBvc2l0aW9uIjo2LCJEYXRlSXNWaXNpYmxlIjpmYWxzZSwiVGl0bGVQb3NpdGlvbiI6MSwiRHVyYXRpb25Qb3NpdGlvbiI6MCwiUGVyY2VudGFnZUNvbXBsZXRlZFBvc2l0aW9uIjozLCJTcGFjaW5nIjozLCJJc0JlbG93VGltZWJhbmQiOnRydWUsIlBlcmNlbnRhZ2VDb21wbGV0ZVNoYXBlT3BhY2l0eSI6MzUsIlNoYXBlU3R5bGUiOnsiJGlkIjoiODg3IiwiTWFyZ2luIjp7IiRpZCI6Ijg4OCIsIlRvcCI6MCwiTGVmdCI6NCwiUmlnaHQiOjQsIkJvdHRvbSI6MH0sIlBhZGRpbmciOnsiJGlkIjoiODg5IiwiVG9wIjowLCJMZWZ0IjowLCJSaWdodCI6MCwiQm90dG9tIjowfSwiQmFja2dyb3VuZCI6eyIkaWQiOiI4OTAiLCJDb2xvciI6eyIkaWQiOiI4OTEiLCJBIjoyNTUsIlIiOjExMiwiRyI6MTczLCJCIjo3MX19LCJJc1Zpc2libGUiOnRydWUsIldpZHRoIjowLjAsIkhlaWdodCI6MTAuMCwiQm9yZGVyU3R5bGUiOnsiJGlkIjoiODkyIiwiTGluZUNvbG9yIjp7IiRpZCI6Ijg5MyIsIiR0eXBlIjoiTkxSRS5Db21tb24uRG9tLlNvbGlkQ29sb3JCcnVzaCwgTkxSRS5Db21tb24iLCJDb2xvciI6eyIkaWQiOiI4OTQiLCJBIjoyNTUsIlIiOjI1NSwiRyI6MCwiQiI6MH19LCJMaW5lV2VpZ2h0IjowLjAsIkxpbmVUeXBlIjowLCJQYXJlbnRTdHlsZSI6bnVsbH0sIlBhcmVudFN0eWxlIjpudWxsfSwiVGl0bGVTdHlsZSI6eyIkaWQiOiI4OTUiLCJGb250U2V0dGluZ3MiOnsiJGlkIjoiODk2IiwiRm9udFNpemUiOjExLCJGb250TmFtZSI6IkNhbGlicmkiLCJJc0JvbGQiOnRydWUsIklzSXRhbGljIjpmYWxzZSwiSXNVbmRlcmxpbmVkIjpmYWxzZSwiUGFyZW50U3R5bGUiOm51bGx9LCJBdXRvU2l6ZSI6MCwiRm9yZWdyb3VuZCI6eyIkaWQiOiI4OTciLCJDb2xvciI6eyIkaWQiOiI4OTg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5IiwiVG9wIjowLCJMZWZ0IjowLCJSaWdodCI6MCwiQm90dG9tIjowfSwiUGFkZGluZyI6eyIkaWQiOiI5MDAiLCJUb3AiOjAsIkxlZnQiOjAsIlJpZ2h0IjowLCJCb3R0b20iOjB9LCJCYWNrZ3JvdW5kIjp7IiRyZWYiOiIzNDcifSwiSXNWaXNpYmxlIjp0cnVlLCJXaWR0aCI6MC4wLCJIZWlnaHQiOjAuMCwiQm9yZGVyU3R5bGUiOnsiJGlkIjoiOTAxIiwiTGluZUNvbG9yIjpudWxsLCJMaW5lV2VpZ2h0IjowLjAsIkxpbmVUeXBlIjowLCJQYXJlbnRTdHlsZSI6bnVsbH0sIlBhcmVudFN0eWxlIjpudWxsfSwiRGF0ZVN0eWxlIjp7IiRpZCI6IjkwMiIsIkZvbnRTZXR0aW5ncyI6eyIkaWQiOiI5MDM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pZCI6IjkwNCIsIlRvcCI6MCwiTGVmdCI6MCwiUmlnaHQiOjAsIkJvdHRvbSI6MH0sIlBhZGRpbmciOnsiJGlkIjoiOTA1IiwiVG9wIjowLCJMZWZ0IjowLCJSaWdodCI6MCwiQm90dG9tIjowfSwiQmFja2dyb3VuZCI6eyIkcmVmIjoiMzUzIn0sIklzVmlzaWJsZSI6dHJ1ZSwiV2lkdGgiOjAuMCwiSGVpZ2h0IjowLjAsIkJvcmRlclN0eWxlIjp7IiRpZCI6IjkwNiIsIkxpbmVDb2xvciI6bnVsbCwiTGluZVdlaWdodCI6MC4wLCJMaW5lVHlwZSI6MCwiUGFyZW50U3R5bGUiOm51bGx9LCJQYXJlbnRTdHlsZSI6bnVsbH0sIkRhdGVGb3JtYXQiOnsiJGlkIjoiOT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5MDcifSwiSWQiOiI3MWZlYjA4OS03YzJiLTQ3ZDItODY3OC0zNjZkMDY2MTkxM2IiLCJJbXBvcnRJZCI6bnVsbCwiVGl0bGUiOiJQcm9kdWN0IFJvYWRtYXAiLCJOb3RlIjpudWxsLCJIeXBlcmxpbmsiOnsiJGlkIjoiOTA4IiwiQWRkcmVzcyI6IiIsIlN1YkFkZHJlc3MiOiIifSwiSXNDaGFuZ2VkIjpmYWxzZSwiSXNOZXciOmZhbHNlfSwiSW5kZXgiOjB9LHsiJGlkIjoiOTA5IiwiX2F0dGFjaGVkTWlsZXN0b25lcyI6W3siJGlkIjoiOTEwIiwiRGF0ZSI6IjIwMjAtMDUtMjBUMDA6MDA6MDBaIiwiU3R5bGUiOnsiJGlkIjoiOTExIiwiU2hhcGUiOjE0LCJDb25uZWN0b3JNYXJnaW4iOnsiJGlkIjoiOTEyIiwiVG9wIjowLCJMZWZ0IjoyLCJSaWdodCI6MiwiQm90dG9tIjowfSwiQ29ubmVjdG9yU3R5bGUiOnsiJGlkIjoiOTEzIiwiTGluZUNvbG9yIjp7IiRpZCI6IjkxNCIsIiR0eXBlIjoiTkxSRS5Db21tb24uRG9tLlNvbGlkQ29sb3JCcnVzaCwgTkxSRS5Db21tb24iLCJDb2xvciI6eyIkaWQiOiI5MTUiLCJBIjoxMjcsIlIiOjU2LCJHIjo4NywiQiI6MzV9fSwiTGluZVdlaWdodCI6MS4wLCJMaW5lVHlwZSI6MCwiUGFyZW50U3R5bGUiOm51bGx9LCJJc0JlbG93VGltZWJhbmQiOnRydWUsIlBvc2l0aW9uT25UYXNrIjozLCJIaWRlRGF0ZSI6ZmFsc2UsIlNoYXBlU2l6ZSI6MSwiU3BhY2luZyI6MS4wLCJQYWRkaW5nIjp7IiRyZWYiOiIyODcifSwiU2hhcGVTdHlsZSI6eyIkaWQiOiI5MTYiLCJNYXJnaW4iOnsiJGlkIjoiOTE3IiwiVG9wIjowLCJMZWZ0IjowLCJSaWdodCI6MCwiQm90dG9tIjowfSwiUGFkZGluZyI6eyIkaWQiOiI5MTgiLCJUb3AiOjAsIkxlZnQiOjAsIlJpZ2h0IjowLCJCb3R0b20iOjB9LCJCYWNrZ3JvdW5kIjp7IiRpZCI6IjkxOSIsIkNvbG9yIjp7IiRpZCI6IjkyMCIsIkEiOjI1NSwiUiI6NTYsIkciOjg3LCJCIjozNX19LCJJc1Zpc2libGUiOnRydWUsIldpZHRoIjoxMy4wLCJIZWlnaHQiOjEzLjAsIkJvcmRlclN0eWxlIjp7IiRpZCI6IjkyMSIsIkxpbmVDb2xvciI6bnVsbCwiTGluZVdlaWdodCI6MC4wLCJMaW5lVHlwZSI6MCwiUGFyZW50U3R5bGUiOm51bGx9LCJQYXJlbnRTdHlsZSI6bnVsbH0sIlRpdGxlU3R5bGUiOnsiJGlkIjoiOTIyIiwiRm9udFNldHRpbmdzIjp7IiRpZCI6IjkyMyIsIkZvbnRTaXplIjoxMSwiRm9udE5hbWUiOiJDYWxpYnJpIiwiSXNCb2xkIjp0cnVlLCJJc0l0YWxpYyI6ZmFsc2UsIklzVW5kZXJsaW5lZCI6ZmFsc2UsIlBhcmVudFN0eWxlIjpudWxsfSwiQXV0b1NpemUiOjAsIkZvcmVncm91bmQiOnsiJGlkIjoiOTI0IiwiQ29sb3IiOnsiJGlkIjoiOTI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kyNiIsIlRvcCI6MCwiTGVmdCI6MCwiUmlnaHQiOjAsIkJvdHRvbSI6MH0sIlBhZGRpbmciOnsiJGlkIjoiOTI3IiwiVG9wIjowLCJMZWZ0IjowLCJSaWdodCI6MCwiQm90dG9tIjowfSwiQmFja2dyb3VuZCI6eyIkcmVmIjoiNzMifSwiSXNWaXNpYmxlIjp0cnVlLCJXaWR0aCI6MC4wLCJIZWlnaHQiOjAuMCwiQm9yZGVyU3R5bGUiOnsiJGlkIjoiOTI4IiwiTGluZUNvbG9yIjpudWxsLCJMaW5lV2VpZ2h0IjowLjAsIkxpbmVUeXBlIjowLCJQYXJlbnRTdHlsZSI6bnVsbH0sIlBhcmVudFN0eWxlIjpudWxsfSwiRGF0ZVN0eWxlIjp7IiRpZCI6IjkyOSIsIkZvbnRTZXR0aW5ncyI6eyIkaWQiOiI5MzAiLCJGb250U2l6ZSI6MTAsIkZvbnROYW1lIjoiQ2FsaWJyaSIsIklzQm9sZCI6ZmFsc2UsIklzSXRhbGljIjpmYWxzZSwiSXNVbmRlcmxpbmVkIjpmYWxzZSwiUGFyZW50U3R5bGUiOm51bGx9LCJBdXRvU2l6ZSI6MCwiRm9yZWdyb3VuZCI6eyIkaWQiOiI5MzEiLCJDb2xvciI6eyIkaWQiOiI5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kzMyIsIlRvcCI6MCwiTGVmdCI6MCwiUmlnaHQiOjAsIkJvdHRvbSI6MH0sIlBhZGRpbmciOnsiJGlkIjoiOTM0IiwiVG9wIjowLCJMZWZ0IjowLCJSaWdodCI6MCwiQm90dG9tIjowfSwiQmFja2dyb3VuZCI6eyIkcmVmIjoiODAifSwiSXNWaXNpYmxlIjp0cnVlLCJXaWR0aCI6MC4wLCJIZWlnaHQiOjAuMCwiQm9yZGVyU3R5bGUiOnsiJGlkIjoiOTM1IiwiTGluZUNvbG9yIjpudWxsLCJMaW5lV2VpZ2h0IjowLjAsIkxpbmVUeXBlIjowLCJQYXJlbnRTdHlsZSI6bnVsbH0sIlBhcmVudFN0eWxlIjpudWxsfSwiRGF0ZUZvcm1hdCI6eyIkaWQiOiI5Mz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MzciLCJEYXRlUGFydElzVmlzaWJsZSI6dHJ1ZSwiVGltZVBhcnRJc1Zpc2libGUiOmZhbHNlfX0sIklzVmlzaWJsZSI6dHJ1ZSwiUGFyZW50U3R5bGUiOm51bGx9LCJJbmRleCI6MiwiUGVyY2VudGFnZUNvbXBsZXRlIjpudWxsLCJQb3NpdGlvbiI6eyJSYXRpbyI6MC4wLCJJc0N1c3RvbSI6ZmFsc2V9LCJEYXRlRm9ybWF0Ijp7IiRyZWYiOiI5MzYifSwiUmVsYXRlZFRhc2tJZCI6ImZhODg4NmI3LTY5YTUtNGMwMi04MTdhLWFiYTU0NTc2ZTkyMSIsIklkIjoiM2VmODEwNzgtNjY1MS00OTQxLTkwNGUtNjFhZGE2YjQxMTQzIiwiSW1wb3J0SWQiOm51bGwsIlRpdGxlIjoiQWxwaGEiLCJOb3RlIjpudWxsLCJIeXBlcmxpbmsiOnsiJGlkIjoiOTM4IiwiQWRkcmVzcyI6IiIsIlN1YkFkZHJlc3MiOiIifSwiSXNDaGFuZ2VkIjpmYWxzZSwiSXNOZXciOmZhbHNlfSx7IiRpZCI6IjkzOSIsIkRhdGUiOiIyMDIwLTA2LTMwVDIzOjU5OjAwWiIsIlN0eWxlIjp7IiRpZCI6Ijk0MCIsIlNoYXBlIjoxNCwiQ29ubmVjdG9yTWFyZ2luIjp7IiRpZCI6Ijk0MSIsIlRvcCI6MCwiTGVmdCI6MiwiUmlnaHQiOjIsIkJvdHRvbSI6MH0sIkNvbm5lY3RvclN0eWxlIjp7IiRpZCI6Ijk0MiIsIkxpbmVDb2xvciI6eyIkaWQiOiI5NDMiLCIkdHlwZSI6Ik5MUkUuQ29tbW9uLkRvbS5Tb2xpZENvbG9yQnJ1c2gsIE5MUkUuQ29tbW9uIiwiQ29sb3IiOnsiJGlkIjoiOTQ0IiwiQSI6MTI3LCJSIjo1NiwiRyI6ODcsIkIiOjM1fX0sIkxpbmVXZWlnaHQiOjEuMCwiTGluZVR5cGUiOjAsIlBhcmVudFN0eWxlIjpudWxsfSwiSXNCZWxvd1RpbWViYW5kIjp0cnVlLCJQb3NpdGlvbk9uVGFzayI6MywiSGlkZURhdGUiOmZhbHNlLCJTaGFwZVNpemUiOjEsIlNwYWNpbmciOjEuMCwiUGFkZGluZyI6eyIkcmVmIjoiMjg3In0sIlNoYXBlU3R5bGUiOnsiJGlkIjoiOTQ1IiwiTWFyZ2luIjp7IiRyZWYiOiI5MTcifSwiUGFkZGluZyI6eyIkcmVmIjoiOTE4In0sIkJhY2tncm91bmQiOnsiJGlkIjoiOTQ2IiwiQ29sb3IiOnsiJGlkIjoiOTQ3IiwiQSI6MjU1LCJSIjo1NiwiRyI6ODcsIkIiOjM1fX0sIklzVmlzaWJsZSI6dHJ1ZSwiV2lkdGgiOjEzLjAsIkhlaWdodCI6MTMuMCwiQm9yZGVyU3R5bGUiOnsiJGlkIjoiOTQ4IiwiTGluZUNvbG9yIjpudWxsLCJMaW5lV2VpZ2h0IjowLjAsIkxpbmVUeXBlIjowLCJQYXJlbnRTdHlsZSI6bnVsbH0sIlBhcmVudFN0eWxlIjpudWxsfSwiVGl0bGVTdHlsZSI6eyIkaWQiOiI5NDkiLCJGb250U2V0dGluZ3MiOnsiJGlkIjoiOTUwIiwiRm9udFNpemUiOjExLCJGb250TmFtZSI6IkNhbGlicmkiLCJJc0JvbGQiOnRydWUsIklzSXRhbGljIjpmYWxzZSwiSXNVbmRlcmxpbmVkIjpmYWxzZSwiUGFyZW50U3R5bGUiOm51bGx9LCJBdXRvU2l6ZSI6MCwiRm9yZWdyb3VuZCI6eyIkaWQiOiI5NTEiLCJDb2xvciI6eyIkaWQiOiI5NTI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yNiJ9LCJQYWRkaW5nIjp7IiRyZWYiOiI5MjcifSwiQmFja2dyb3VuZCI6eyIkcmVmIjoiNzMifSwiSXNWaXNpYmxlIjp0cnVlLCJXaWR0aCI6MC4wLCJIZWlnaHQiOjAuMCwiQm9yZGVyU3R5bGUiOnsiJGlkIjoiOTUzIiwiTGluZUNvbG9yIjpudWxsLCJMaW5lV2VpZ2h0IjowLjAsIkxpbmVUeXBlIjowLCJQYXJlbnRTdHlsZSI6bnVsbH0sIlBhcmVudFN0eWxlIjpudWxsfSwiRGF0ZVN0eWxlIjp7IiRpZCI6Ijk1NCIsIkZvbnRTZXR0aW5ncyI6eyIkaWQiOiI5NTUiLCJGb250U2l6ZSI6MTAsIkZvbnROYW1lIjoiQ2FsaWJyaSIsIklzQm9sZCI6ZmFsc2UsIklzSXRhbGljIjpmYWxzZSwiSXNVbmRlcmxpbmVkIjpmYWxzZSwiUGFyZW50U3R5bGUiOm51bGx9LCJBdXRvU2l6ZSI6MCwiRm9yZWdyb3VuZCI6eyIkaWQiOiI5NTYiLCJDb2xvciI6eyIkaWQiOiI5N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5MzMifSwiUGFkZGluZyI6eyIkcmVmIjoiOTM0In0sIkJhY2tncm91bmQiOnsiJHJlZiI6IjgwIn0sIklzVmlzaWJsZSI6dHJ1ZSwiV2lkdGgiOjAuMCwiSGVpZ2h0IjowLjAsIkJvcmRlclN0eWxlIjp7IiRpZCI6Ijk1OCIsIkxpbmVDb2xvciI6bnVsbCwiTGluZVdlaWdodCI6MC4wLCJMaW5lVHlwZSI6MCwiUGFyZW50U3R5bGUiOm51bGx9LCJQYXJlbnRTdHlsZSI6bnVsbH0sIkRhdGVGb3JtYXQiOnsiJGlkIjoiOTU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TYwIiwiRGF0ZVBhcnRJc1Zpc2libGUiOnRydWUsIlRpbWVQYXJ0SXNWaXNpYmxlIjpmYWxzZX19LCJJc1Zpc2libGUiOnRydWUsIlBhcmVudFN0eWxlIjpudWxsfSwiSW5kZXgiOjMsIlBlcmNlbnRhZ2VDb21wbGV0ZSI6bnVsbCwiUG9zaXRpb24iOnsiUmF0aW8iOjAuMCwiSXNDdXN0b20iOmZhbHNlfSwiRGF0ZUZvcm1hdCI6eyIkcmVmIjoiOTU5In0sIlJlbGF0ZWRUYXNrSWQiOiJmYTg4ODZiNy02OWE1LTRjMDItODE3YS1hYmE1NDU3NmU5MjEiLCJJZCI6IjczNjA5ZDZlLThjNjQtNDA1ZS1hZjlhLTExMTkwMDk0NWRhYSIsIkltcG9ydElkIjpudWxsLCJUaXRsZSI6IlByaXZhdGUgQmV0YSIsIk5vdGUiOm51bGwsIkh5cGVybGluayI6eyIkaWQiOiI5NjEiLCJBZGRyZXNzIjoiIiwiU3ViQWRkcmVzcyI6IiJ9LCJJc0NoYW5nZWQiOmZhbHNlLCJJc05ldyI6ZmFsc2V9LHsiJGlkIjoiOTYyIiwiRGF0ZSI6IjIwMjAtMDgtMTBUMjM6NTk6MDBaIiwiU3R5bGUiOnsiJGlkIjoiOTYzIiwiU2hhcGUiOjE0LCJDb25uZWN0b3JNYXJnaW4iOnsiJGlkIjoiOTY0IiwiVG9wIjowLCJMZWZ0IjoyLCJSaWdodCI6MiwiQm90dG9tIjowfSwiQ29ubmVjdG9yU3R5bGUiOnsiJGlkIjoiOTY1IiwiTGluZUNvbG9yIjp7IiRpZCI6Ijk2NiIsIiR0eXBlIjoiTkxSRS5Db21tb24uRG9tLlNvbGlkQ29sb3JCcnVzaCwgTkxSRS5Db21tb24iLCJDb2xvciI6eyIkaWQiOiI5NjciLCJBIjoxMjcsIlIiOjU2LCJHIjo4NywiQiI6MzV9fSwiTGluZVdlaWdodCI6MS4wLCJMaW5lVHlwZSI6MCwiUGFyZW50U3R5bGUiOm51bGx9LCJJc0JlbG93VGltZWJhbmQiOnRydWUsIlBvc2l0aW9uT25UYXNrIjozLCJIaWRlRGF0ZSI6ZmFsc2UsIlNoYXBlU2l6ZSI6MSwiU3BhY2luZyI6MS4wLCJQYWRkaW5nIjp7IiRyZWYiOiIyODcifSwiU2hhcGVTdHlsZSI6eyIkaWQiOiI5NjgiLCJNYXJnaW4iOnsiJHJlZiI6IjkxNyJ9LCJQYWRkaW5nIjp7IiRyZWYiOiI5MTgifSwiQmFja2dyb3VuZCI6eyIkaWQiOiI5NjkiLCJDb2xvciI6eyIkaWQiOiI5NzAiLCJBIjoyNTUsIlIiOjU2LCJHIjo4NywiQiI6MzV9fSwiSXNWaXNpYmxlIjp0cnVlLCJXaWR0aCI6MTMuMCwiSGVpZ2h0IjoxMy4wLCJCb3JkZXJTdHlsZSI6eyIkaWQiOiI5NzEiLCJMaW5lQ29sb3IiOm51bGwsIkxpbmVXZWlnaHQiOjAuMCwiTGluZVR5cGUiOjAsIlBhcmVudFN0eWxlIjpudWxsfSwiUGFyZW50U3R5bGUiOm51bGx9LCJUaXRsZVN0eWxlIjp7IiRpZCI6Ijk3MiIsIkZvbnRTZXR0aW5ncyI6eyIkaWQiOiI5NzMiLCJGb250U2l6ZSI6MTEsIkZvbnROYW1lIjoiQ2FsaWJyaSIsIklzQm9sZCI6dHJ1ZSwiSXNJdGFsaWMiOmZhbHNlLCJJc1VuZGVybGluZWQiOmZhbHNlLCJQYXJlbnRTdHlsZSI6bnVsbH0sIkF1dG9TaXplIjowLCJGb3JlZ3JvdW5kIjp7IiRpZCI6Ijk3NCIsIkNvbG9yIjp7IiRpZCI6Ijk3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OTI2In0sIlBhZGRpbmciOnsiJHJlZiI6IjkyNyJ9LCJCYWNrZ3JvdW5kIjp7IiRyZWYiOiI3MyJ9LCJJc1Zpc2libGUiOnRydWUsIldpZHRoIjowLjAsIkhlaWdodCI6MC4wLCJCb3JkZXJTdHlsZSI6eyIkaWQiOiI5NzYiLCJMaW5lQ29sb3IiOm51bGwsIkxpbmVXZWlnaHQiOjAuMCwiTGluZVR5cGUiOjAsIlBhcmVudFN0eWxlIjpudWxsfSwiUGFyZW50U3R5bGUiOm51bGx9LCJEYXRlU3R5bGUiOnsiJGlkIjoiOTc3IiwiRm9udFNldHRpbmdzIjp7IiRpZCI6Ijk3OCIsIkZvbnRTaXplIjoxMCwiRm9udE5hbWUiOiJDYWxpYnJpIiwiSXNCb2xkIjpmYWxzZSwiSXNJdGFsaWMiOmZhbHNlLCJJc1VuZGVybGluZWQiOmZhbHNlLCJQYXJlbnRTdHlsZSI6bnVsbH0sIkF1dG9TaXplIjowLCJGb3JlZ3JvdW5kIjp7IiRpZCI6Ijk3OSIsIkNvbG9yIjp7IiRpZCI6Ijk4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kzMyJ9LCJQYWRkaW5nIjp7IiRyZWYiOiI5MzQifSwiQmFja2dyb3VuZCI6eyIkcmVmIjoiODAifSwiSXNWaXNpYmxlIjp0cnVlLCJXaWR0aCI6MC4wLCJIZWlnaHQiOjAuMCwiQm9yZGVyU3R5bGUiOnsiJGlkIjoiOTgxIiwiTGluZUNvbG9yIjpudWxsLCJMaW5lV2VpZ2h0IjowLjAsIkxpbmVUeXBlIjowLCJQYXJlbnRTdHlsZSI6bnVsbH0sIlBhcmVudFN0eWxlIjpudWxsfSwiRGF0ZUZvcm1hdCI6eyIkaWQiOiI5ODI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ODMiLCJEYXRlUGFydElzVmlzaWJsZSI6dHJ1ZSwiVGltZVBhcnRJc1Zpc2libGUiOmZhbHNlfX0sIklzVmlzaWJsZSI6dHJ1ZSwiUGFyZW50U3R5bGUiOm51bGx9LCJJbmRleCI6NCwiUGVyY2VudGFnZUNvbXBsZXRlIjpudWxsLCJQb3NpdGlvbiI6eyJSYXRpbyI6MC4wLCJJc0N1c3RvbSI6ZmFsc2V9LCJEYXRlRm9ybWF0Ijp7IiRyZWYiOiI5ODIifSwiUmVsYXRlZFRhc2tJZCI6ImZhODg4NmI3LTY5YTUtNGMwMi04MTdhLWFiYTU0NTc2ZTkyMSIsIklkIjoiNjQyNzUzY2UtMzM2Mi00NTI0LWJkYTctZTRlZTEwOWE1ZjlkIiwiSW1wb3J0SWQiOm51bGwsIlRpdGxlIjoiUHVibGljIEJldGEiLCJOb3RlIjpudWxsLCJIeXBlcmxpbmsiOnsiJGlkIjoiOTg0IiwiQWRkcmVzcyI6IiIsIlN1YkFkZHJlc3MiOiIifSwiSXNDaGFuZ2VkIjpmYWxzZSwiSXNOZXciOmZhbHNlfV0sIlRhc2tEZWZpbml0aW9uIjp7IiRpZCI6Ijk4NSIsIkdyb3VwTmFtZSI6IjJkZDgwNTc2LWUzZDMtNGZiZC1hZjRkLTVlZmNiYjIxNDMyMSIsIlN0YXJ0RGF0ZSI6IjIwMjAtMDQtMDFUMDI6MzQ6MDBaIiwiRW5kRGF0ZSI6IjIwMjAtMDktMDFUMjI6MDg6MDBaIiwiUGVyY2VudGFnZUNvbXBsZXRlIjpudWxsLCJTdHlsZSI6eyIkaWQiOiI5ODYiLCJTaGFwZSI6NywiU2hhcGVUaGlja25lc3MiOjAsIkR1cmF0aW9uRm9ybWF0Ijo1LCJJbmNsdWRlTm9uV29ya2luZ0RheXNJbkR1cmF0aW9uIjpmYWxzZSwiUGVyY2VudGFnZUNvbXBsZXRlU3R5bGUiOnsiJGlkIjoiOTg3IiwiRm9udFNldHRpbmdzIjp7IiRpZCI6Ijk4OCIsIkZvbnRTaXplIjoxMCwiRm9udE5hbWUiOiJDYWxpYnJpIiwiSXNCb2xkIjpmYWxzZSwiSXNJdGFsaWMiOmZhbHNlLCJJc1VuZGVybGluZWQiOmZhbHNlLCJQYXJlbnRTdHlsZSI6bnVsbH0sIkF1dG9TaXplIjowLCJGb3JlZ3JvdW5kIjp7IiRyZWYiOiI1ODgifSwiTWF4V2lkdGgiOjIwMC4wLCJNYXhIZWlnaHQiOiJJbmZpbml0eSIsIlNtYXJ0Rm9yZWdyb3VuZElzQWN0aXZlIjpmYWxzZSwiSG9yaXpvbnRhbEFsaWdubWVudCI6MCwiVmVydGljYWxBbGlnbm1lbnQiOjAsIlNtYXJ0Rm9yZWdyb3VuZCI6bnVsbCwiQmFja2dyb3VuZEZpbGxUeXBlIjowLCJNYXJnaW4iOnsiJHJlZiI6Ijg3NSJ9LCJQYWRkaW5nIjp7IiRyZWYiOiI4NzYifSwiQmFja2dyb3VuZCI6eyIkcmVmIjoiMzE2In0sIklzVmlzaWJsZSI6dHJ1ZSwiV2lkdGgiOjAuMCwiSGVpZ2h0IjowLjAsIkJvcmRlclN0eWxlIjp7IiRpZCI6Ijk4OSIsIkxpbmVDb2xvciI6bnVsbCwiTGluZVdlaWdodCI6MC4wLCJMaW5lVHlwZSI6MCwiUGFyZW50U3R5bGUiOm51bGx9LCJQYXJlbnRTdHlsZSI6bnVsbH0sIkR1cmF0aW9uU3R5bGUiOnsiJGlkIjoiOTkwIiwiRm9udFNldHRpbmdzIjp7IiRpZCI6Ijk5MSIsIkZvbnRTaXplIjoxMCwiRm9udE5hbWUiOiJDYWxpYnJpIiwiSXNCb2xkIjp0cnVlLCJJc0l0YWxpYyI6ZmFsc2UsIklzVW5kZXJsaW5lZCI6ZmFsc2UsIlBhcmVudFN0eWxlIjpudWxsfSwiQXV0b1NpemUiOjAsIkZvcmVncm91bmQiOnsiJGlkIjoiOTkyIiwiQ29sb3IiOnsiJGlkIjoiOTkzIiwiQSI6MjU1LCJSIjo1NiwiRyI6ODcsIkIiOjM1fX0sIk1heFdpZHRoIjoyMDAuMCwiTWF4SGVpZ2h0IjoiSW5maW5pdHkiLCJTbWFydEZvcmVncm91bmRJc0FjdGl2ZSI6ZmFsc2UsIkhvcml6b250YWxBbGlnbm1lbnQiOjAsIlZlcnRpY2FsQWxpZ25tZW50IjowLCJTbWFydEZvcmVncm91bmQiOm51bGwsIkJhY2tncm91bmRGaWxsVHlwZSI6MCwiTWFyZ2luIjp7IiRyZWYiOiI4ODIifSwiUGFkZGluZyI6eyIkcmVmIjoiODgzIn0sIkJhY2tncm91bmQiOnsiJHJlZiI6IjMyNSJ9LCJJc1Zpc2libGUiOnRydWUsIldpZHRoIjowLjAsIkhlaWdodCI6MC4wLCJCb3JkZXJTdHlsZSI6eyIkaWQiOiI5OTQiLCJMaW5lQ29sb3IiOm51bGwsIkxpbmVXZWlnaHQiOjAuMCwiTGluZVR5cGUiOjAsIlBhcmVudFN0eWxlIjpudWxsfSwiUGFyZW50U3R5bGUiOm51bGx9LCJIb3Jpem9udGFsQ29ubmVjdG9yU3R5bGUiOnsiJGlkIjoiOTk1IiwiTGluZUNvbG9yIjp7IiRyZWYiOiIzMjgifSwiTGluZVdlaWdodCI6MS4wLCJMaW5lVHlwZSI6MCwiUGFyZW50U3R5bGUiOm51bGx9LCJWZXJ0aWNhbENvbm5lY3RvclN0eWxlIjp7IiRpZCI6Ijk5NiIsIkxpbmVDb2xvciI6eyIkcmVmIjoiMzMxIn0sIkxpbmVXZWlnaHQiOjAuMCwiTGluZVR5cGUiOjAsIlBhcmVudFN0eWxlIjpudWxsfSwiTWFyZ2luIjpudWxsLCJTdGFydERhdGVQb3NpdGlvbiI6NiwiRW5kRGF0ZVBvc2l0aW9uIjo2LCJEYXRlSXNWaXNpYmxlIjpmYWxzZSwiVGl0bGVQb3NpdGlvbiI6MSwiRHVyYXRpb25Qb3NpdGlvbiI6MCwiUGVyY2VudGFnZUNvbXBsZXRlZFBvc2l0aW9uIjo2LCJTcGFjaW5nIjozLCJJc0JlbG93VGltZWJhbmQiOnRydWUsIlBlcmNlbnRhZ2VDb21wbGV0ZVNoYXBlT3BhY2l0eSI6MzUsIlNoYXBlU3R5bGUiOnsiJGlkIjoiOTk3IiwiTWFyZ2luIjp7IiRyZWYiOiI4ODgifSwiUGFkZGluZyI6eyIkcmVmIjoiODg5In0sIkJhY2tncm91bmQiOnsiJGlkIjoiOTk4IiwiQ29sb3IiOnsiJGlkIjoiOTk5IiwiQSI6MjU1LCJSIjoxMTIsIkciOjE3MywiQiI6NzF9fSwiSXNWaXNpYmxlIjp0cnVlLCJXaWR0aCI6MC4wLCJIZWlnaHQiOjEwLjAsIkJvcmRlclN0eWxlIjp7IiRpZCI6IjEwMDAiLCJMaW5lQ29sb3IiOnsiJGlkIjoiMTAwMSIsIiR0eXBlIjoiTkxSRS5Db21tb24uRG9tLlNvbGlkQ29sb3JCcnVzaCwgTkxSRS5Db21tb24iLCJDb2xvciI6eyIkaWQiOiIxMDAyIiwiQSI6MjU1LCJSIjoyNTUsIkciOjAsIkIiOjB9fSwiTGluZVdlaWdodCI6MC4wLCJMaW5lVHlwZSI6MCwiUGFyZW50U3R5bGUiOm51bGx9LCJQYXJlbnRTdHlsZSI6bnVsbH0sIlRpdGxlU3R5bGUiOnsiJGlkIjoiMTAwMyIsIkZvbnRTZXR0aW5ncyI6eyIkaWQiOiIxMDA0IiwiRm9udFNpemUiOjExLCJGb250TmFtZSI6IkNhbGlicmkiLCJJc0JvbGQiOnRydWUsIklzSXRhbGljIjpmYWxzZSwiSXNVbmRlcmxpbmVkIjpmYWxzZSwiUGFyZW50U3R5bGUiOm51bGx9LCJBdXRvU2l6ZSI6MCwiRm9yZWdyb3VuZCI6eyIkaWQiOiIxMDA1IiwiQ29sb3IiOnsiJGlkIjoiMTAw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Dk5In0sIlBhZGRpbmciOnsiJHJlZiI6IjkwMCJ9LCJCYWNrZ3JvdW5kIjp7IiRyZWYiOiIzNDcifSwiSXNWaXNpYmxlIjp0cnVlLCJXaWR0aCI6MC4wLCJIZWlnaHQiOjAuMCwiQm9yZGVyU3R5bGUiOnsiJGlkIjoiMTAwNyIsIkxpbmVDb2xvciI6bnVsbCwiTGluZVdlaWdodCI6MC4wLCJMaW5lVHlwZSI6MCwiUGFyZW50U3R5bGUiOm51bGx9LCJQYXJlbnRTdHlsZSI6bnVsbH0sIkRhdGVTdHlsZSI6eyIkaWQiOiIxMDA4IiwiRm9udFNldHRpbmdzIjp7IiRpZCI6IjEwMD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5MDQifSwiUGFkZGluZyI6eyIkcmVmIjoiOTA1In0sIkJhY2tncm91bmQiOnsiJHJlZiI6IjM1MyJ9LCJJc1Zpc2libGUiOnRydWUsIldpZHRoIjowLjAsIkhlaWdodCI6MC4wLCJCb3JkZXJTdHlsZSI6eyIkaWQiOiIxMDEwIiwiTGluZUNvbG9yIjpudWxsLCJMaW5lV2VpZ2h0IjowLjAsIkxpbmVUeXBlIjowLCJQYXJlbnRTdHlsZSI6bnVsbH0sIlBhcmVudFN0eWxlIjpudWxsfSwiRGF0ZUZvcm1hdCI6eyIkaWQiOiIxMD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MDExIn0sIklkIjoiZmE4ODg2YjctNjlhNS00YzAyLTgxN2EtYWJhNTQ1NzZlOTIxIiwiSW1wb3J0SWQiOm51bGwsIlRpdGxlIjoiRGV2ZWxvcG1lbnQiLCJOb3RlIjpudWxsLCJIeXBlcmxpbmsiOnsiJGlkIjoiMTAxMiIsIkFkZHJlc3MiOiIiLCJTdWJBZGRyZXNzIjoiIn0sIklzQ2hhbmdlZCI6ZmFsc2UsIklzTmV3IjpmYWxzZX0sIkluZGV4IjowfSx7IiRpZCI6IjEwMTMiLCJfYXR0YWNoZWRNaWxlc3RvbmVzIjpbXSwiVGFza0RlZmluaXRpb24iOnsiJGlkIjoiMTAxNCIsIkdyb3VwTmFtZSI6IjJkZDgwNTc2LWUzZDMtNGZiZC1hZjRkLTVlZmNiYjIxNDMyMSIsIlN0YXJ0RGF0ZSI6IjIwMjAtMDktMDFUMTQ6NTI6MDBaIiwiRW5kRGF0ZSI6IjIwMjAtMTAtMjFUMDE6NTE6MDBaIiwiUGVyY2VudGFnZUNvbXBsZXRlIjpudWxsLCJTdHlsZSI6eyIkaWQiOiIxMDE1IiwiU2hhcGUiOjcsIlNoYXBlVGhpY2tuZXNzIjowLCJEdXJhdGlvbkZvcm1hdCI6NSwiSW5jbHVkZU5vbldvcmtpbmdEYXlzSW5EdXJhdGlvbiI6ZmFsc2UsIlBlcmNlbnRhZ2VDb21wbGV0ZVN0eWxlIjp7IiRpZCI6IjEwMTYiLCJGb250U2V0dGluZ3MiOnsiJGlkIjoiMTAx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1In0sIlBhZGRpbmciOnsiJHJlZiI6Ijg3NiJ9LCJCYWNrZ3JvdW5kIjp7IiRyZWYiOiI4OSJ9LCJJc1Zpc2libGUiOnRydWUsIldpZHRoIjowLjAsIkhlaWdodCI6MC4wLCJCb3JkZXJTdHlsZSI6eyIkaWQiOiIxMDE4IiwiTGluZUNvbG9yIjpudWxsLCJMaW5lV2VpZ2h0IjowLjAsIkxpbmVUeXBlIjowLCJQYXJlbnRTdHlsZSI6bnVsbH0sIlBhcmVudFN0eWxlIjpudWxsfSwiRHVyYXRpb25TdHlsZSI6eyIkaWQiOiIxMDE5IiwiRm9udFNldHRpbmdzIjp7IiRpZCI6IjEwMjAiLCJGb250U2l6ZSI6MTAsIkZvbnROYW1lIjoiQ2FsaWJyaSIsIklzQm9sZCI6dHJ1ZSwiSXNJdGFsaWMiOmZhbHNlLCJJc1VuZGVybGluZWQiOmZhbHNlLCJQYXJlbnRTdHlsZSI6bnVsbH0sIkF1dG9TaXplIjowLCJGb3JlZ3JvdW5kIjp7IiRpZCI6IjEwMjEiLCJDb2xvciI6eyIkaWQiOiIxMD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gyIn0sIlBhZGRpbmciOnsiJHJlZiI6Ijg4MyJ9LCJCYWNrZ3JvdW5kIjp7IiRyZWYiOiI5NiJ9LCJJc1Zpc2libGUiOnRydWUsIldpZHRoIjowLjAsIkhlaWdodCI6MC4wLCJCb3JkZXJTdHlsZSI6eyIkaWQiOiIxMDIzIiwiTGluZUNvbG9yIjpudWxsLCJMaW5lV2VpZ2h0IjowLjAsIkxpbmVUeXBlIjowLCJQYXJlbnRTdHlsZSI6bnVsbH0sIlBhcmVudFN0eWxlIjpudWxsfSwiSG9yaXpvbnRhbENvbm5lY3RvclN0eWxlIjp7IiRpZCI6IjEwMjQiLCJMaW5lQ29sb3IiOnsiJHJlZiI6Ijk4In0sIkxpbmVXZWlnaHQiOjEuMCwiTGluZVR5cGUiOjAsIlBhcmVudFN0eWxlIjpudWxsfSwiVmVydGljYWxDb25uZWN0b3JTdHlsZSI6eyIkaWQiOiIxMDI1IiwiTGluZUNvbG9yIjp7IiRyZWYiOiIxMDEifSwiTGluZVdlaWdodCI6MC4wLCJMaW5lVHlwZSI6MCwiUGFyZW50U3R5bGUiOm51bGx9LCJNYXJnaW4iOm51bGwsIlN0YXJ0RGF0ZVBvc2l0aW9uIjo2LCJFbmREYXRlUG9zaXRpb24iOjYsIkRhdGVJc1Zpc2libGUiOmZhbHNlLCJUaXRsZVBvc2l0aW9uIjoxLCJEdXJhdGlvblBvc2l0aW9uIjo2LCJQZXJjZW50YWdlQ29tcGxldGVkUG9zaXRpb24iOjYsIlNwYWNpbmciOjMsIklzQmVsb3dUaW1lYmFuZCI6dHJ1ZSwiUGVyY2VudGFnZUNvbXBsZXRlU2hhcGVPcGFjaXR5IjozNSwiU2hhcGVTdHlsZSI6eyIkaWQiOiIxMDI2IiwiTWFyZ2luIjp7IiRyZWYiOiI4ODgifSwiUGFkZGluZyI6eyIkcmVmIjoiODg5In0sIkJhY2tncm91bmQiOnsiJGlkIjoiMTAyNyIsIkNvbG9yIjp7IiRpZCI6IjEwMjgiLCJBIjoyNTUsIlIiOjExMiwiRyI6MTczLCJCIjo3MX19LCJJc1Zpc2libGUiOnRydWUsIldpZHRoIjowLjAsIkhlaWdodCI6MTAuMCwiQm9yZGVyU3R5bGUiOnsiJGlkIjoiMTAyOSIsIkxpbmVDb2xvciI6eyIkcmVmIjoiMTA5In0sIkxpbmVXZWlnaHQiOjAuMCwiTGluZVR5cGUiOjAsIlBhcmVudFN0eWxlIjpudWxsfSwiUGFyZW50U3R5bGUiOm51bGx9LCJUaXRsZVN0eWxlIjp7IiRpZCI6IjEwMzAiLCJGb250U2V0dGluZ3MiOnsiJGlkIjoiMTAzMSIsIkZvbnRTaXplIjoxMSwiRm9udE5hbWUiOiJDYWxpYnJpIiwiSXNCb2xkIjp0cnVlLCJJc0l0YWxpYyI6ZmFsc2UsIklzVW5kZXJsaW5lZCI6ZmFsc2UsIlBhcmVudFN0eWxlIjpudWxsfSwiQXV0b1NpemUiOjAsIkZvcmVncm91bmQiOnsiJGlkIjoiMTAzMiIsIkNvbG9yIjp7IiRpZCI6IjEwM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g5OSJ9LCJQYWRkaW5nIjp7IiRyZWYiOiI5MDAifSwiQmFja2dyb3VuZCI6eyIkcmVmIjoiMTE3In0sIklzVmlzaWJsZSI6dHJ1ZSwiV2lkdGgiOjAuMCwiSGVpZ2h0IjowLjAsIkJvcmRlclN0eWxlIjp7IiRpZCI6IjEwMzQiLCJMaW5lQ29sb3IiOm51bGwsIkxpbmVXZWlnaHQiOjAuMCwiTGluZVR5cGUiOjAsIlBhcmVudFN0eWxlIjpudWxsfSwiUGFyZW50U3R5bGUiOm51bGx9LCJEYXRlU3R5bGUiOnsiJGlkIjoiMTAzNSIsIkZvbnRTZXR0aW5ncyI6eyIkaWQiOiIxMDM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yLCJWZXJ0aWNhbEFsaWdubWVudCI6MCwiU21hcnRGb3JlZ3JvdW5kIjpudWxsLCJCYWNrZ3JvdW5kRmlsbFR5cGUiOjAsIk1hcmdpbiI6eyIkcmVmIjoiOTA0In0sIlBhZGRpbmciOnsiJHJlZiI6IjkwNSJ9LCJCYWNrZ3JvdW5kIjp7IiRyZWYiOiIxMjQifSwiSXNWaXNpYmxlIjp0cnVlLCJXaWR0aCI6MC4wLCJIZWlnaHQiOjAuMCwiQm9yZGVyU3R5bGUiOnsiJGlkIjoiMTAzNyIsIkxpbmVDb2xvciI6bnVsbCwiTGluZVdlaWdodCI6MC4wLCJMaW5lVHlwZSI6MCwiUGFyZW50U3R5bGUiOm51bGx9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TAzOCJ9LCJJZCI6ImEwMDA1MDEzLWQxNDMtNGVjYS04Nzk5LWZlMDAyMWEyNjZlMCIsIkltcG9ydElkIjpudWxsLCJUaXRsZSI6IlJDIiwiTm90ZSI6bnVsbCwiSHlwZXJsaW5rIjp7IiRpZCI6IjEwMzkiLCJBZGRyZXNzIjoiIiwiU3ViQWRkcmVzcyI6IiJ9LCJJc0NoYW5nZWQiOmZhbHNlLCJJc05ldyI6ZmFsc2V9LCJJbmRleCI6MH0seyIkaWQiOiIxMDQwIiwiX2F0dGFjaGVkTWlsZXN0b25lcyI6W3siJGlkIjoiMTA0MSIsIkRhdGUiOiIyMDIwLTExLTE1VDIzOjU5OjAwWiIsIlN0eWxlIjp7IiRpZCI6IjEwNDIiLCJTaGFwZSI6MTQsIkNvbm5lY3Rvck1hcmdpbiI6eyIkaWQiOiIxMDQzIiwiVG9wIjowLCJMZWZ0IjoyLCJSaWdodCI6MiwiQm90dG9tIjowfSwiQ29ubmVjdG9yU3R5bGUiOnsiJGlkIjoiMTA0NCIsIkxpbmVDb2xvciI6eyIkaWQiOiIxMDQ1IiwiJHR5cGUiOiJOTFJFLkNvbW1vbi5Eb20uU29saWRDb2xvckJydXNoLCBOTFJFLkNvbW1vbiIsIkNvbG9yIjp7IiRpZCI6IjEwNDYiLCJBIjoxMjcsIlIiOjU2LCJHIjo4NywiQiI6MzV9fSwiTGluZVdlaWdodCI6MS4wLCJMaW5lVHlwZSI6MCwiUGFyZW50U3R5bGUiOm51bGx9LCJJc0JlbG93VGltZWJhbmQiOnRydWUsIlBvc2l0aW9uT25UYXNrIjozLCJIaWRlRGF0ZSI6ZmFsc2UsIlNoYXBlU2l6ZSI6MSwiU3BhY2luZyI6MS4wLCJQYWRkaW5nIjp7IiRyZWYiOiIyODcifSwiU2hhcGVTdHlsZSI6eyIkaWQiOiIxMDQ3IiwiTWFyZ2luIjp7IiRyZWYiOiI5MTcifSwiUGFkZGluZyI6eyIkcmVmIjoiOTE4In0sIkJhY2tncm91bmQiOnsiJGlkIjoiMTA0OCIsIkNvbG9yIjp7IiRpZCI6IjEwNDkiLCJBIjoyNTUsIlIiOjU2LCJHIjo4NywiQiI6MzV9fSwiSXNWaXNpYmxlIjp0cnVlLCJXaWR0aCI6MTMuMCwiSGVpZ2h0IjoxMy4wLCJCb3JkZXJTdHlsZSI6eyIkaWQiOiIxMDUwIiwiTGluZUNvbG9yIjpudWxs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5MjYifSwiUGFkZGluZyI6eyIkcmVmIjoiOTI3In0sIkJhY2tncm91bmQiOnsiJHJlZiI6IjczIn0sIklzVmlzaWJsZSI6dHJ1ZSwiV2lkdGgiOjAuMCwiSGVpZ2h0IjowLjAsIkJvcmRlclN0eWxlIjp7IiRpZCI6IjEwNTUiLCJMaW5lQ29sb3IiOm51bGwsIkxpbmVXZWlnaHQiOjAuMCwiTGluZVR5cGUiOjAsIlBhcmVudFN0eWxlIjpudWxsfSwiUGFyZW50U3R5bGUiOm51bGx9LCJEYXRlU3R5bGUiOnsiJGlkIjoiMTA1NiIsIkZvbnRTZXR0aW5ncyI6eyIkaWQiOiIxMDU3IiwiRm9udFNpemUiOjEwLCJGb250TmFtZSI6IkNhbGlicmkiLCJJc0JvbGQiOmZhbHNlLCJJc0l0YWxpYyI6ZmFsc2UsIklzVW5kZXJsaW5lZCI6ZmFsc2UsIlBhcmVudFN0eWxlIjpudWxsfSwiQXV0b1NpemUiOjAsIkZvcmVncm91bmQiOnsiJGlkIjoiMTA1OCIsIkNvbG9yIjp7IiRpZCI6IjEwNT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5MzMifSwiUGFkZGluZyI6eyIkcmVmIjoiOTM0In0sIkJhY2tncm91bmQiOnsiJHJlZiI6IjgwIn0sIklzVmlzaWJsZSI6dHJ1ZSwiV2lkdGgiOjAuMCwiSGVpZ2h0IjowLjAsIkJvcmRlclN0eWxlIjp7IiRpZCI6IjEwNjAiLCJMaW5lQ29sb3IiOm51bGwsIkxpbmVXZWlnaHQiOjAuMCwiTGluZVR5cGUiOjAsIlBhcmVudFN0eWxlIjpudWxsfSwiUGFyZW50U3R5bGUiOm51bGx9LCJEYXRlRm9ybWF0Ijp7IiRpZCI6IjEwNj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YyIiwiRGF0ZVBhcnRJc1Zpc2libGUiOnRydWUsIlRpbWVQYXJ0SXNWaXNpYmxlIjpmYWxzZX19LCJJc1Zpc2libGUiOnRydWUsIlBhcmVudFN0eWxlIjpudWxsfSwiSW5kZXgiOjcsIlBlcmNlbnRhZ2VDb21wbGV0ZSI6bnVsbCwiUG9zaXRpb24iOnsiUmF0aW8iOjAuMCwiSXNDdXN0b20iOmZhbHNlfSwiRGF0ZUZvcm1hdCI6eyIkcmVmIjoiMTA2MSJ9LCJSZWxhdGVkVGFza0lkIjoiZGI4NDFiMmQtYzBiNS00MzRlLTgzMDAtOGNkNGQ0ZTU0MGJjIiwiSWQiOiJjZGVjMDQ5MC0zOWQwLTQ4MzgtYmExMy1hNjE3ZmM5Y2RlY2QiLCJJbXBvcnRJZCI6bnVsbCwiVGl0bGUiOiJTdGFnaW5nIiwiTm90ZSI6bnVsbCwiSHlwZXJsaW5rIjp7IiRpZCI6IjEwNjMiLCJBZGRyZXNzIjoiIiwiU3ViQWRkcmVzcyI6IiJ9LCJJc0NoYW5nZWQiOmZhbHNlLCJJc05ldyI6ZmFsc2V9LHsiJGlkIjoiMTA2NCIsIkRhdGUiOiIyMDIwLTEyLTIwVDIzOjU5OjAwWiIsIlN0eWxlIjp7IiRpZCI6IjEwNjUiLCJTaGFwZSI6MTQsIkNvbm5lY3Rvck1hcmdpbiI6eyIkaWQiOiIxMDY2IiwiVG9wIjowLCJMZWZ0IjoyLCJSaWdodCI6MiwiQm90dG9tIjowfSwiQ29ubmVjdG9yU3R5bGUiOnsiJGlkIjoiMTA2NyIsIkxpbmVDb2xvciI6eyIkaWQiOiIxMDY4IiwiJHR5cGUiOiJOTFJFLkNvbW1vbi5Eb20uU29saWRDb2xvckJydXNoLCBOTFJFLkNvbW1vbiIsIkNvbG9yIjp7IiRpZCI6IjEwNjkiLCJBIjoxMjcsIlIiOjU2LCJHIjo4NywiQiI6MzV9fSwiTGluZVdlaWdodCI6MS4wLCJMaW5lVHlwZSI6MCwiUGFyZW50U3R5bGUiOm51bGx9LCJJc0JlbG93VGltZWJhbmQiOnRydWUsIlBvc2l0aW9uT25UYXNrIjozLCJIaWRlRGF0ZSI6ZmFsc2UsIlNoYXBlU2l6ZSI6MSwiU3BhY2luZyI6MS4wLCJQYWRkaW5nIjp7IiRyZWYiOiIyODcifSwiU2hhcGVTdHlsZSI6eyIkaWQiOiIxMDcwIiwiTWFyZ2luIjp7IiRyZWYiOiI5MTcifSwiUGFkZGluZyI6eyIkcmVmIjoiOTE4In0sIkJhY2tncm91bmQiOnsiJGlkIjoiMTA3MSIsIkNvbG9yIjp7IiRpZCI6IjEwNzIiLCJBIjoyNTUsIlIiOjU2LCJHIjo4NywiQiI6MzV9fSwiSXNWaXNpYmxlIjp0cnVlLCJXaWR0aCI6MTMuMCwiSGVpZ2h0IjoxMy4wLCJCb3JkZXJTdHlsZSI6eyIkaWQiOiIxMDczIiwiTGluZUNvbG9yIjpudWxsLCJMaW5lV2VpZ2h0IjowLjAsIkxpbmVUeXBlIjowLCJQYXJlbnRTdHlsZSI6bnVsbH0sIlBhcmVudFN0eWxlIjpudWxsfSwiVGl0bGVTdHlsZSI6eyIkaWQiOiIxMDc0IiwiRm9udFNldHRpbmdzIjp7IiRpZCI6IjEwNzUiLCJGb250U2l6ZSI6MTEsIkZvbnROYW1lIjoiQ2FsaWJyaSIsIklzQm9sZCI6dHJ1ZSwiSXNJdGFsaWMiOmZhbHNlLCJJc1VuZGVybGluZWQiOmZhbHNlLCJQYXJlbnRTdHlsZSI6bnVsbH0sIkF1dG9TaXplIjowLCJGb3JlZ3JvdW5kIjp7IiRpZCI6IjEwNzYiLCJDb2xvciI6eyIkaWQiOiIxMDc3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5MjYifSwiUGFkZGluZyI6eyIkcmVmIjoiOTI3In0sIkJhY2tncm91bmQiOnsiJHJlZiI6IjczIn0sIklzVmlzaWJsZSI6dHJ1ZSwiV2lkdGgiOjAuMCwiSGVpZ2h0IjowLjAsIkJvcmRlclN0eWxlIjp7IiRpZCI6IjEwNzgiLCJMaW5lQ29sb3IiOm51bGwsIkxpbmVXZWlnaHQiOjAuMCwiTGluZVR5cGUiOjAsIlBhcmVudFN0eWxlIjpudWxsfSwiUGFyZW50U3R5bGUiOm51bGx9LCJEYXRlU3R5bGUiOnsiJGlkIjoiMTA3OSIsIkZvbnRTZXR0aW5ncyI6eyIkaWQiOiIxMDgwIiwiRm9udFNpemUiOjEwLCJGb250TmFtZSI6IkNhbGlicmkiLCJJc0JvbGQiOmZhbHNlLCJJc0l0YWxpYyI6ZmFsc2UsIklzVW5kZXJsaW5lZCI6ZmFsc2UsIlBhcmVudFN0eWxlIjpudWxsfSwiQXV0b1NpemUiOjAsIkZvcmVncm91bmQiOnsiJGlkIjoiMTA4MSIsIkNvbG9yIjp7IiRpZCI6IjEwOD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5MzMifSwiUGFkZGluZyI6eyIkcmVmIjoiOTM0In0sIkJhY2tncm91bmQiOnsiJHJlZiI6IjgwIn0sIklzVmlzaWJsZSI6dHJ1ZSwiV2lkdGgiOjAuMCwiSGVpZ2h0IjowLjAsIkJvcmRlclN0eWxlIjp7IiRpZCI6IjEwODMiLCJMaW5lQ29sb3IiOm51bGwsIkxpbmVXZWlnaHQiOjAuMCwiTGluZVR5cGUiOjAsIlBhcmVudFN0eWxlIjpudWxsfSwiUGFyZW50U3R5bGUiOm51bGx9LCJEYXRlRm9ybWF0Ijp7IiRpZCI6IjEw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g1IiwiRGF0ZVBhcnRJc1Zpc2libGUiOnRydWUsIlRpbWVQYXJ0SXNWaXNpYmxlIjpmYWxzZX19LCJJc1Zpc2libGUiOnRydWUsIlBhcmVudFN0eWxlIjpudWxsfSwiSW5kZXgiOjgsIlBlcmNlbnRhZ2VDb21wbGV0ZSI6bnVsbCwiUG9zaXRpb24iOnsiUmF0aW8iOjAuMCwiSXNDdXN0b20iOmZhbHNlfSwiRGF0ZUZvcm1hdCI6eyIkcmVmIjoiMTA4NCJ9LCJSZWxhdGVkVGFza0lkIjoiZGI4NDFiMmQtYzBiNS00MzRlLTgzMDAtOGNkNGQ0ZTU0MGJjIiwiSWQiOiJlZjU5NGRlMy1iZjA5LTRmMWMtYjkzZi05ZTdkMTJlZTQ2OWIiLCJJbXBvcnRJZCI6bnVsbCwiVGl0bGUiOiJHbyBMaXZlISIsIk5vdGUiOm51bGwsIkh5cGVybGluayI6eyIkaWQiOiIxMDg2IiwiQWRkcmVzcyI6IiIsIlN1YkFkZHJlc3MiOiIifSwiSXNDaGFuZ2VkIjpmYWxzZSwiSXNOZXciOmZhbHNlfV0sIlRhc2tEZWZpbml0aW9uIjp7IiRpZCI6IjEwODciLCJHcm91cE5hbWUiOiIyZGQ4MDU3Ni1lM2QzLTRmYmQtYWY0ZC01ZWZjYmIyMTQzMjEiLCJTdGFydERhdGUiOiIyMDIwLTEwLTIxVDAxOjU1OjAwWiIsIkVuZERhdGUiOiIyMDIwLTEyLTI1VDAzOjQ0OjAwWiIsIlBlcmNlbnRhZ2VDb21wbGV0ZSI6bnVsbCwiU3R5bGUiOnsiJGlkIjoiMTA4OCIsIlNoYXBlIjo3LCJTaGFwZVRoaWNrbmVzcyI6MCwiRHVyYXRpb25Gb3JtYXQiOjAsIkluY2x1ZGVOb25Xb3JraW5nRGF5c0luRHVyYXRpb24iOmZhbHNlLCJQZXJjZW50YWdlQ29tcGxldGVTdHlsZSI6eyIkaWQiOiIxMDg5IiwiRm9udFNldHRpbmdzIjp7IiRpZCI6IjEwOTA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NSJ9LCJQYWRkaW5nIjp7IiRyZWYiOiI4NzYifSwiQmFja2dyb3VuZCI6eyIkcmVmIjoiODkifSwiSXNWaXNpYmxlIjp0cnVlLCJXaWR0aCI6MC4wLCJIZWlnaHQiOjAuMCwiQm9yZGVyU3R5bGUiOnsiJGlkIjoiMTA5MSIsIkxpbmVDb2xvciI6bnVsbCwiTGluZVdlaWdodCI6MC4wLCJMaW5lVHlwZSI6MCwiUGFyZW50U3R5bGUiOm51bGx9LCJQYXJlbnRTdHlsZSI6bnVsbH0sIkR1cmF0aW9uU3R5bGUiOnsiJGlkIjoiMTA5MiIsIkZvbnRTZXR0aW5ncyI6eyIkaWQiOiIxMDkz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4ODIifSwiUGFkZGluZyI6eyIkcmVmIjoiODgzIn0sIkJhY2tncm91bmQiOnsiJHJlZiI6Ijk2In0sIklzVmlzaWJsZSI6dHJ1ZSwiV2lkdGgiOjAuMCwiSGVpZ2h0IjowLjAsIkJvcmRlclN0eWxlIjp7IiRpZCI6IjEwOTQiLCJMaW5lQ29sb3IiOm51bGwsIkxpbmVXZWlnaHQiOjAuMCwiTGluZVR5cGUiOjAsIlBhcmVudFN0eWxlIjpudWxsfSwiUGFyZW50U3R5bGUiOm51bGx9LCJIb3Jpem9udGFsQ29ubmVjdG9yU3R5bGUiOnsiJGlkIjoiMTA5NSIsIkxpbmVDb2xvciI6eyIkcmVmIjoiOTgifSwiTGluZVdlaWdodCI6MS4wLCJMaW5lVHlwZSI6MCwiUGFyZW50U3R5bGUiOm51bGx9LCJWZXJ0aWNhbENvbm5lY3RvclN0eWxlIjp7IiRpZCI6IjEwOTYiLCJMaW5lQ29sb3IiOnsiJHJlZiI6IjEwMS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EwOTciLCJNYXJnaW4iOnsiJHJlZiI6Ijg4OCJ9LCJQYWRkaW5nIjp7IiRyZWYiOiI4ODkifSwiQmFja2dyb3VuZCI6eyIkaWQiOiIxMDk4IiwiQ29sb3IiOnsiJGlkIjoiMTA5OSIsIkEiOjI1NSwiUiI6MTEyLCJHIjoxNzMsIkIiOjcxfX0sIklzVmlzaWJsZSI6dHJ1ZSwiV2lkdGgiOjAuMCwiSGVpZ2h0IjoxMC4wLCJCb3JkZXJTdHlsZSI6eyIkaWQiOiIxMTAwIiwiTGluZUNvbG9yIjp7IiRyZWYiOiIxMDkifSwiTGluZVdlaWdodCI6MC4wLCJMaW5lVHlwZSI6MCwiUGFyZW50U3R5bGUiOm51bGx9LCJQYXJlbnRTdHlsZSI6bnVsbH0sIlRpdGxlU3R5bGUiOnsiJGlkIjoiMTEwMSIsIkZvbnRTZXR0aW5ncyI6eyIkaWQiOiIxMTAyIiwiRm9udFNpemUiOjExLCJGb250TmFtZSI6IkNhbGlicmkiLCJJc0JvbGQiOnRydWUsIklzSXRhbGljIjpmYWxzZSwiSXNVbmRlcmxpbmVkIjpmYWxzZSwiUGFyZW50U3R5bGUiOm51bGx9LCJBdXRvU2l6ZSI6MiwiRm9yZWdyb3VuZCI6eyIkaWQiOiIxMTAzIiwiQ29sb3IiOnsiJGlkIjoiMTEwNCIsIkEiOjI1NSwiUiI6MCwiRyI6MCwiQiI6MH19LCJNYXhXaWR0aCI6NzAuNzcwMDAwMDAwMDAwMDEsIk1heEhlaWdodCI6IkluZmluaXR5IiwiU21hcnRGb3JlZ3JvdW5kSXNBY3RpdmUiOmZhbHNlLCJIb3Jpem9udGFsQWxpZ25tZW50IjowLCJWZXJ0aWNhbEFsaWdubWVudCI6MCwiU21hcnRGb3JlZ3JvdW5kIjpudWxsLCJCYWNrZ3JvdW5kRmlsbFR5cGUiOjAsIk1hcmdpbiI6eyIkcmVmIjoiODk5In0sIlBhZGRpbmciOnsiJHJlZiI6IjkwMCJ9LCJCYWNrZ3JvdW5kIjp7IiRyZWYiOiIxMTcifSwiSXNWaXNpYmxlIjp0cnVlLCJXaWR0aCI6MC4wLCJIZWlnaHQiOjAuMCwiQm9yZGVyU3R5bGUiOnsiJGlkIjoiMTEwNSIsIkxpbmVDb2xvciI6bnVsbCwiTGluZVdlaWdodCI6MC4wLCJMaW5lVHlwZSI6MCwiUGFyZW50U3R5bGUiOm51bGx9LCJQYXJlbnRTdHlsZSI6bnVsbH0sIkRhdGVTdHlsZSI6eyIkaWQiOiIxMTA2IiwiRm9udFNldHRpbmdzIjp7IiRpZCI6IjExMDc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IsIlZlcnRpY2FsQWxpZ25tZW50IjowLCJTbWFydEZvcmVncm91bmQiOm51bGwsIkJhY2tncm91bmRGaWxsVHlwZSI6MCwiTWFyZ2luIjp7IiRyZWYiOiI5MDQifSwiUGFkZGluZyI6eyIkcmVmIjoiOTA1In0sIkJhY2tncm91bmQiOnsiJHJlZiI6IjEyNCJ9LCJJc1Zpc2libGUiOnRydWUsIldpZHRoIjowLjAsIkhlaWdodCI6MC4wLCJCb3JkZXJTdHlsZSI6eyIkaWQiOiIxMTA4IiwiTGluZUNvbG9yIjpudWxsLCJMaW5lV2VpZ2h0IjowLjAsIkxpbmVUeXBlIjowLCJQYXJlbnRTdHlsZSI6bnVsbH0sIlBhcmVudFN0eWxlIjpudWxsfSwiRGF0ZUZvcm1hdCI6eyIkaWQiOiIxMTA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xMTA5In0sIklkIjoiZGI4NDFiMmQtYzBiNS00MzRlLTgzMDAtOGNkNGQ0ZTU0MGJjIiwiSW1wb3J0SWQiOm51bGwsIlRpdGxlIjoiUmVsZWFzZSB0byBXZWIiLCJOb3RlIjpudWxsLCJIeXBlcmxpbmsiOnsiJGlkIjoiMTExMCIsIkFkZHJlc3MiOiIiLCJTdWJBZGRyZXNzIjoiIn0sIklzQ2hhbmdlZCI6ZmFsc2UsIklzTmV3IjpmYWxzZX0sIkluZGV4IjowfV0sIk1pbGVzdG9uZXMiOltdfSx7IiRpZCI6IjExMTEiLCJJZCI6ImE4OGYxNDVlLTRkMjgtNDQyMC1hMmJhLWE2ODVhZjA4NTU0NiIsIkluZGV4IjozLCJIZWFkZXJUZXh0IjoiQnVzaW5lc3MgSW50ZWxsaWdlbmNlIiwiU3R5bGUiOnsiJGlkIjoiMTExMiIsIkhlYWRlclN0eWxlIjp7IiRpZCI6IjExMTMiLCJUZXh0U3R5bGUiOnsiJGlkIjoiMTExNCIsIkZvbnRTZXR0aW5ncyI6eyIkaWQiOiIxMTE1IiwiRm9udFNpemUiOjEyLCJGb250TmFtZSI6IkNhbGlicmkiLCJJc0JvbGQiOnRydWUsIklzSXRhbGljIjpmYWxzZSwiSXNVbmRlcmxpbmVkIjpmYWxzZSwiUGFyZW50U3R5bGUiOm51bGx9LCJBdXRvU2l6ZSI6MCwiRm9yZWdyb3VuZCI6eyIkaWQiOiIxMTE2IiwiQ29sb3IiOnsiJGlkIjoiMTExNyIsIkEiOjI1NSwiUiI6MjU1LCJHIjoyNTUsIkIiOjI1NX19LCJNYXhXaWR0aCI6MC4wLCJNYXhIZWlnaHQiOjAuMCwiU21hcnRGb3JlZ3JvdW5kSXNBY3RpdmUiOmZhbHNlLCJIb3Jpem9udGFsQWxpZ25tZW50IjowLCJWZXJ0aWNhbEFsaWdubWVudCI6MCwiU21hcnRGb3JlZ3JvdW5kIjpudWxsLCJCYWNrZ3JvdW5kRmlsbFR5cGUiOjAsIk1hcmdpbiI6eyIkcmVmIjoiMjU4In0sIlBhZGRpbmciOnsiJHJlZiI6IjI1OSJ9LCJCYWNrZ3JvdW5kIjpudWxsLCJJc1Zpc2libGUiOmZhbHNlLCJXaWR0aCI6MC4wLCJIZWlnaHQiOjAuMCwiQm9yZGVyU3R5bGUiOm51bGwsIlBhcmVudFN0eWxlIjpudWxsfSwiUmVjdGFuZ2xlU3R5bGUiOnsiJGlkIjoiMTExOCIsIk1hcmdpbiI6eyIkcmVmIjoiMjYxIn0sIlBhZGRpbmciOnsiJHJlZiI6IjI2MiJ9LCJCYWNrZ3JvdW5kIjp7IiRpZCI6IjExMTkiLCJDb2xvciI6eyIkaWQiOiIxMTIwIiwiQSI6MjU1LCJSIjo2OCwiRyI6MTE0LCJCIjoxOTZ9fSwiSXNWaXNpYmxlIjpmYWxzZSwiV2lkdGgiOjAuMCwiSGVpZ2h0IjowLjAsIkJvcmRlclN0eWxlIjp7IiRpZCI6IjExMjEiLCJMaW5lQ29sb3IiOnsiJGlkIjoiMTEyMiIsIiR0eXBlIjoiTkxSRS5Db21tb24uRG9tLlNvbGlkQ29sb3JCcnVzaCwgTkxSRS5Db21tb24iLCJDb2xvciI6eyIkaWQiOiIxMTIzIiwiQSI6MjU1LCJSIjo4OCwiRyI6MzksIkIiOjd9fSwiTGluZVdlaWdodCI6MC4wLCJMaW5lVHlwZSI6MCwiUGFyZW50U3R5bGUiOm51bGx9LCJQYXJlbnRTdHlsZSI6bnVsbH0sIk1hcmdpbiI6eyIkcmVmIjoiMjY4In0sIlBhZGRpbmciOnsiJHJlZiI6IjI2OSJ9LCJCYWNrZ3JvdW5kIjpudWxsLCJJc1Zpc2libGUiOnRydWUsIldpZHRoIjowLjAsIkhlaWdodCI6MC4wLCJCb3JkZXJTdHlsZSI6bnVsbCwiUGFyZW50U3R5bGUiOm51bGx9LCJCYWNrZ3JvdW5kU3R5bGUiOnsiJGlkIjoiMTEyNCIsIk1hcmdpbiI6eyIkcmVmIjoiMjcxIn0sIlBhZGRpbmciOnsiJHJlZiI6IjI3MiJ9LCJCYWNrZ3JvdW5kIjp7IiRpZCI6IjExMjUiLCJDb2xvciI6eyIkaWQiOiIxMTI2IiwiQSI6MzgsIlIiOjY4LCJHIjoxMTQsIkIiOjE5Nn19LCJJc1Zpc2libGUiOnRydWUsIldpZHRoIjowLjAsIkhlaWdodCI6MC4wLCJCb3JkZXJTdHlsZSI6eyIkaWQiOiIxMTI3IiwiTGluZUNvbG9yIjp7IiRpZCI6IjExMjgiLCIkdHlwZSI6Ik5MUkUuQ29tbW9uLkRvbS5Tb2xpZENvbG9yQnJ1c2gsIE5MUkUuQ29tbW9uIiwiQ29sb3IiOnsiJGlkIjoiMTEyOSIsIkEiOjI1NSwiUiI6ODgsIkciOjM5LCJCIjo3fX0sIkxpbmVXZWlnaHQiOjAuMCwiTGluZVR5cGUiOjAsIlBhcmVudFN0eWxlIjpudWxsfSwiUGFyZW50U3R5bGUiOm51bGx9LCJJc0Fib3ZlVGltZWJhbmQiOmZhbHNlLCJNYXJnaW4iOnsiJHJlZiI6IjI3OCJ9LCJQYWRkaW5nIjp7IiRyZWYiOiIyNzkifSwiSXNWaXNpYmxlIjp0cnVlLCJXaWR0aCI6MC4wLCJIZWlnaHQiOjAuMCwiQm9yZGVyU3R5bGUiOm51bGwsIlBhcmVudFN0eWxlIjpudWxsfSwiVGFza3MiOltdLCJNaWxlc3RvbmVzIjpbeyIkaWQiOiIxMTMwIiwiSWQiOiIyN2UwZTkwYy04ZTYxLTQ2MGYtODhkYS05M2FiNDA0ZmM4NWQiLCJJbmRleCI6MzQsIkdyb3VwSWQiOiI5Mzk5MzBkZC1hZDllLTRlZjAtYjk1YS00MjUxZmY1ZDdkZDUiLCJUaXRsZSI6IlNhbGVzIERhc2hib2FyZCIsIkRhdGVUaW1lIjoiMjAyMC0xMi0yMFQyMzo1OTowMCIsIlBlcmNlbnRhZ2VDb21wbGV0ZSI6bnVsbCwiTm90ZSI6bnVsbCwiU3R5bGUiOnsiJGlkIjoiMTEzMSIsIlRpdGxlU3R5bGUiOnsiJGlkIjoiMTEzMiIsIkZvbnRTZXR0aW5ncyI6eyIkaWQiOiIxMTMzIiwiRm9udFNpemUiOjExLCJGb250TmFtZSI6IkNhbGlicmkiLCJJc0JvbGQiOnRydWUsIklzSXRhbGljIjpmYWxzZSwiSXNVbmRlcmxpbmVkIjpmYWxzZSwiUGFyZW50U3R5bGUiOm51bGx9LCJBdXRvU2l6ZSI6MCwiRm9yZWdyb3VuZCI6eyIkaWQiOiIxMTM0IiwiQ29sb3IiOnsiJGlkIjoiMTEzN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xMzYiLCJGb250U2V0dGluZ3MiOnsiJGlkIjoiMTEzN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NiwiU2hhcGVTaXplIjozLCJTaGFwZVN0eWxlIjp7IiRpZCI6IjExMzgiLCJNYXJnaW4iOnsiJHJlZiI6IjYwIn0sIlBhZGRpbmciOnsiJHJlZiI6IjYxIn0sIkJhY2tncm91bmQiOnsiJGlkIjoiMTEzOSIsIkNvbG9yIjp7IiRpZCI6IjExNDAiLCJBIjoyNTUsIlIiOjY4LCJHIjoxMTQsIkIiOjE5Nn19LCJJc1Zpc2libGUiOnRydWUsIldpZHRoIjoxNC42ODI1MTk5MTI3MTk3MjcsIkhlaWdodCI6MTYuMzEzOTM2MjMzNTIwNTA4LCJCb3JkZXJTdHlsZSI6eyIkaWQiOiIxMTQxIiwiTGluZUNvbG9yIjpudWxsLCJMaW5lV2VpZ2h0IjowLjAsIkxpbmVUeXBlIjowLCJQYXJlbnRTdHlsZSI6bnVsbH0sIlBhcmVudFN0eWxlIjpudWxsfSwiRGF0ZUZvcm1hdCI6eyIkcmVmIjoiODEifSwiSXNWaXNpYmxlIjp0cnVlfSwiSHlwZXJsaW5rIjp7IiRpZCI6IjExNDIiLCJBZGRyZXNzIjoiIiwiU3ViQWRkcmVzcyI6IiJ9LCJJbXBvcnRJZCI6bnVsbH0seyIkaWQiOiIxMTQzIiwiSWQiOiIwNWY1ZTIyYi0wNzEwLTQyYTEtYTFkYy01OTYxNWJiNGM0NjkiLCJJbmRleCI6MzUsIkdyb3VwSWQiOiI5Mzk5MzBkZC1hZDllLTRlZjAtYjk1YS00MjUxZmY1ZDdkZDUiLCJUaXRsZSI6IlNlcnZpY2UgTWV0cmljcyIsIkRhdGVUaW1lIjoiMjAyMC0wNC0wMVQwMDowMDowMCIsIlBlcmNlbnRhZ2VDb21wbGV0ZSI6bnVsbCwiTm90ZSI6bnVsbCwiU3R5bGUiOnsiJGlkIjoiMTE0NCIsIlRpdGxlU3R5bGUiOnsiJGlkIjoiMTE0NSIsIkZvbnRTZXR0aW5ncyI6eyIkaWQiOiIxMTQ2IiwiRm9udFNpemUiOjExLCJGb250TmFtZSI6IkNhbGlicmkiLCJJc0JvbGQiOnRydWUsIklzSXRhbGljIjpmYWxzZSwiSXNVbmRlcmxpbmVkIjpmYWxzZSwiUGFyZW50U3R5bGUiOm51bGx9LCJBdXRvU2l6ZSI6MCwiRm9yZWdyb3VuZCI6eyIkaWQiOiIxMTQ3IiwiQ29sb3IiOnsiJGlkIjoiMTE0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xNDkiLCJGb250U2V0dGluZ3MiOnsiJGlkIjoiMTE1M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NiwiU2hhcGVTaXplIjozLCJTaGFwZVN0eWxlIjp7IiRpZCI6IjExNTEiLCJNYXJnaW4iOnsiJHJlZiI6IjYwIn0sIlBhZGRpbmciOnsiJHJlZiI6IjYxIn0sIkJhY2tncm91bmQiOnsiJGlkIjoiMTE1MiIsIkNvbG9yIjp7IiRpZCI6IjExNTMiLCJBIjoyNTUsIlIiOjY4LCJHIjoxMTQsIkIiOjE5Nn19LCJJc1Zpc2libGUiOnRydWUsIldpZHRoIjoxNC42ODI1MTk5MTI3MTk3MjcsIkhlaWdodCI6MTYuMzEzOTM2MjMzNTIwNTA4LCJCb3JkZXJTdHlsZSI6eyIkaWQiOiIxMTU0IiwiTGluZUNvbG9yIjpudWxsLCJMaW5lV2VpZ2h0IjowLjAsIkxpbmVUeXBlIjowLCJQYXJlbnRTdHlsZSI6bnVsbH0sIlBhcmVudFN0eWxlIjpudWxsfSwiRGF0ZUZvcm1hdCI6eyIkcmVmIjoiODEifSwiSXNWaXNpYmxlIjp0cnVlfSwiSHlwZXJsaW5rIjp7IiRpZCI6IjExNTUiLCJBZGRyZXNzIjoiIiwiU3ViQWRkcmVzcyI6IiJ9LCJJbXBvcnRJZCI6bnVsbH0seyIkaWQiOiIxMTU2IiwiSWQiOiIzOGY3Y2FmOS1iNzQwLTQ2NzQtYjUwNC0wZDBhYjIwNGY5ZjkiLCJJbmRleCI6MzYsIkdyb3VwSWQiOiI5Mzk5MzBkZC1hZDllLTRlZjAtYjk1YS00MjUxZmY1ZDdkZDUiLCJUaXRsZSI6IlNlcnZpY2UgRGFzaGJvYXJkIiwiRGF0ZVRpbWUiOiIyMDIwLTA4LTEwVDIzOjU5OjAwIiwiUGVyY2VudGFnZUNvbXBsZXRlIjpudWxsLCJOb3RlIjpudWxsLCJTdHlsZSI6eyIkaWQiOiIxMTU3IiwiVGl0bGVTdHlsZSI6eyIkaWQiOiIxMTU4IiwiRm9udFNldHRpbmdzIjp7IiRpZCI6IjExNTkiLCJGb250U2l6ZSI6MTEsIkZvbnROYW1lIjoiQ2FsaWJyaSIsIklzQm9sZCI6dHJ1ZSwiSXNJdGFsaWMiOmZhbHNlLCJJc1VuZGVybGluZWQiOmZhbHNlLCJQYXJlbnRTdHlsZSI6bnVsbH0sIkF1dG9TaXplIjowLCJGb3JlZ3JvdW5kIjp7IiRpZCI6IjExNjAiLCJDb2xvciI6eyIkaWQiOiIxMTYx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TE2MiIsIkZvbnRTZXR0aW5ncyI6eyIkaWQiOiIxMTY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kxlZnQiLCJEYXRlUG9zaXRpb24iOiJMZWZ0IiwiU2hhcGVUeXBlIjo2LCJTaGFwZVNpemUiOjMsIlNoYXBlU3R5bGUiOnsiJGlkIjoiMTE2NCIsIk1hcmdpbiI6eyIkcmVmIjoiNjAifSwiUGFkZGluZyI6eyIkcmVmIjoiNjEifSwiQmFja2dyb3VuZCI6eyIkaWQiOiIxMTY1IiwiQ29sb3IiOnsiJGlkIjoiMTE2NiIsIkEiOjI1NSwiUiI6NjgsIkciOjExNCwiQiI6MTk2fX0sIklzVmlzaWJsZSI6dHJ1ZSwiV2lkdGgiOjE0LjY4MjUxOTkxMjcxOTcyNywiSGVpZ2h0IjoxNi4zMTM5MzYyMzM1MjA1MDgsIkJvcmRlclN0eWxlIjp7IiRpZCI6IjExNjciLCJMaW5lQ29sb3IiOm51bGwsIkxpbmVXZWlnaHQiOjAuMCwiTGluZVR5cGUiOjAsIlBhcmVudFN0eWxlIjpudWxsfSwiUGFyZW50U3R5bGUiOm51bGx9LCJEYXRlRm9ybWF0Ijp7IiRyZWYiOiI4MSJ9LCJJc1Zpc2libGUiOnRydWV9LCJIeXBlcmxpbmsiOnsiJGlkIjoiMTE2OCIsIkFkZHJlc3MiOiIiLCJTdWJBZGRyZXNzIjoiIn0sIkltcG9ydElkIjpudWxsfSx7IiRpZCI6IjExNjkiLCJJZCI6IjUwMjRkYTVmLTRkODgtNDE3NC04YTg5LTU0NDEyNmY5ZGE4MiIsIkluZGV4IjozNywiR3JvdXBJZCI6IjkzOTkzMGRkLWFkOWUtNGVmMC1iOTVhLTQyNTFmZjVkN2RkNSIsIlRpdGxlIjoiUmVhbC10aW1lIEFuYWx5dGljcyIsIkRhdGVUaW1lIjoiMjAyMC0xMC0xOVQwMDowMDowMCIsIlBlcmNlbnRhZ2VDb21wbGV0ZSI6bnVsbCwiTm90ZSI6bnVsbCwiU3R5bGUiOnsiJGlkIjoiMTE3MCIsIlRpdGxlU3R5bGUiOnsiJGlkIjoiMTE3MSIsIkZvbnRTZXR0aW5ncyI6eyIkaWQiOiIxMTcyIiwiRm9udFNpemUiOjExLCJGb250TmFtZSI6IkNhbGlicmkiLCJJc0JvbGQiOnRydWUsIklzSXRhbGljIjpmYWxzZSwiSXNVbmRlcmxpbmVkIjpmYWxzZSwiUGFyZW50U3R5bGUiOm51bGx9LCJBdXRvU2l6ZSI6MCwiRm9yZWdyb3VuZCI6eyIkaWQiOiIxMTczIiwiQ29sb3IiOnsiJGlkIjoiMTE3N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xNzUiLCJGb250U2V0dGluZ3MiOnsiJGlkIjoiMTE3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NiwiU2hhcGVTaXplIjozLCJTaGFwZVN0eWxlIjp7IiRpZCI6IjExNzciLCJNYXJnaW4iOnsiJHJlZiI6IjYwIn0sIlBhZGRpbmciOnsiJHJlZiI6IjYxIn0sIkJhY2tncm91bmQiOnsiJGlkIjoiMTE3OCIsIkNvbG9yIjp7IiRpZCI6IjExNzkiLCJBIjoyNTUsIlIiOjY4LCJHIjoxMTQsIkIiOjE5Nn19LCJJc1Zpc2libGUiOnRydWUsIldpZHRoIjoxNC42ODI1MTk5MTI3MTk3MjcsIkhlaWdodCI6MTYuMzEzOTM2MjMzNTIwNTA4LCJCb3JkZXJTdHlsZSI6eyIkaWQiOiIxMTgwIiwiTGluZUNvbG9yIjpudWxsLCJMaW5lV2VpZ2h0IjowLjAsIkxpbmVUeXBlIjowLCJQYXJlbnRTdHlsZSI6bnVsbH0sIlBhcmVudFN0eWxlIjpudWxsfSwiRGF0ZUZvcm1hdCI6eyIkcmVmIjoiODEifSwiSXNWaXNpYmxlIjp0cnVlfSwiSHlwZXJsaW5rIjp7IiRpZCI6IjExODEiLCJBZGRyZXNzIjoiIiwiU3ViQWRkcmVzcyI6IiJ9LCJJbXBvcnRJZCI6bnVsbH0seyIkaWQiOiIxMTgyIiwiSWQiOiI0MmMxYTBjYS0wZWM3LTQ2ODAtYTU4Yi1iZDNjNDlmOTEyNWIiLCJJbmRleCI6MzgsIkdyb3VwSWQiOiI5Mzk5MzBkZC1hZDllLTRlZjAtYjk1YS00MjUxZmY1ZDdkZDUiLCJUaXRsZSI6IlF1YWxpdHkgTWV0cmljcyIsIkRhdGVUaW1lIjoiMjAyMC0wNS0xOVQyMzo1OTowMCIsIlBlcmNlbnRhZ2VDb21wbGV0ZSI6bnVsbCwiTm90ZSI6bnVsbCwiU3R5bGUiOnsiJGlkIjoiMTE4MyIsIlRpdGxlU3R5bGUiOnsiJGlkIjoiMTE4NCIsIkZvbnRTZXR0aW5ncyI6eyIkaWQiOiIxMTg1IiwiRm9udFNpemUiOjExLCJGb250TmFtZSI6IkNhbGlicmkiLCJJc0JvbGQiOnRydWUsIklzSXRhbGljIjpmYWxzZSwiSXNVbmRlcmxpbmVkIjpmYWxzZSwiUGFyZW50U3R5bGUiOm51bGx9LCJBdXRvU2l6ZSI6MCwiRm9yZWdyb3VuZCI6eyIkaWQiOiIxMTg2IiwiQ29sb3IiOnsiJGlkIjoiMTE4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xODgiLCJGb250U2V0dGluZ3MiOnsiJGlkIjoiMTE4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NiwiU2hhcGVTaXplIjozLCJTaGFwZVN0eWxlIjp7IiRpZCI6IjExOTAiLCJNYXJnaW4iOnsiJHJlZiI6IjYwIn0sIlBhZGRpbmciOnsiJHJlZiI6IjYxIn0sIkJhY2tncm91bmQiOnsiJGlkIjoiMTE5MSIsIkNvbG9yIjp7IiRpZCI6IjExOTIiLCJBIjoyNTUsIlIiOjY4LCJHIjoxMTQsIkIiOjE5Nn19LCJJc1Zpc2libGUiOnRydWUsIldpZHRoIjoxNC42ODI1MTk5MTI3MTk3MjcsIkhlaWdodCI6MTYuMzEzOTM2MjMzNTIwNTA4LCJCb3JkZXJTdHlsZSI6eyIkaWQiOiIxMTkzIiwiTGluZUNvbG9yIjpudWxsLCJMaW5lV2VpZ2h0IjowLjAsIkxpbmVUeXBlIjowLCJQYXJlbnRTdHlsZSI6bnVsbH0sIlBhcmVudFN0eWxlIjpudWxsfSwiRGF0ZUZvcm1hdCI6eyIkaWQiOiIxMTk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TE5NSIsIkFkZHJlc3MiOiIiLCJTdWJBZGRyZXNzIjoiIn0sIkltcG9ydElkIjpudWxsfSx7IiRpZCI6IjExOTYiLCJJZCI6IjBmZTZlNmM0LWQzNDktNDI3Yy04MWNhLWNjZjU3NmJhNDYwYyIsIkluZGV4IjozOSwiR3JvdXBJZCI6ImJjMjg5MmYxLWQ0MGUtNGYwNS1hOTNjLWM5ZDY1MmEzOGQwNSIsIlRpdGxlIjoiQ29udmVyc2lvbiBNZXRyaWNzIiwiRGF0ZVRpbWUiOiIyMDIwLTEwLTE4VDIxOjU4OjAwIiwiUGVyY2VudGFnZUNvbXBsZXRlIjpudWxsLCJOb3RlIjpudWxsLCJTdHlsZSI6eyIkaWQiOiIxMTk3IiwiVGl0bGVTdHlsZSI6eyIkaWQiOiIxMTk4IiwiRm9udFNldHRpbmdzIjp7IiRpZCI6IjExOTkiLCJGb250U2l6ZSI6MTEsIkZvbnROYW1lIjoiQ2FsaWJyaSIsIklzQm9sZCI6dHJ1ZSwiSXNJdGFsaWMiOmZhbHNlLCJJc1VuZGVybGluZWQiOmZhbHNlLCJQYXJlbnRTdHlsZSI6bnVsbH0sIkF1dG9TaXplIjowLCJGb3JlZ3JvdW5kIjp7IiRpZCI6IjEyMDAiLCJDb2xvciI6eyIkaWQiOiIxMjAx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TIwMiIsIkZvbnRTZXR0aW5ncyI6eyIkaWQiOiIxMjA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kxlZnQiLCJEYXRlUG9zaXRpb24iOiJMZWZ0IiwiU2hhcGVUeXBlIjo2LCJTaGFwZVNpemUiOjMsIlNoYXBlU3R5bGUiOnsiJGlkIjoiMTIwNCIsIk1hcmdpbiI6eyIkcmVmIjoiNjAifSwiUGFkZGluZyI6eyIkcmVmIjoiNjEifSwiQmFja2dyb3VuZCI6eyIkaWQiOiIxMjA1IiwiQ29sb3IiOnsiJGlkIjoiMTIwNiIsIkEiOjI1NSwiUiI6NjgsIkciOjExNCwiQiI6MTk2fX0sIklzVmlzaWJsZSI6dHJ1ZSwiV2lkdGgiOjE0LjY4MjUxOTkxMjcxOTcyNywiSGVpZ2h0IjoxNi4zMTM5MzYyMzM1MjA1MDgsIkJvcmRlclN0eWxlIjp7IiRpZCI6IjEyMDciLCJMaW5lQ29sb3IiOm51bGwsIkxpbmVXZWlnaHQiOjAuMCwiTGluZVR5cGUiOjAsIlBhcmVudFN0eWxlIjpudWxsfSwiUGFyZW50U3R5bGUiOm51bGx9LCJEYXRlRm9ybWF0Ijp7IiRyZWYiOiI4MSJ9LCJJc1Zpc2libGUiOnRydWV9LCJIeXBlcmxpbmsiOnsiJGlkIjoiMTIwOCIsIkFkZHJlc3MiOiIiLCJTdWJBZGRyZXNzIjoiIn0sIkltcG9ydElkIjpudWxsfSx7IiRpZCI6IjEyMDkiLCJJZCI6Ijc2OTU2MTdhLTE0YTgtNGM5NS1hMjY5LWM2Y2Q0YjRmMzM1YSIsIkluZGV4Ijo0MCwiR3JvdXBJZCI6ImJjMjg5MmYxLWQ0MGUtNGYwNS1hOTNjLWM5ZDY1MmEzOGQwNSIsIlRpdGxlIjoiUmVhbC10aW1lIFJlcG9ydGluZyIsIkRhdGVUaW1lIjoiMjAyMC0xMi0yMVQwMDowMDowMCIsIlBlcmNlbnRhZ2VDb21wbGV0ZSI6bnVsbCwiTm90ZSI6bnVsbCwiU3R5bGUiOnsiJGlkIjoiMTIxMCIsIlRpdGxlU3R5bGUiOnsiJGlkIjoiMTIxMSIsIkZvbnRTZXR0aW5ncyI6eyIkaWQiOiIxMjEyIiwiRm9udFNpemUiOjExLCJGb250TmFtZSI6IkNhbGlicmkiLCJJc0JvbGQiOnRydWUsIklzSXRhbGljIjpmYWxzZSwiSXNVbmRlcmxpbmVkIjpmYWxzZSwiUGFyZW50U3R5bGUiOm51bGx9LCJBdXRvU2l6ZSI6MCwiRm9yZWdyb3VuZCI6eyIkaWQiOiIxMjEzIiwiQ29sb3IiOnsiJGlkIjoiMTIxN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yMTUiLCJGb250U2V0dGluZ3MiOnsiJGlkIjoiMTIx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NiwiU2hhcGVTaXplIjozLCJTaGFwZVN0eWxlIjp7IiRpZCI6IjEyMTciLCJNYXJnaW4iOnsiJHJlZiI6IjYwIn0sIlBhZGRpbmciOnsiJHJlZiI6IjYxIn0sIkJhY2tncm91bmQiOnsiJGlkIjoiMTIxOCIsIkNvbG9yIjp7IiRpZCI6IjEyMTkiLCJBIjoyNTUsIlIiOjY4LCJHIjoxMTQsIkIiOjE5Nn19LCJJc1Zpc2libGUiOnRydWUsIldpZHRoIjoxNC42ODI1MTk5MTI3MTk3MjcsIkhlaWdodCI6MTYuMzEzOTM2MjMzNTIwNTA4LCJCb3JkZXJTdHlsZSI6eyIkaWQiOiIxMjIwIiwiTGluZUNvbG9yIjpudWxsLCJMaW5lV2VpZ2h0IjowLjAsIkxpbmVUeXBlIjowLCJQYXJlbnRTdHlsZSI6bnVsbH0sIlBhcmVudFN0eWxlIjpudWxsfSwiRGF0ZUZvcm1hdCI6eyIkcmVmIjoiODEifSwiSXNWaXNpYmxlIjp0cnVlfSwiSHlwZXJsaW5rIjp7IiRpZCI6IjEyMjEiLCJBZGRyZXNzIjoiIiwiU3ViQWRkcmVzcyI6IiJ9LCJJbXBvcnRJZCI6bnVsbH0seyIkaWQiOiIxMjIyIiwiSWQiOiI5MDgyOThmNC02Njc2LTQ3MmEtOGIzNC0xNGZhMmNiOTM3NmIiLCJJbmRleCI6NDEsIkdyb3VwSWQiOiJiYzI4OTJmMS1kNDBlLTRmMDUtYTkzYy1jOWQ2NTJhMzhkMDUiLCJUaXRsZSI6Ik1pbGVzdG9uZSIsIkRhdGVUaW1lIjoiMjAyMC0wOC0yMlQyMzo1OTowMCIsIlBlcmNlbnRhZ2VDb21wbGV0ZSI6bnVsbCwiTm90ZSI6bnVsbCwiU3R5bGUiOnsiJGlkIjoiMTIyMyIsIlRpdGxlU3R5bGUiOnsiJGlkIjoiMTIyNCIsIkZvbnRTZXR0aW5ncyI6eyIkaWQiOiIxMjI1IiwiRm9udFNpemUiOjExLCJGb250TmFtZSI6IkNhbGlicmkiLCJJc0JvbGQiOnRydWUsIklzSXRhbGljIjpmYWxzZSwiSXNVbmRlcmxpbmVkIjpmYWxzZSwiUGFyZW50U3R5bGUiOm51bGx9LCJBdXRvU2l6ZSI6MCwiRm9yZWdyb3VuZCI6eyIkaWQiOiIxMjI2IiwiQ29sb3IiOnsiJGlkIjoiMTIy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yMjgiLCJGb250U2V0dGluZ3MiOnsiJGlkIjoiMTIy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MTQsIlNoYXBlU2l6ZSI6MSwiU2hhcGVTdHlsZSI6eyIkaWQiOiIxMjMwIiwiTWFyZ2luIjp7IiRyZWYiOiI2MCJ9LCJQYWRkaW5nIjp7IiRyZWYiOiI2MSJ9LCJCYWNrZ3JvdW5kIjp7IiRpZCI6IjEyMzEiLCJDb2xvciI6eyIkaWQiOiIxMjMyIiwiQSI6MjU1LCJSIjo2OCwiRyI6MTE0LCJCIjoxOTZ9fSwiSXNWaXNpYmxlIjp0cnVlLCJXaWR0aCI6MTguMCwiSGVpZ2h0IjoyMC4wLCJCb3JkZXJTdHlsZSI6eyIkaWQiOiIxMjMzIiwiTGluZUNvbG9yIjpudWxsLCJMaW5lV2VpZ2h0IjowLjAsIkxpbmVUeXBlIjowLCJQYXJlbnRTdHlsZSI6bnVsbH0sIlBhcmVudFN0eWxlIjpudWxsfSwiRGF0ZUZvcm1hdCI6eyIkaWQiOiIxMj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mZhbHNlfSwiSHlwZXJsaW5rIjp7IiRpZCI6IjEyMzUiLCJBZGRyZXNzIjoiIiwiU3ViQWRkcmVzcyI6IiJ9LCJJbXBvcnRJZCI6bnVsbH0seyIkaWQiOiIxMjM2IiwiSWQiOiIxMGY3YzVkZi04MDhkLTQxOGItOWJiYS01ZWQ1YWFiNTkwZTMiLCJJbmRleCI6NDIsIkdyb3VwSWQiOiIiLCJUaXRsZSI6IlJlcG9ydGluZyIsIkRhdGVUaW1lIjoiMjAyMC0xMi0xMlQwMDowMDowMCIsIlBlcmNlbnRhZ2VDb21wbGV0ZSI6bnVsbCwiTm90ZSI6bnVsbCwiU3R5bGUiOnsiJGlkIjoiMTIzNyIsIlRpdGxlU3R5bGUiOnsiJGlkIjoiMTIzOCIsIkZvbnRTZXR0aW5ncyI6eyIkaWQiOiIxMjM5IiwiRm9udFNpemUiOjExLCJGb250TmFtZSI6IkNhbGlicmkiLCJJc0JvbGQiOnRydWUsIklzSXRhbGljIjpmYWxzZSwiSXNVbmRlcmxpbmVkIjpmYWxzZSwiUGFyZW50U3R5bGUiOm51bGx9LCJBdXRvU2l6ZSI6MCwiRm9yZWdyb3VuZCI6eyIkaWQiOiIxMjQwIiwiQ29sb3IiOnsiJGlkIjoiMTI0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yNDIiLCJGb250U2V0dGluZ3MiOnsiJGlkIjoiMTI0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MZWZ0IiwiRGF0ZVBvc2l0aW9uIjoiTGVmdCIsIlNoYXBlVHlwZSI6MTQsIlNoYXBlU2l6ZSI6MSwiU2hhcGVTdHlsZSI6eyIkaWQiOiIxMjQ0IiwiTWFyZ2luIjp7IiRyZWYiOiI2MCJ9LCJQYWRkaW5nIjp7IiRyZWYiOiI2MSJ9LCJCYWNrZ3JvdW5kIjp7IiRpZCI6IjEyNDUiLCJDb2xvciI6eyIkaWQiOiIxMjQ2IiwiQSI6MjU1LCJSIjo2OCwiRyI6MTE0LCJCIjoxOTZ9fSwiSXNWaXNpYmxlIjp0cnVlLCJXaWR0aCI6MTguMCwiSGVpZ2h0IjoyMC4wLCJCb3JkZXJTdHlsZSI6eyIkaWQiOiIxMjQ3IiwiTGluZUNvbG9yIjpudWxsLCJMaW5lV2VpZ2h0IjowLjAsIkxpbmVUeXBlIjowLCJQYXJlbnRTdHlsZSI6bnVsbH0sIlBhcmVudFN0eWxlIjpudWxsfSwiRGF0ZUZvcm1hdCI6eyIkcmVmIjoiODEifSwiSXNWaXNpYmxlIjpmYWxzZX0sIkh5cGVybGluayI6eyIkaWQiOiIxMjQ4IiwiQWRkcmVzcyI6IiIsIlN1YkFkZHJlc3MiOiIifSwiSW1wb3J0SWQiOm51bGx9XX1dLCJNc1Byb2plY3RJdGVtc1RyZWUiOnsiJGlkIjoiMTI0OSIsIlJvb3QiOnsiSW1wb3J0SWQiOm51bGwsIklzSW1wb3J0ZWQiOmZhbHNlLCJDaGlsZHJlbiI6W119fSwiTWV0YWRhdGEiOnsiJGlkIjoiMTI1MCIsIlJlY2VudENvbG9yc0NvbGxlY3Rpb24iOiJbXSJ9LCJTZXR0aW5ncyI6eyIkaWQiOiIxMjUxIiwiSW1wYU9wdGlvbnMiOnsiJGlkIjoiMTI1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yNTMiLCJVc2VUaW1lIjpmYWxzZSwiV29ya0RheVN0YXJ0IjoiMDA6MDA6MDAiLCJXb3JrRGF5RW5kIjoiMjM6NTk6MDAifSwiTGFzdFVzZWRUZW1wbGF0ZUlkIjoiODJhNzc2MDYtYjY0YS00ODVkLWFmNDEtMWFlMzc4YzlhNWQ0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2019-10-22T14:52:20Z</dcterms:created>
  <dcterms:modified xsi:type="dcterms:W3CDTF">2019-11-17T11:14:20Z</dcterms:modified>
</cp:coreProperties>
</file>