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558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91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863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618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71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936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65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1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1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7019714F-9812-792E-F3E6-837CA18D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63" b="29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F792C0-2D04-6D4F-0FFC-EF0411BFF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pPr algn="l"/>
            <a:r>
              <a:rPr lang="en-GB" sz="5200" dirty="0">
                <a:solidFill>
                  <a:schemeClr val="bg1">
                    <a:lumMod val="50000"/>
                    <a:lumOff val="50000"/>
                  </a:schemeClr>
                </a:solidFill>
                <a:latin typeface="Amasis MT Pro Black" panose="02040A04050005020304" pitchFamily="18" charset="0"/>
              </a:rPr>
              <a:t>ANDRA PRADESH HEALTH DATA</a:t>
            </a:r>
            <a:endParaRPr lang="en-IN" sz="5200" dirty="0">
              <a:solidFill>
                <a:schemeClr val="bg1">
                  <a:lumMod val="50000"/>
                  <a:lumOff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31294-FB1A-EA4D-9328-B5918C540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/>
          </a:bodyPr>
          <a:lstStyle/>
          <a:p>
            <a:pPr algn="l"/>
            <a:r>
              <a:rPr lang="en-GB" sz="2200" dirty="0">
                <a:solidFill>
                  <a:schemeClr val="bg1"/>
                </a:solidFill>
              </a:rPr>
              <a:t>BY SUBHAHARINI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0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613542-A6A2-7CE7-E343-5142EBF57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474"/>
            <a:ext cx="12192000" cy="5916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4E2403-7626-DB97-6220-89D7806D80BF}"/>
              </a:ext>
            </a:extLst>
          </p:cNvPr>
          <p:cNvSpPr txBox="1"/>
          <p:nvPr/>
        </p:nvSpPr>
        <p:spPr>
          <a:xfrm>
            <a:off x="1918741" y="179882"/>
            <a:ext cx="8544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Eras Demi ITC" panose="020B0805030504020804" pitchFamily="34" charset="0"/>
              </a:rPr>
              <a:t>DATA TRANSFORMATION</a:t>
            </a:r>
            <a:endParaRPr lang="en-IN" sz="2000" b="1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15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edical report&#10;&#10;AI-generated content may be incorrect.">
            <a:extLst>
              <a:ext uri="{FF2B5EF4-FFF2-40B4-BE49-F238E27FC236}">
                <a16:creationId xmlns:a16="http://schemas.microsoft.com/office/drawing/2014/main" id="{E953D7FE-F241-0D76-7656-A1D272090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9AB3C2-B24E-1ACC-0C42-A8AA17587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BA2A9-F791-12A4-87BA-59037924E662}"/>
              </a:ext>
            </a:extLst>
          </p:cNvPr>
          <p:cNvSpPr txBox="1"/>
          <p:nvPr/>
        </p:nvSpPr>
        <p:spPr>
          <a:xfrm>
            <a:off x="2713220" y="359764"/>
            <a:ext cx="646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Bahnschrift Light" panose="020B0502040204020203" pitchFamily="34" charset="0"/>
              </a:rPr>
              <a:t>INSIGHTS &amp; SUMMARY</a:t>
            </a:r>
            <a:endParaRPr lang="en-IN" sz="2000" b="1" dirty="0">
              <a:latin typeface="Bahnschrift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3256C-4228-28CD-D5C8-D705CA90E5A7}"/>
              </a:ext>
            </a:extLst>
          </p:cNvPr>
          <p:cNvSpPr txBox="1"/>
          <p:nvPr/>
        </p:nvSpPr>
        <p:spPr>
          <a:xfrm>
            <a:off x="1199213" y="1409075"/>
            <a:ext cx="9758597" cy="461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Female patients (37.31%) and Male adults (54.35%) dominate the dataset.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Men have the highest claim counts, suggesting a higher need for medical interventions.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Female children &amp; Male children have lower counts</a:t>
            </a:r>
            <a:r>
              <a:rPr lang="en-GB" dirty="0"/>
              <a:t> (possibly due to fewer surgeries or claims).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Implement </a:t>
            </a:r>
            <a:r>
              <a:rPr lang="en-GB" b="1" dirty="0"/>
              <a:t>targeted healthcare programs for men</a:t>
            </a:r>
            <a:r>
              <a:rPr lang="en-GB" dirty="0"/>
              <a:t>, focusing on </a:t>
            </a:r>
            <a:r>
              <a:rPr lang="en-GB" b="1" dirty="0"/>
              <a:t>preventive checkups</a:t>
            </a:r>
            <a:r>
              <a:rPr lang="en-GB" dirty="0"/>
              <a:t> (especially for cardiovascular issues).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Implement </a:t>
            </a:r>
            <a:r>
              <a:rPr lang="en-GB" b="1" dirty="0"/>
              <a:t>targeted healthcare programs for men</a:t>
            </a:r>
            <a:r>
              <a:rPr lang="en-GB" dirty="0"/>
              <a:t>, focusing on </a:t>
            </a:r>
            <a:r>
              <a:rPr lang="en-GB" b="1" dirty="0"/>
              <a:t>preventive checkups</a:t>
            </a:r>
            <a:r>
              <a:rPr lang="en-GB" dirty="0"/>
              <a:t> (especially for cardiovascular issues).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/>
              <a:t>Introduce </a:t>
            </a:r>
            <a:r>
              <a:rPr lang="en-GB" b="1" dirty="0"/>
              <a:t>preventive health screenings</a:t>
            </a:r>
            <a:r>
              <a:rPr lang="en-GB" dirty="0"/>
              <a:t> for people aged </a:t>
            </a:r>
            <a:r>
              <a:rPr lang="en-GB" b="1" dirty="0"/>
              <a:t>40+</a:t>
            </a:r>
            <a:r>
              <a:rPr lang="en-GB" dirty="0"/>
              <a:t> to </a:t>
            </a:r>
            <a:r>
              <a:rPr lang="en-GB" b="1" dirty="0"/>
              <a:t>reduce high-cost claims</a:t>
            </a:r>
            <a:r>
              <a:rPr lang="en-GB" dirty="0"/>
              <a:t> in later stages.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17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</TotalTime>
  <Words>109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Amasis MT Pro Black</vt:lpstr>
      <vt:lpstr>Arial</vt:lpstr>
      <vt:lpstr>Bahnschrift Light</vt:lpstr>
      <vt:lpstr>Corbel</vt:lpstr>
      <vt:lpstr>Eras Demi ITC</vt:lpstr>
      <vt:lpstr>Wingdings</vt:lpstr>
      <vt:lpstr>Parallax</vt:lpstr>
      <vt:lpstr>ANDRA PRADESH HEALTH DATA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Subhaharini J. 23BDS044</dc:creator>
  <cp:lastModifiedBy>Subhaharini J. 23BDS044</cp:lastModifiedBy>
  <cp:revision>2</cp:revision>
  <dcterms:created xsi:type="dcterms:W3CDTF">2025-02-22T07:46:33Z</dcterms:created>
  <dcterms:modified xsi:type="dcterms:W3CDTF">2025-02-22T09:32:35Z</dcterms:modified>
</cp:coreProperties>
</file>