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620A8B-0808-4FB6-B492-E58F8EB0C64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2B6312-46B1-4961-8F85-C53191BC4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Create a Load Balanced </a:t>
            </a:r>
            <a:r>
              <a:rPr lang="en-US" b="0" dirty="0" err="1" smtClean="0"/>
              <a:t>WordPress</a:t>
            </a:r>
            <a:r>
              <a:rPr lang="en-US" b="0" dirty="0" smtClean="0"/>
              <a:t> Website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2286000" y="5715000"/>
            <a:ext cx="6096000" cy="762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Lightsail</a:t>
            </a:r>
            <a:r>
              <a:rPr lang="en-US" dirty="0" smtClean="0"/>
              <a:t> is the easiest way to get started on AWS. It offers virtual servers, storage, databases and networking, plus a cost-effective, monthly plan.</a:t>
            </a:r>
          </a:p>
          <a:p>
            <a:r>
              <a:rPr lang="en-US" dirty="0" smtClean="0"/>
              <a:t>This tutorial shows you how to create a load balanced </a:t>
            </a:r>
            <a:r>
              <a:rPr lang="en-US" dirty="0" err="1" smtClean="0"/>
              <a:t>WordPress</a:t>
            </a:r>
            <a:r>
              <a:rPr lang="en-US" dirty="0" smtClean="0"/>
              <a:t> website in Amazon </a:t>
            </a:r>
            <a:r>
              <a:rPr lang="en-US" dirty="0" err="1" smtClean="0"/>
              <a:t>Lightsail</a:t>
            </a:r>
            <a:r>
              <a:rPr lang="en-US" dirty="0" smtClean="0"/>
              <a:t>. A load balancer is a server that distributes network traffic over a set of servers. By distributing network traffic to a pool of servers, you can dramatically improve the number of concurrent users your </a:t>
            </a:r>
            <a:r>
              <a:rPr lang="en-US" dirty="0" err="1" smtClean="0"/>
              <a:t>WordPress</a:t>
            </a:r>
            <a:r>
              <a:rPr lang="en-US" dirty="0" smtClean="0"/>
              <a:t> website can handle. Load balancers also add fault tolerance. The </a:t>
            </a:r>
            <a:r>
              <a:rPr lang="en-US" dirty="0" err="1" smtClean="0"/>
              <a:t>Lightsail</a:t>
            </a:r>
            <a:r>
              <a:rPr lang="en-US" dirty="0" smtClean="0"/>
              <a:t> load balancer ensures that only healthy </a:t>
            </a:r>
            <a:r>
              <a:rPr lang="en-US" dirty="0" err="1" smtClean="0"/>
              <a:t>WordPress</a:t>
            </a:r>
            <a:r>
              <a:rPr lang="en-US" dirty="0" smtClean="0"/>
              <a:t> instances attached to the load balancer receive traffic.</a:t>
            </a:r>
          </a:p>
          <a:p>
            <a:r>
              <a:rPr lang="en-US" dirty="0" smtClean="0"/>
              <a:t>You can horizontally scale a </a:t>
            </a:r>
            <a:r>
              <a:rPr lang="en-US" dirty="0" err="1" smtClean="0"/>
              <a:t>WordPress</a:t>
            </a:r>
            <a:r>
              <a:rPr lang="en-US" dirty="0" smtClean="0"/>
              <a:t> website by increasing the number of instances attached to a load balancer. You can also vertically scale a </a:t>
            </a:r>
            <a:r>
              <a:rPr lang="en-US" dirty="0" err="1" smtClean="0"/>
              <a:t>WordPress</a:t>
            </a:r>
            <a:r>
              <a:rPr lang="en-US" dirty="0" smtClean="0"/>
              <a:t> website by replacing the instances attached to a load balancer with instances that use a bigger </a:t>
            </a:r>
            <a:r>
              <a:rPr lang="en-US" dirty="0" err="1" smtClean="0"/>
              <a:t>Lightsail</a:t>
            </a:r>
            <a:r>
              <a:rPr lang="en-US" dirty="0" smtClean="0"/>
              <a:t> plan (e.g., use the $5 USD per month plan, instead or the $3.50 USD per month plan). The vertical scaling scenario is not covered in this tutorial, but can be achieved using similar steps.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WordPress</a:t>
            </a:r>
            <a:r>
              <a:rPr lang="en-US" dirty="0" smtClean="0"/>
              <a:t> instance in </a:t>
            </a:r>
            <a:r>
              <a:rPr lang="en-US" dirty="0" err="1" smtClean="0"/>
              <a:t>Lightsail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MySQL</a:t>
            </a:r>
            <a:r>
              <a:rPr lang="en-US" dirty="0" smtClean="0"/>
              <a:t> managed database in </a:t>
            </a:r>
            <a:r>
              <a:rPr lang="en-US" dirty="0" err="1" smtClean="0"/>
              <a:t>Lightsail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Create an Amazon S3 bucket for your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smtClean="0"/>
              <a:t>instance.</a:t>
            </a:r>
            <a:endParaRPr lang="en-US" dirty="0" smtClean="0"/>
          </a:p>
          <a:p>
            <a:r>
              <a:rPr lang="en-US" dirty="0" smtClean="0"/>
              <a:t>Create an IAM policy and user for your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smtClean="0"/>
              <a:t>instance.</a:t>
            </a:r>
            <a:endParaRPr lang="en-US" dirty="0" smtClean="0"/>
          </a:p>
          <a:p>
            <a:r>
              <a:rPr lang="en-US" dirty="0" smtClean="0"/>
              <a:t>Connect to your </a:t>
            </a:r>
            <a:r>
              <a:rPr lang="en-US" dirty="0" err="1" smtClean="0"/>
              <a:t>WordPress</a:t>
            </a:r>
            <a:r>
              <a:rPr lang="en-US" dirty="0" smtClean="0"/>
              <a:t> instance via SSH to configure the managed database and IAM user </a:t>
            </a:r>
            <a:r>
              <a:rPr lang="en-US" dirty="0" smtClean="0"/>
              <a:t>credentials.</a:t>
            </a:r>
            <a:endParaRPr lang="en-US" dirty="0" smtClean="0"/>
          </a:p>
          <a:p>
            <a:r>
              <a:rPr lang="en-US" dirty="0" smtClean="0"/>
              <a:t>Sign in to the dashboard of your </a:t>
            </a:r>
            <a:r>
              <a:rPr lang="en-US" dirty="0" err="1" smtClean="0"/>
              <a:t>WordPress</a:t>
            </a:r>
            <a:r>
              <a:rPr lang="en-US" dirty="0" smtClean="0"/>
              <a:t> website and install the WP Offload Media </a:t>
            </a:r>
            <a:r>
              <a:rPr lang="en-US" dirty="0" err="1" smtClean="0"/>
              <a:t>plugin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Duplicate your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smtClean="0"/>
              <a:t>instance.</a:t>
            </a:r>
            <a:endParaRPr lang="en-US" dirty="0" smtClean="0"/>
          </a:p>
          <a:p>
            <a:r>
              <a:rPr lang="en-US" dirty="0" smtClean="0"/>
              <a:t>Create a load balancer in </a:t>
            </a:r>
            <a:r>
              <a:rPr lang="en-US" dirty="0" err="1" smtClean="0"/>
              <a:t>Lightsail</a:t>
            </a:r>
            <a:r>
              <a:rPr lang="en-US" dirty="0" smtClean="0"/>
              <a:t> and attach your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smtClean="0"/>
              <a:t>instances.</a:t>
            </a:r>
            <a:endParaRPr lang="en-US" dirty="0" smtClean="0"/>
          </a:p>
          <a:p>
            <a:r>
              <a:rPr lang="en-US" dirty="0" smtClean="0"/>
              <a:t>We have created a load balanced </a:t>
            </a:r>
            <a:r>
              <a:rPr lang="en-US" dirty="0" err="1" smtClean="0"/>
              <a:t>WordPress</a:t>
            </a:r>
            <a:r>
              <a:rPr lang="en-US" dirty="0" smtClean="0"/>
              <a:t> website in </a:t>
            </a:r>
            <a:r>
              <a:rPr lang="en-US" dirty="0" err="1" smtClean="0"/>
              <a:t>Lightsail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</TotalTime>
  <Words>112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Create a Load Balanced WordPress Website </vt:lpstr>
      <vt:lpstr>OVERVIEW OF THE PROJECT</vt:lpstr>
      <vt:lpstr>WORKING PRINCIPLE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Load Balanced WordPress Website </dc:title>
  <dc:creator>user</dc:creator>
  <cp:lastModifiedBy>user</cp:lastModifiedBy>
  <cp:revision>5</cp:revision>
  <dcterms:created xsi:type="dcterms:W3CDTF">2020-05-15T14:41:38Z</dcterms:created>
  <dcterms:modified xsi:type="dcterms:W3CDTF">2020-05-15T14:51:03Z</dcterms:modified>
</cp:coreProperties>
</file>