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B68AA7E-D5BC-4EF7-BA69-74E946C925DB}" type="datetimeFigureOut">
              <a:rPr lang="en-US" smtClean="0"/>
              <a:t>5/14/2020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C0F70B6-5A93-4785-B606-56BBA00F9D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68AA7E-D5BC-4EF7-BA69-74E946C925DB}"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F70B6-5A93-4785-B606-56BBA00F9D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68AA7E-D5BC-4EF7-BA69-74E946C925DB}"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F70B6-5A93-4785-B606-56BBA00F9D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B68AA7E-D5BC-4EF7-BA69-74E946C925DB}" type="datetimeFigureOut">
              <a:rPr lang="en-US" smtClean="0"/>
              <a:t>5/14/2020</a:t>
            </a:fld>
            <a:endParaRPr lang="en-US"/>
          </a:p>
        </p:txBody>
      </p:sp>
      <p:sp>
        <p:nvSpPr>
          <p:cNvPr id="9" name="Slide Number Placeholder 8"/>
          <p:cNvSpPr>
            <a:spLocks noGrp="1"/>
          </p:cNvSpPr>
          <p:nvPr>
            <p:ph type="sldNum" sz="quarter" idx="15"/>
          </p:nvPr>
        </p:nvSpPr>
        <p:spPr/>
        <p:txBody>
          <a:bodyPr rtlCol="0"/>
          <a:lstStyle/>
          <a:p>
            <a:fld id="{4C0F70B6-5A93-4785-B606-56BBA00F9D4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B68AA7E-D5BC-4EF7-BA69-74E946C925DB}" type="datetimeFigureOut">
              <a:rPr lang="en-US" smtClean="0"/>
              <a:t>5/14/2020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C0F70B6-5A93-4785-B606-56BBA00F9D4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68AA7E-D5BC-4EF7-BA69-74E946C925DB}"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F70B6-5A93-4785-B606-56BBA00F9D4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B68AA7E-D5BC-4EF7-BA69-74E946C925DB}"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F70B6-5A93-4785-B606-56BBA00F9D4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B68AA7E-D5BC-4EF7-BA69-74E946C925DB}" type="datetimeFigureOut">
              <a:rPr lang="en-US" smtClean="0"/>
              <a:t>5/14/2020</a:t>
            </a:fld>
            <a:endParaRPr lang="en-US"/>
          </a:p>
        </p:txBody>
      </p:sp>
      <p:sp>
        <p:nvSpPr>
          <p:cNvPr id="7" name="Slide Number Placeholder 6"/>
          <p:cNvSpPr>
            <a:spLocks noGrp="1"/>
          </p:cNvSpPr>
          <p:nvPr>
            <p:ph type="sldNum" sz="quarter" idx="11"/>
          </p:nvPr>
        </p:nvSpPr>
        <p:spPr/>
        <p:txBody>
          <a:bodyPr rtlCol="0"/>
          <a:lstStyle/>
          <a:p>
            <a:fld id="{4C0F70B6-5A93-4785-B606-56BBA00F9D4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8AA7E-D5BC-4EF7-BA69-74E946C925DB}"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F70B6-5A93-4785-B606-56BBA00F9D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B68AA7E-D5BC-4EF7-BA69-74E946C925DB}" type="datetimeFigureOut">
              <a:rPr lang="en-US" smtClean="0"/>
              <a:t>5/14/2020</a:t>
            </a:fld>
            <a:endParaRPr lang="en-US"/>
          </a:p>
        </p:txBody>
      </p:sp>
      <p:sp>
        <p:nvSpPr>
          <p:cNvPr id="22" name="Slide Number Placeholder 21"/>
          <p:cNvSpPr>
            <a:spLocks noGrp="1"/>
          </p:cNvSpPr>
          <p:nvPr>
            <p:ph type="sldNum" sz="quarter" idx="15"/>
          </p:nvPr>
        </p:nvSpPr>
        <p:spPr/>
        <p:txBody>
          <a:bodyPr rtlCol="0"/>
          <a:lstStyle/>
          <a:p>
            <a:fld id="{4C0F70B6-5A93-4785-B606-56BBA00F9D4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B68AA7E-D5BC-4EF7-BA69-74E946C925DB}" type="datetimeFigureOut">
              <a:rPr lang="en-US" smtClean="0"/>
              <a:t>5/14/2020</a:t>
            </a:fld>
            <a:endParaRPr lang="en-US"/>
          </a:p>
        </p:txBody>
      </p:sp>
      <p:sp>
        <p:nvSpPr>
          <p:cNvPr id="18" name="Slide Number Placeholder 17"/>
          <p:cNvSpPr>
            <a:spLocks noGrp="1"/>
          </p:cNvSpPr>
          <p:nvPr>
            <p:ph type="sldNum" sz="quarter" idx="11"/>
          </p:nvPr>
        </p:nvSpPr>
        <p:spPr/>
        <p:txBody>
          <a:bodyPr rtlCol="0"/>
          <a:lstStyle/>
          <a:p>
            <a:fld id="{4C0F70B6-5A93-4785-B606-56BBA00F9D4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B68AA7E-D5BC-4EF7-BA69-74E946C925DB}" type="datetimeFigureOut">
              <a:rPr lang="en-US" smtClean="0"/>
              <a:t>5/14/2020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C0F70B6-5A93-4785-B606-56BBA00F9D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a database for a mobile app with Amazon </a:t>
            </a:r>
            <a:r>
              <a:rPr lang="en-US" b="1" dirty="0" err="1"/>
              <a:t>DynamoDB</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PROJECT</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In this project, we learn advanced data modeling patterns in </a:t>
            </a:r>
            <a:r>
              <a:rPr lang="en-US" dirty="0" smtClean="0"/>
              <a:t>Amazon </a:t>
            </a:r>
            <a:r>
              <a:rPr lang="en-US" dirty="0" err="1" smtClean="0"/>
              <a:t>DynamoDB</a:t>
            </a:r>
            <a:r>
              <a:rPr lang="en-US" dirty="0" smtClean="0"/>
              <a:t> while building a </a:t>
            </a:r>
            <a:r>
              <a:rPr lang="en-US" dirty="0" err="1" smtClean="0"/>
              <a:t>DynamoDB</a:t>
            </a:r>
            <a:r>
              <a:rPr lang="en-US" dirty="0" smtClean="0"/>
              <a:t>-backed mobile application. When using </a:t>
            </a:r>
            <a:r>
              <a:rPr lang="en-US" dirty="0" err="1" smtClean="0"/>
              <a:t>DynamoDB</a:t>
            </a:r>
            <a:r>
              <a:rPr lang="en-US" dirty="0" smtClean="0"/>
              <a:t>, it is important to consider how we will access our data (our access patterns) before we model our data. To learn these patterns, we build our own data model for an example mobile application that includes a social network. we will learn how to design our own data model in </a:t>
            </a:r>
            <a:r>
              <a:rPr lang="en-US" dirty="0" err="1" smtClean="0"/>
              <a:t>DynamoDB</a:t>
            </a:r>
            <a:r>
              <a:rPr lang="en-US" dirty="0" smtClean="0"/>
              <a:t> to achieve fast, consistent performance.</a:t>
            </a:r>
          </a:p>
          <a:p>
            <a:r>
              <a:rPr lang="en-US" dirty="0" smtClean="0"/>
              <a:t>Here we are using </a:t>
            </a:r>
            <a:r>
              <a:rPr lang="en-US" dirty="0" err="1" smtClean="0"/>
              <a:t>DynamoDB</a:t>
            </a:r>
            <a:r>
              <a:rPr lang="en-US" dirty="0" smtClean="0"/>
              <a:t> as my primary database because it is a </a:t>
            </a:r>
            <a:r>
              <a:rPr lang="en-US" dirty="0" err="1" smtClean="0"/>
              <a:t>nosql</a:t>
            </a:r>
            <a:r>
              <a:rPr lang="en-US" dirty="0" smtClean="0"/>
              <a:t> database and we don’t have to manage the table and </a:t>
            </a:r>
            <a:r>
              <a:rPr lang="en-US" dirty="0" err="1" smtClean="0"/>
              <a:t>datatype</a:t>
            </a:r>
            <a:r>
              <a:rPr lang="en-US" dirty="0" smtClean="0"/>
              <a:t>.</a:t>
            </a:r>
          </a:p>
          <a:p>
            <a:r>
              <a:rPr lang="en-US" dirty="0" smtClean="0"/>
              <a:t>Here is some basic key point for which I am using It as a application database</a:t>
            </a:r>
          </a:p>
          <a:p>
            <a:pPr lvl="0"/>
            <a:r>
              <a:rPr lang="en-US" dirty="0" smtClean="0"/>
              <a:t>Scalability: </a:t>
            </a:r>
            <a:r>
              <a:rPr lang="en-US" dirty="0" err="1" smtClean="0"/>
              <a:t>DynamoDB</a:t>
            </a:r>
            <a:r>
              <a:rPr lang="en-US" dirty="0" smtClean="0"/>
              <a:t> has no performance degradation as we scale to terabytes of data and beyond.</a:t>
            </a:r>
          </a:p>
          <a:p>
            <a:pPr lvl="0"/>
            <a:r>
              <a:rPr lang="en-US" dirty="0" smtClean="0"/>
              <a:t>A simple, REST-based API: </a:t>
            </a:r>
            <a:r>
              <a:rPr lang="en-US" dirty="0" err="1" smtClean="0"/>
              <a:t>DynamoDB</a:t>
            </a:r>
            <a:r>
              <a:rPr lang="en-US" dirty="0" smtClean="0"/>
              <a:t> is accessible over HTTP(S) and uses AWS Identity and Access Management (IAM) for authentication.</a:t>
            </a:r>
          </a:p>
          <a:p>
            <a:pPr lvl="0"/>
            <a:r>
              <a:rPr lang="en-US" dirty="0" smtClean="0"/>
              <a:t>Fully-managed: we don’t need to manage servers and apply patches to infrastructure. </a:t>
            </a:r>
            <a:r>
              <a:rPr lang="en-US" dirty="0" err="1" smtClean="0"/>
              <a:t>DynamoDB</a:t>
            </a:r>
            <a:r>
              <a:rPr lang="en-US" dirty="0" smtClean="0"/>
              <a:t> handles upgrades, backups, and other administrative tasks so that we can focus on developing of our application.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sz="quarter" idx="1"/>
          </p:nvPr>
        </p:nvSpPr>
        <p:spPr>
          <a:xfrm>
            <a:off x="457200" y="1600200"/>
            <a:ext cx="7467600" cy="5105400"/>
          </a:xfrm>
        </p:spPr>
        <p:txBody>
          <a:bodyPr>
            <a:noAutofit/>
          </a:bodyPr>
          <a:lstStyle/>
          <a:p>
            <a:r>
              <a:rPr lang="en-US" sz="1200" dirty="0" smtClean="0"/>
              <a:t>Create </a:t>
            </a:r>
            <a:r>
              <a:rPr lang="en-US" sz="1200" dirty="0" smtClean="0"/>
              <a:t>an AWS account </a:t>
            </a:r>
          </a:p>
          <a:p>
            <a:r>
              <a:rPr lang="en-US" sz="1200" dirty="0" smtClean="0"/>
              <a:t>Set </a:t>
            </a:r>
            <a:r>
              <a:rPr lang="en-US" sz="1200" dirty="0" smtClean="0"/>
              <a:t>up your AWS Cloud9 IDE </a:t>
            </a:r>
            <a:endParaRPr lang="en-US" sz="1200" dirty="0" smtClean="0"/>
          </a:p>
          <a:p>
            <a:r>
              <a:rPr lang="en-US" sz="1200" dirty="0" smtClean="0"/>
              <a:t>Download </a:t>
            </a:r>
            <a:r>
              <a:rPr lang="en-US" sz="1200" dirty="0" smtClean="0"/>
              <a:t>the supporting code </a:t>
            </a:r>
          </a:p>
          <a:p>
            <a:r>
              <a:rPr lang="en-US" sz="1200" dirty="0" smtClean="0"/>
              <a:t>Build </a:t>
            </a:r>
            <a:r>
              <a:rPr lang="en-US" sz="1200" dirty="0" smtClean="0"/>
              <a:t>your entity-relationship diagram as per the app </a:t>
            </a:r>
            <a:endParaRPr lang="en-US" sz="1200" dirty="0" smtClean="0"/>
          </a:p>
          <a:p>
            <a:r>
              <a:rPr lang="en-US" sz="1200" dirty="0" smtClean="0"/>
              <a:t>Consider </a:t>
            </a:r>
            <a:r>
              <a:rPr lang="en-US" sz="1200" dirty="0" smtClean="0"/>
              <a:t>user profile access </a:t>
            </a:r>
            <a:r>
              <a:rPr lang="en-US" sz="1200" dirty="0" smtClean="0"/>
              <a:t>patterns</a:t>
            </a:r>
          </a:p>
          <a:p>
            <a:r>
              <a:rPr lang="en-US" sz="1200" dirty="0" smtClean="0"/>
              <a:t>Consider </a:t>
            </a:r>
            <a:r>
              <a:rPr lang="en-US" sz="1200" dirty="0" smtClean="0"/>
              <a:t>photo access </a:t>
            </a:r>
            <a:r>
              <a:rPr lang="en-US" sz="1200" dirty="0" smtClean="0"/>
              <a:t>patterns</a:t>
            </a:r>
          </a:p>
          <a:p>
            <a:r>
              <a:rPr lang="en-US" sz="1200" dirty="0" smtClean="0"/>
              <a:t>Friendship </a:t>
            </a:r>
            <a:r>
              <a:rPr lang="en-US" sz="1200" dirty="0" smtClean="0"/>
              <a:t>access patterns </a:t>
            </a:r>
          </a:p>
          <a:p>
            <a:r>
              <a:rPr lang="en-US" sz="1200" dirty="0" smtClean="0"/>
              <a:t>Design </a:t>
            </a:r>
            <a:r>
              <a:rPr lang="en-US" sz="1200" dirty="0" smtClean="0"/>
              <a:t>the primary key </a:t>
            </a:r>
          </a:p>
          <a:p>
            <a:r>
              <a:rPr lang="en-US" sz="1200" dirty="0" smtClean="0"/>
              <a:t>Create </a:t>
            </a:r>
            <a:r>
              <a:rPr lang="en-US" sz="1200" dirty="0" smtClean="0"/>
              <a:t>a table</a:t>
            </a:r>
          </a:p>
          <a:p>
            <a:r>
              <a:rPr lang="en-US" sz="1200" dirty="0" smtClean="0"/>
              <a:t>Bulk-load </a:t>
            </a:r>
            <a:r>
              <a:rPr lang="en-US" sz="1200" dirty="0" smtClean="0"/>
              <a:t>data into the table</a:t>
            </a:r>
          </a:p>
          <a:p>
            <a:r>
              <a:rPr lang="en-US" sz="1200" dirty="0" smtClean="0"/>
              <a:t>Retrieve </a:t>
            </a:r>
            <a:r>
              <a:rPr lang="en-US" sz="1200" dirty="0" smtClean="0"/>
              <a:t>multiple entity types in a single request </a:t>
            </a:r>
            <a:endParaRPr lang="en-US" sz="1200" dirty="0" smtClean="0"/>
          </a:p>
          <a:p>
            <a:r>
              <a:rPr lang="en-US" sz="1200" dirty="0" smtClean="0"/>
              <a:t>Create </a:t>
            </a:r>
            <a:r>
              <a:rPr lang="en-US" sz="1200" dirty="0" smtClean="0"/>
              <a:t>a secondary index </a:t>
            </a:r>
            <a:endParaRPr lang="en-US" sz="1200" dirty="0" smtClean="0"/>
          </a:p>
          <a:p>
            <a:r>
              <a:rPr lang="en-US" sz="1200" dirty="0" smtClean="0"/>
              <a:t>Query </a:t>
            </a:r>
            <a:r>
              <a:rPr lang="en-US" sz="1200" dirty="0" smtClean="0"/>
              <a:t>the inverted index to find a photo’s </a:t>
            </a:r>
            <a:r>
              <a:rPr lang="en-US" sz="1200" dirty="0" smtClean="0"/>
              <a:t>reactions</a:t>
            </a:r>
          </a:p>
          <a:p>
            <a:r>
              <a:rPr lang="en-US" sz="1200" dirty="0" smtClean="0"/>
              <a:t>Find </a:t>
            </a:r>
            <a:r>
              <a:rPr lang="en-US" sz="1200" dirty="0" smtClean="0"/>
              <a:t>followed users </a:t>
            </a:r>
            <a:endParaRPr lang="en-US" sz="1200" dirty="0" smtClean="0"/>
          </a:p>
          <a:p>
            <a:r>
              <a:rPr lang="en-US" sz="1200" dirty="0" smtClean="0"/>
              <a:t>Use </a:t>
            </a:r>
            <a:r>
              <a:rPr lang="en-US" sz="1200" dirty="0" smtClean="0"/>
              <a:t>partial normalization to find followed users </a:t>
            </a:r>
            <a:endParaRPr lang="en-US" sz="1200" dirty="0" smtClean="0"/>
          </a:p>
          <a:p>
            <a:r>
              <a:rPr lang="en-US" sz="1200" dirty="0" smtClean="0"/>
              <a:t>React </a:t>
            </a:r>
            <a:r>
              <a:rPr lang="en-US" sz="1200" dirty="0" smtClean="0"/>
              <a:t>to a </a:t>
            </a:r>
            <a:r>
              <a:rPr lang="en-US" sz="1200" dirty="0" smtClean="0"/>
              <a:t>photo</a:t>
            </a:r>
          </a:p>
          <a:p>
            <a:r>
              <a:rPr lang="en-US" sz="1200" dirty="0" smtClean="0"/>
              <a:t>Following </a:t>
            </a:r>
            <a:r>
              <a:rPr lang="en-US" sz="1200" dirty="0" smtClean="0"/>
              <a:t>a user </a:t>
            </a:r>
            <a:endParaRPr lang="en-US" sz="1200" dirty="0" smtClean="0"/>
          </a:p>
          <a:p>
            <a:r>
              <a:rPr lang="en-US" sz="1200" dirty="0" smtClean="0"/>
              <a:t>Delete </a:t>
            </a:r>
            <a:r>
              <a:rPr lang="en-US" sz="1200" dirty="0" smtClean="0"/>
              <a:t>the </a:t>
            </a:r>
            <a:r>
              <a:rPr lang="en-US" sz="1200" dirty="0" err="1" smtClean="0"/>
              <a:t>DynamoDB</a:t>
            </a:r>
            <a:r>
              <a:rPr lang="en-US" sz="1200" dirty="0" smtClean="0"/>
              <a:t> table </a:t>
            </a:r>
            <a:endParaRPr lang="en-US" sz="1200" dirty="0" smtClean="0"/>
          </a:p>
          <a:p>
            <a:r>
              <a:rPr lang="en-US" sz="1200" dirty="0" smtClean="0"/>
              <a:t>Delete </a:t>
            </a:r>
            <a:r>
              <a:rPr lang="en-US" sz="1200" dirty="0" smtClean="0"/>
              <a:t>the AWS Cloud9 environment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TotalTime>
  <Words>120</Words>
  <Application>Microsoft Office PowerPoint</Application>
  <PresentationFormat>On-screen Show (4:3)</PresentationFormat>
  <Paragraphs>28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Oriel</vt:lpstr>
      <vt:lpstr>Design a database for a mobile app with Amazon DynamoDB</vt:lpstr>
      <vt:lpstr>OVERVIEW OF THE PROJECT</vt:lpstr>
      <vt:lpstr>WORKING PRINCIPLE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database for a mobile app with Amazon DynamoDB</dc:title>
  <dc:creator>user</dc:creator>
  <cp:lastModifiedBy>user</cp:lastModifiedBy>
  <cp:revision>2</cp:revision>
  <dcterms:created xsi:type="dcterms:W3CDTF">2020-05-14T12:50:10Z</dcterms:created>
  <dcterms:modified xsi:type="dcterms:W3CDTF">2020-05-14T13:00:41Z</dcterms:modified>
</cp:coreProperties>
</file>