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D1168CD-E4C2-4B85-837B-D264307BFDE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9E1F67-F539-4D9A-97BD-95DE1C43D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A SERVERLESS WEB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219200"/>
          </a:xfrm>
        </p:spPr>
        <p:txBody>
          <a:bodyPr/>
          <a:lstStyle/>
          <a:p>
            <a:r>
              <a:rPr lang="en-US" dirty="0" smtClean="0"/>
              <a:t>OVERVIEW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382000" cy="495300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In this project I have created a </a:t>
            </a:r>
            <a:r>
              <a:rPr lang="en-US" sz="1900" dirty="0" err="1" smtClean="0"/>
              <a:t>serverless</a:t>
            </a:r>
            <a:r>
              <a:rPr lang="en-US" sz="1900" dirty="0" smtClean="0"/>
              <a:t> application which will show the result as “Adult” and “Not an Adult” after getting a age.</a:t>
            </a:r>
          </a:p>
          <a:p>
            <a:r>
              <a:rPr lang="en-US" sz="1900" dirty="0" smtClean="0"/>
              <a:t>Here I have created an </a:t>
            </a:r>
            <a:r>
              <a:rPr lang="en-US" sz="1900" dirty="0" err="1" smtClean="0"/>
              <a:t>api</a:t>
            </a:r>
            <a:r>
              <a:rPr lang="en-US" sz="1900" dirty="0" smtClean="0"/>
              <a:t> gateway which will automatically call the lambda function every time some one input and age.</a:t>
            </a:r>
          </a:p>
          <a:p>
            <a:r>
              <a:rPr lang="en-US" sz="1900" dirty="0" smtClean="0"/>
              <a:t>In the lambda function as per the code it will take the age from the webpage and return an response to the webpage.</a:t>
            </a:r>
          </a:p>
          <a:p>
            <a:r>
              <a:rPr lang="en-US" sz="1900" dirty="0" smtClean="0"/>
              <a:t>Here </a:t>
            </a:r>
            <a:r>
              <a:rPr lang="en-US" sz="1900" dirty="0" err="1" smtClean="0"/>
              <a:t>api</a:t>
            </a:r>
            <a:r>
              <a:rPr lang="en-US" sz="1900" dirty="0" smtClean="0"/>
              <a:t>-gateway acts as a intermediate between webpage and lambda function.</a:t>
            </a:r>
          </a:p>
          <a:p>
            <a:r>
              <a:rPr lang="en-US" sz="1900" dirty="0" smtClean="0"/>
              <a:t>Since we don’t have to interact with a code every time we pass a value it works </a:t>
            </a:r>
            <a:r>
              <a:rPr lang="en-US" sz="1900" dirty="0" err="1" smtClean="0"/>
              <a:t>serverless</a:t>
            </a:r>
            <a:r>
              <a:rPr lang="en-US" sz="1900" dirty="0" smtClean="0"/>
              <a:t> app.</a:t>
            </a:r>
          </a:p>
          <a:p>
            <a:r>
              <a:rPr lang="en-US" sz="1900" dirty="0" smtClean="0"/>
              <a:t>Since the html is in s3 bucket and with </a:t>
            </a:r>
            <a:r>
              <a:rPr lang="en-US" sz="1900" dirty="0" err="1" smtClean="0"/>
              <a:t>api&amp;lambda</a:t>
            </a:r>
            <a:r>
              <a:rPr lang="en-US" sz="1900" dirty="0" smtClean="0"/>
              <a:t> it is called as an </a:t>
            </a:r>
            <a:r>
              <a:rPr lang="en-US" sz="1900" dirty="0" err="1" smtClean="0"/>
              <a:t>serverless</a:t>
            </a:r>
            <a:r>
              <a:rPr lang="en-US" sz="1900" dirty="0" smtClean="0"/>
              <a:t> web application. </a:t>
            </a:r>
            <a:endParaRPr lang="en-US" sz="19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u="sng" dirty="0" smtClean="0"/>
              <a:t>Creation</a:t>
            </a:r>
            <a:r>
              <a:rPr lang="en-US" b="1" dirty="0" smtClean="0"/>
              <a:t>:</a:t>
            </a:r>
            <a:endParaRPr lang="en-US" dirty="0" smtClean="0"/>
          </a:p>
          <a:p>
            <a:pPr lvl="0"/>
            <a:r>
              <a:rPr lang="en-US" dirty="0" smtClean="0"/>
              <a:t>Creation of </a:t>
            </a:r>
            <a:r>
              <a:rPr lang="en-US" dirty="0" err="1" smtClean="0"/>
              <a:t>Aws</a:t>
            </a:r>
            <a:r>
              <a:rPr lang="en-US" dirty="0" smtClean="0"/>
              <a:t> Lambda function</a:t>
            </a:r>
          </a:p>
          <a:p>
            <a:pPr lvl="0"/>
            <a:r>
              <a:rPr lang="en-US" dirty="0" smtClean="0"/>
              <a:t>Creation of </a:t>
            </a:r>
            <a:r>
              <a:rPr lang="en-US" dirty="0" err="1" smtClean="0"/>
              <a:t>Api</a:t>
            </a:r>
            <a:r>
              <a:rPr lang="en-US" dirty="0" smtClean="0"/>
              <a:t>-gateway</a:t>
            </a:r>
          </a:p>
          <a:p>
            <a:pPr lvl="0"/>
            <a:r>
              <a:rPr lang="en-US" dirty="0" smtClean="0"/>
              <a:t>Creation of IAM role for lambda</a:t>
            </a:r>
          </a:p>
          <a:p>
            <a:pPr lvl="0"/>
            <a:r>
              <a:rPr lang="en-US" dirty="0" smtClean="0"/>
              <a:t>Creation of a S3 bucket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u="sng" dirty="0" smtClean="0"/>
              <a:t>Coding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Writing the code for lambda function</a:t>
            </a:r>
          </a:p>
          <a:p>
            <a:pPr lvl="0"/>
            <a:r>
              <a:rPr lang="en-US" dirty="0" smtClean="0"/>
              <a:t>Writing your own html page 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u="sng" dirty="0" smtClean="0"/>
              <a:t>Deployment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Setup your </a:t>
            </a:r>
            <a:r>
              <a:rPr lang="en-US" dirty="0" err="1" smtClean="0"/>
              <a:t>api</a:t>
            </a:r>
            <a:r>
              <a:rPr lang="en-US" dirty="0" smtClean="0"/>
              <a:t>-gateway and deploy it. 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u="sng" dirty="0" smtClean="0"/>
              <a:t>Testing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Test the above framework by giving some actual value</a:t>
            </a:r>
            <a:r>
              <a:rPr lang="en-US" dirty="0" smtClean="0"/>
              <a:t>.</a:t>
            </a:r>
            <a:endParaRPr lang="en-US" smtClean="0"/>
          </a:p>
          <a:p>
            <a:pPr lvl="0"/>
            <a:endParaRPr lang="en-US" dirty="0" smtClean="0"/>
          </a:p>
          <a:p>
            <a:pPr lvl="0"/>
            <a:r>
              <a:rPr lang="en-US" u="sng" dirty="0" smtClean="0"/>
              <a:t>Cleanup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Finally delete all the created services after your project is complete.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</TotalTime>
  <Words>171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BUILD A SERVERLESS WEB APPLICATION </vt:lpstr>
      <vt:lpstr>OVERVIEW OF THE PROJECT</vt:lpstr>
      <vt:lpstr>WORKING PRINCIPLE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SERVERLESS WEB APPLICATION</dc:title>
  <dc:creator>user</dc:creator>
  <cp:lastModifiedBy>user</cp:lastModifiedBy>
  <cp:revision>2</cp:revision>
  <dcterms:created xsi:type="dcterms:W3CDTF">2020-05-11T18:12:18Z</dcterms:created>
  <dcterms:modified xsi:type="dcterms:W3CDTF">2020-05-11T18:25:50Z</dcterms:modified>
</cp:coreProperties>
</file>