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A9122A-C9EF-47E1-9D31-CDE94A6315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BDB474F-FB38-470C-BA1D-DE04EE0EC4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122A-C9EF-47E1-9D31-CDE94A6315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4F-FB38-470C-BA1D-DE04EE0EC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122A-C9EF-47E1-9D31-CDE94A6315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4F-FB38-470C-BA1D-DE04EE0EC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A9122A-C9EF-47E1-9D31-CDE94A6315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BDB474F-FB38-470C-BA1D-DE04EE0EC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A9122A-C9EF-47E1-9D31-CDE94A6315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BDB474F-FB38-470C-BA1D-DE04EE0EC4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122A-C9EF-47E1-9D31-CDE94A6315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4F-FB38-470C-BA1D-DE04EE0EC4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122A-C9EF-47E1-9D31-CDE94A6315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4F-FB38-470C-BA1D-DE04EE0EC4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A9122A-C9EF-47E1-9D31-CDE94A6315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BDB474F-FB38-470C-BA1D-DE04EE0EC4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122A-C9EF-47E1-9D31-CDE94A6315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4F-FB38-470C-BA1D-DE04EE0EC4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A9122A-C9EF-47E1-9D31-CDE94A6315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BDB474F-FB38-470C-BA1D-DE04EE0EC4E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A9122A-C9EF-47E1-9D31-CDE94A6315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BDB474F-FB38-470C-BA1D-DE04EE0EC4E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A9122A-C9EF-47E1-9D31-CDE94A63154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BDB474F-FB38-470C-BA1D-DE04EE0EC4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loud9/latest/user-guide/tutorial-lambda-create-function.html" TargetMode="External"/><Relationship Id="rId2" Type="http://schemas.openxmlformats.org/officeDocument/2006/relationships/hyperlink" Target="https://docs.aws.amazon.com/cloud9/latest/user-guide/tutorial-lambda-create-environm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cloud9/latest/user-guide/tutorial-lambda-clean-up.html" TargetMode="External"/><Relationship Id="rId5" Type="http://schemas.openxmlformats.org/officeDocument/2006/relationships/hyperlink" Target="https://docs.aws.amazon.com/cloud9/latest/user-guide/tutorial-lambda-run-or-debug-local-function.html" TargetMode="External"/><Relationship Id="rId4" Type="http://schemas.openxmlformats.org/officeDocument/2006/relationships/hyperlink" Target="https://docs.aws.amazon.com/cloud9/latest/user-guide/tutorial-lambda-add-co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DEBUG A SERVERLESS APP LOCALLY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project we have created and deployed a lambda function and </a:t>
            </a:r>
            <a:r>
              <a:rPr lang="en-US" dirty="0" err="1" smtClean="0"/>
              <a:t>api</a:t>
            </a:r>
            <a:r>
              <a:rPr lang="en-US" dirty="0" smtClean="0"/>
              <a:t> locally.</a:t>
            </a:r>
          </a:p>
          <a:p>
            <a:r>
              <a:rPr lang="en-US" dirty="0" smtClean="0"/>
              <a:t>After the deployment we tried debugging the function and </a:t>
            </a:r>
            <a:r>
              <a:rPr lang="en-US" dirty="0" err="1" smtClean="0"/>
              <a:t>api</a:t>
            </a:r>
            <a:r>
              <a:rPr lang="en-US" dirty="0" smtClean="0"/>
              <a:t> locally.</a:t>
            </a:r>
          </a:p>
          <a:p>
            <a:r>
              <a:rPr lang="en-US" dirty="0" smtClean="0"/>
              <a:t>For this project we have used cloud9 IDE as our environment.</a:t>
            </a:r>
          </a:p>
          <a:p>
            <a:r>
              <a:rPr lang="en-US" dirty="0" smtClean="0"/>
              <a:t>By using cloud9 we had access all the features of </a:t>
            </a:r>
            <a:r>
              <a:rPr lang="en-US" dirty="0" err="1" smtClean="0"/>
              <a:t>aws</a:t>
            </a:r>
            <a:r>
              <a:rPr lang="en-US" dirty="0" smtClean="0"/>
              <a:t> console and we have also deployed our code and debugging in it.</a:t>
            </a:r>
          </a:p>
          <a:p>
            <a:r>
              <a:rPr lang="en-US" dirty="0" smtClean="0"/>
              <a:t>SERVVICES USED – cloud9,cloudformation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buFont typeface="Wingdings" pitchFamily="2" charset="2"/>
              <a:buChar char="v"/>
            </a:pPr>
            <a:r>
              <a:rPr lang="en-US" dirty="0" smtClean="0">
                <a:hlinkClick r:id="rId2"/>
              </a:rPr>
              <a:t>Step 1: Create and Open the </a:t>
            </a:r>
            <a:r>
              <a:rPr lang="en-US" dirty="0" smtClean="0">
                <a:hlinkClick r:id="rId2"/>
              </a:rPr>
              <a:t>Environment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For this project I have chosen cloud9 as my IDE environment.</a:t>
            </a:r>
          </a:p>
          <a:p>
            <a:pPr lvl="0">
              <a:buNone/>
            </a:pPr>
            <a:r>
              <a:rPr lang="en-US" dirty="0" smtClean="0"/>
              <a:t>	First </a:t>
            </a:r>
            <a:r>
              <a:rPr lang="en-US" dirty="0" smtClean="0"/>
              <a:t>we will need to create a cloud9 platform which will give us access to our </a:t>
            </a:r>
            <a:r>
              <a:rPr lang="en-US" dirty="0" err="1" smtClean="0"/>
              <a:t>aws</a:t>
            </a:r>
            <a:r>
              <a:rPr lang="en-US" dirty="0" smtClean="0"/>
              <a:t> console.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hlinkClick r:id="rId3"/>
              </a:rPr>
              <a:t>Step </a:t>
            </a:r>
            <a:r>
              <a:rPr lang="en-US" dirty="0" smtClean="0">
                <a:hlinkClick r:id="rId3"/>
              </a:rPr>
              <a:t>2: Create the Lambda Function and </a:t>
            </a:r>
            <a:r>
              <a:rPr lang="en-US" dirty="0" smtClean="0">
                <a:hlinkClick r:id="rId3"/>
              </a:rPr>
              <a:t>API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In </a:t>
            </a:r>
            <a:r>
              <a:rPr lang="en-US" dirty="0" smtClean="0"/>
              <a:t>this step we will be creating a lambda function and </a:t>
            </a:r>
            <a:r>
              <a:rPr lang="en-US" dirty="0" err="1" smtClean="0"/>
              <a:t>api</a:t>
            </a:r>
            <a:r>
              <a:rPr lang="en-US" dirty="0" smtClean="0"/>
              <a:t> in order to deploy our code.</a:t>
            </a:r>
          </a:p>
          <a:p>
            <a:pPr lvl="0">
              <a:buNone/>
            </a:pPr>
            <a:r>
              <a:rPr lang="en-US" dirty="0" smtClean="0"/>
              <a:t>	We </a:t>
            </a:r>
            <a:r>
              <a:rPr lang="en-US" dirty="0" smtClean="0"/>
              <a:t>can also import a lambda function </a:t>
            </a:r>
            <a:r>
              <a:rPr lang="en-US" dirty="0" err="1" smtClean="0"/>
              <a:t>aws</a:t>
            </a:r>
            <a:r>
              <a:rPr lang="en-US" dirty="0" smtClean="0"/>
              <a:t> directly.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hlinkClick r:id="rId4"/>
              </a:rPr>
              <a:t>Step </a:t>
            </a:r>
            <a:r>
              <a:rPr lang="en-US" dirty="0" smtClean="0">
                <a:hlinkClick r:id="rId4"/>
              </a:rPr>
              <a:t>3: Add Code to the </a:t>
            </a:r>
            <a:r>
              <a:rPr lang="en-US" dirty="0" smtClean="0">
                <a:hlinkClick r:id="rId4"/>
              </a:rPr>
              <a:t>Function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Here </a:t>
            </a:r>
            <a:r>
              <a:rPr lang="en-US" dirty="0" smtClean="0"/>
              <a:t>we will either write our own code or we can also upload it locally.</a:t>
            </a:r>
          </a:p>
          <a:p>
            <a:pPr lvl="0">
              <a:buNone/>
            </a:pPr>
            <a:r>
              <a:rPr lang="en-US" dirty="0" smtClean="0"/>
              <a:t>	There </a:t>
            </a:r>
            <a:r>
              <a:rPr lang="en-US" dirty="0" smtClean="0"/>
              <a:t>are many </a:t>
            </a:r>
            <a:r>
              <a:rPr lang="en-US" dirty="0" err="1" smtClean="0"/>
              <a:t>nos</a:t>
            </a:r>
            <a:r>
              <a:rPr lang="en-US" dirty="0" smtClean="0"/>
              <a:t> of format you can follow during coding but I have used a python code here.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hlinkClick r:id="rId5"/>
              </a:rPr>
              <a:t>Step </a:t>
            </a:r>
            <a:r>
              <a:rPr lang="en-US" dirty="0" smtClean="0">
                <a:hlinkClick r:id="rId5"/>
              </a:rPr>
              <a:t>4: Run or Debug the Function </a:t>
            </a:r>
            <a:r>
              <a:rPr lang="en-US" dirty="0" smtClean="0">
                <a:hlinkClick r:id="rId5"/>
              </a:rPr>
              <a:t>Locally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dirty="0" smtClean="0"/>
              <a:t>After </a:t>
            </a:r>
            <a:r>
              <a:rPr lang="en-US" dirty="0" smtClean="0"/>
              <a:t>we have deployed our code we can always test it by debugging it locally.</a:t>
            </a:r>
          </a:p>
          <a:p>
            <a:pPr lvl="0">
              <a:buNone/>
            </a:pPr>
            <a:r>
              <a:rPr lang="en-US" dirty="0" smtClean="0"/>
              <a:t>	We </a:t>
            </a:r>
            <a:r>
              <a:rPr lang="en-US" dirty="0" smtClean="0"/>
              <a:t>also have the option to debug our </a:t>
            </a:r>
            <a:r>
              <a:rPr lang="en-US" dirty="0" err="1" smtClean="0"/>
              <a:t>api</a:t>
            </a:r>
            <a:r>
              <a:rPr lang="en-US" dirty="0" smtClean="0"/>
              <a:t> and function remotely but I have gone for local debug here.</a:t>
            </a:r>
          </a:p>
          <a:p>
            <a:pPr lvl="0">
              <a:buNone/>
            </a:pPr>
            <a:r>
              <a:rPr lang="en-US" dirty="0" smtClean="0"/>
              <a:t>	By </a:t>
            </a:r>
            <a:r>
              <a:rPr lang="en-US" dirty="0" smtClean="0"/>
              <a:t>debugging we can always control the flow of the result and we can also choose the </a:t>
            </a:r>
            <a:r>
              <a:rPr lang="en-US" dirty="0" err="1" smtClean="0"/>
              <a:t>api</a:t>
            </a:r>
            <a:r>
              <a:rPr lang="en-US" dirty="0" smtClean="0"/>
              <a:t> flow as well.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hlinkClick r:id="rId6"/>
              </a:rPr>
              <a:t>Step </a:t>
            </a:r>
            <a:r>
              <a:rPr lang="en-US" dirty="0" smtClean="0">
                <a:hlinkClick r:id="rId6"/>
              </a:rPr>
              <a:t>5: Clean </a:t>
            </a:r>
            <a:r>
              <a:rPr lang="en-US" dirty="0" smtClean="0">
                <a:hlinkClick r:id="rId6"/>
              </a:rPr>
              <a:t>Up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Finally </a:t>
            </a:r>
            <a:r>
              <a:rPr lang="en-US" dirty="0" smtClean="0"/>
              <a:t>we can clean up our project by deleting the above created steps.</a:t>
            </a:r>
          </a:p>
          <a:p>
            <a:pPr lvl="0">
              <a:buNone/>
            </a:pPr>
            <a:r>
              <a:rPr lang="en-US" smtClean="0"/>
              <a:t>	We </a:t>
            </a:r>
            <a:r>
              <a:rPr lang="en-US" dirty="0" smtClean="0"/>
              <a:t>also have to delete the cloud formation and cloud9.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</TotalTime>
  <Words>88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HOW TO DEBUG A SERVERLESS APP LOCALLY </vt:lpstr>
      <vt:lpstr>OVERVIEW OF THE PROJECT</vt:lpstr>
      <vt:lpstr>WORKING PRINCIPLE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DEBUG A SERVERLESS APP LOCALLY</dc:title>
  <dc:creator>user</dc:creator>
  <cp:lastModifiedBy>user</cp:lastModifiedBy>
  <cp:revision>2</cp:revision>
  <dcterms:created xsi:type="dcterms:W3CDTF">2020-05-07T15:49:39Z</dcterms:created>
  <dcterms:modified xsi:type="dcterms:W3CDTF">2020-05-07T16:03:16Z</dcterms:modified>
</cp:coreProperties>
</file>