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metadata" ContentType="application/binary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9" r:id="rId1"/>
  </p:sldMasterIdLst>
  <p:notesMasterIdLst>
    <p:notesMasterId r:id="rId5"/>
  </p:notesMasterIdLst>
  <p:sldIdLst>
    <p:sldId id="256" r:id="rId2"/>
    <p:sldId id="257" r:id="rId3"/>
    <p:sldId id="259" r:id="rId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1" roundtripDataSignature="AMtx7miK5Brt3bkBInHbTZ+NhMAlUPdP9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629" y="-77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customschemas.google.com/relationships/presentationmetadata" Target="metadata"/><Relationship Id="rId5" Type="http://schemas.openxmlformats.org/officeDocument/2006/relationships/notesMaster" Target="notesMasters/notesMaster1.xml"/><Relationship Id="rId15" Type="http://schemas.openxmlformats.org/officeDocument/2006/relationships/tableStyles" Target="tableStyles.xml"/><Relationship Id="rId4" Type="http://schemas.openxmlformats.org/officeDocument/2006/relationships/slide" Target="slides/slide3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12201452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914400" y="1752602"/>
            <a:ext cx="103632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914400" y="3611607"/>
            <a:ext cx="103632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5019" y="4953000"/>
            <a:ext cx="12197020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481330"/>
            <a:ext cx="109728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5351" y="274641"/>
            <a:ext cx="236996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4328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68" y="1059712"/>
            <a:ext cx="103632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30284" y="2931712"/>
            <a:ext cx="6096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4848907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4600352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410200"/>
            <a:ext cx="5386917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9" y="5410200"/>
            <a:ext cx="5389033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1444295"/>
            <a:ext cx="5386917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444295"/>
            <a:ext cx="5389033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876800"/>
            <a:ext cx="9975701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892800" y="5355102"/>
            <a:ext cx="5299456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219200" y="274320"/>
            <a:ext cx="9973056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969376" y="6407944"/>
            <a:ext cx="2560320" cy="365760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1643" y="5443402"/>
            <a:ext cx="95504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89968"/>
            <a:ext cx="115824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40097" y="6407945"/>
            <a:ext cx="313424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865122"/>
            <a:ext cx="10767243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11552149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11303595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481329"/>
            <a:ext cx="109728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5840097" y="6407945"/>
            <a:ext cx="313424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1529696" y="6407945"/>
            <a:ext cx="48768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onsole.aws.amazon.com/console/home?region=us-east-1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"/>
          <p:cNvSpPr txBox="1">
            <a:spLocks noGrp="1"/>
          </p:cNvSpPr>
          <p:nvPr>
            <p:ph type="ctrTitle"/>
          </p:nvPr>
        </p:nvSpPr>
        <p:spPr>
          <a:xfrm>
            <a:off x="720854" y="153823"/>
            <a:ext cx="3902421" cy="10341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3F7818"/>
              </a:buClr>
              <a:buSzPts val="5400"/>
              <a:buFont typeface="Trebuchet MS"/>
              <a:buNone/>
            </a:pPr>
            <a:r>
              <a:rPr lang="en-US">
                <a:solidFill>
                  <a:srgbClr val="3F7818"/>
                </a:solidFill>
              </a:rPr>
              <a:t>PROJECT-2</a:t>
            </a:r>
            <a:endParaRPr/>
          </a:p>
        </p:txBody>
      </p:sp>
      <p:sp>
        <p:nvSpPr>
          <p:cNvPr id="144" name="Google Shape;144;p1"/>
          <p:cNvSpPr txBox="1">
            <a:spLocks noGrp="1"/>
          </p:cNvSpPr>
          <p:nvPr>
            <p:ph type="subTitle" idx="1"/>
          </p:nvPr>
        </p:nvSpPr>
        <p:spPr>
          <a:xfrm>
            <a:off x="2264636" y="2803021"/>
            <a:ext cx="8555764" cy="2068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3500" dirty="0">
                <a:solidFill>
                  <a:srgbClr val="00B0F0"/>
                </a:solidFill>
              </a:rPr>
              <a:t>Create and Query a </a:t>
            </a:r>
            <a:r>
              <a:rPr lang="en-US" sz="3500" dirty="0" err="1">
                <a:solidFill>
                  <a:srgbClr val="00B0F0"/>
                </a:solidFill>
              </a:rPr>
              <a:t>NoSQL</a:t>
            </a:r>
            <a:r>
              <a:rPr lang="en-US" sz="3500" dirty="0">
                <a:solidFill>
                  <a:srgbClr val="00B0F0"/>
                </a:solidFill>
              </a:rPr>
              <a:t> Table</a:t>
            </a:r>
            <a:endParaRPr sz="3500" dirty="0">
              <a:solidFill>
                <a:srgbClr val="00B0F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"/>
          <p:cNvSpPr txBox="1">
            <a:spLocks noGrp="1"/>
          </p:cNvSpPr>
          <p:nvPr>
            <p:ph idx="1"/>
          </p:nvPr>
        </p:nvSpPr>
        <p:spPr>
          <a:xfrm>
            <a:off x="533400" y="2057400"/>
            <a:ext cx="8614160" cy="2640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600"/>
              <a:buChar char="►"/>
            </a:pPr>
            <a:r>
              <a:rPr lang="en-US" sz="1600" dirty="0"/>
              <a:t>In this project, we will learn how to create a simple table, add data, scan and query the data, delete data, and delete the table by using the </a:t>
            </a:r>
            <a:r>
              <a:rPr lang="en-US" sz="1600" u="sng" dirty="0" err="1">
                <a:solidFill>
                  <a:schemeClr val="hlink"/>
                </a:solidFill>
                <a:hlinkClick r:id="rId3"/>
              </a:rPr>
              <a:t>DynamoDB</a:t>
            </a:r>
            <a:r>
              <a:rPr lang="en-US" sz="1600" u="sng" dirty="0">
                <a:solidFill>
                  <a:schemeClr val="hlink"/>
                </a:solidFill>
                <a:hlinkClick r:id="rId3"/>
              </a:rPr>
              <a:t> console</a:t>
            </a:r>
            <a:r>
              <a:rPr lang="en-US" sz="1600" dirty="0"/>
              <a:t>. </a:t>
            </a:r>
            <a:r>
              <a:rPr lang="en-US" sz="1600" dirty="0" err="1"/>
              <a:t>DynamoDB</a:t>
            </a:r>
            <a:r>
              <a:rPr lang="en-US" sz="1600" dirty="0"/>
              <a:t> is a fully managed </a:t>
            </a:r>
            <a:r>
              <a:rPr lang="en-US" sz="1600" dirty="0" err="1"/>
              <a:t>NoSQL</a:t>
            </a:r>
            <a:r>
              <a:rPr lang="en-US" sz="1600" dirty="0"/>
              <a:t> database that supports both document and key-value store models. Its flexible data model, reliable performance, and automatic scaling of throughput capacity make it a great fit for mobile, web, gaming, ad tech, </a:t>
            </a:r>
            <a:r>
              <a:rPr lang="en-US" sz="1600" dirty="0" err="1"/>
              <a:t>IoT</a:t>
            </a:r>
            <a:r>
              <a:rPr lang="en-US" sz="1600" dirty="0"/>
              <a:t>, and many other </a:t>
            </a:r>
            <a:r>
              <a:rPr lang="en-US" sz="1600" dirty="0" smtClean="0"/>
              <a:t>applications</a:t>
            </a:r>
          </a:p>
          <a:p>
            <a:pPr marL="342900" lvl="0" indent="-342900">
              <a:spcBef>
                <a:spcPts val="0"/>
              </a:spcBef>
              <a:buSzPts val="1600"/>
            </a:pPr>
            <a:r>
              <a:rPr lang="en-US" sz="1600" dirty="0" smtClean="0">
                <a:solidFill>
                  <a:srgbClr val="FF0000"/>
                </a:solidFill>
              </a:rPr>
              <a:t>SERVICE USED IN PROJECT</a:t>
            </a:r>
            <a:r>
              <a:rPr lang="en-US" sz="1600" dirty="0" smtClean="0">
                <a:solidFill>
                  <a:srgbClr val="FF0000"/>
                </a:solidFill>
              </a:rPr>
              <a:t>:-</a:t>
            </a:r>
            <a:r>
              <a:rPr lang="en-US" sz="1600" dirty="0" smtClean="0"/>
              <a:t> </a:t>
            </a:r>
            <a:r>
              <a:rPr lang="en-US" sz="1600" dirty="0" err="1" smtClean="0"/>
              <a:t>DynamoDB</a:t>
            </a:r>
            <a:endParaRPr lang="en-US" sz="1600" dirty="0" smtClean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600"/>
              <a:buChar char="►"/>
            </a:pPr>
            <a:endParaRPr dirty="0"/>
          </a:p>
        </p:txBody>
      </p:sp>
      <p:sp>
        <p:nvSpPr>
          <p:cNvPr id="149" name="Google Shape;149;p2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894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73330B"/>
              </a:buClr>
              <a:buSzPts val="3600"/>
              <a:buFont typeface="Trebuchet MS"/>
              <a:buNone/>
            </a:pPr>
            <a:r>
              <a:rPr lang="en-US" sz="2400" dirty="0">
                <a:solidFill>
                  <a:srgbClr val="73330B"/>
                </a:solidFill>
              </a:rPr>
              <a:t>OVERVIEW OF THE PROJECT:-</a:t>
            </a:r>
            <a:endParaRPr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4"/>
          <p:cNvSpPr txBox="1">
            <a:spLocks noGrp="1"/>
          </p:cNvSpPr>
          <p:nvPr>
            <p:ph idx="1"/>
          </p:nvPr>
        </p:nvSpPr>
        <p:spPr>
          <a:xfrm>
            <a:off x="0" y="761999"/>
            <a:ext cx="9274002" cy="502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7500" lnSpcReduction="20000"/>
          </a:bodyPr>
          <a:lstStyle/>
          <a:p>
            <a:pPr marL="34290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350"/>
              <a:buChar char="►"/>
            </a:pPr>
            <a:r>
              <a:rPr lang="en-US" sz="1687" u="sng" dirty="0"/>
              <a:t>Step 1: Create a </a:t>
            </a:r>
            <a:r>
              <a:rPr lang="en-US" sz="1687" u="sng" dirty="0" err="1"/>
              <a:t>NoSQL</a:t>
            </a:r>
            <a:r>
              <a:rPr lang="en-US" sz="1687" u="sng" dirty="0"/>
              <a:t> Table:-</a:t>
            </a:r>
            <a:endParaRPr sz="1687" u="sng" dirty="0"/>
          </a:p>
          <a:p>
            <a:pPr marL="342900" lvl="0" indent="-3429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200"/>
              <a:buChar char="►"/>
            </a:pPr>
            <a:r>
              <a:rPr lang="en-US" sz="1500" dirty="0"/>
              <a:t>First open </a:t>
            </a:r>
            <a:r>
              <a:rPr lang="en-US" sz="1500" i="1" dirty="0" err="1"/>
              <a:t>DynamoDB</a:t>
            </a:r>
            <a:r>
              <a:rPr lang="en-US" sz="1500" i="1" dirty="0"/>
              <a:t> </a:t>
            </a:r>
            <a:r>
              <a:rPr lang="en-US" sz="1500" dirty="0"/>
              <a:t>from all services choose to open.</a:t>
            </a:r>
            <a:endParaRPr dirty="0"/>
          </a:p>
          <a:p>
            <a:pPr marL="342900" lvl="0" indent="-3429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200"/>
              <a:buChar char="►"/>
            </a:pPr>
            <a:r>
              <a:rPr lang="en-US" sz="1500" dirty="0"/>
              <a:t>In this step, you will use the </a:t>
            </a:r>
            <a:r>
              <a:rPr lang="en-US" sz="1500" dirty="0" err="1"/>
              <a:t>DynamoDB</a:t>
            </a:r>
            <a:r>
              <a:rPr lang="en-US" sz="1500" dirty="0"/>
              <a:t> console to create a table.</a:t>
            </a:r>
            <a:endParaRPr dirty="0"/>
          </a:p>
          <a:p>
            <a:pPr marL="342900" lvl="0" indent="-3429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200"/>
              <a:buChar char="►"/>
            </a:pPr>
            <a:r>
              <a:rPr lang="en-US" sz="1500" dirty="0"/>
              <a:t>In the </a:t>
            </a:r>
            <a:r>
              <a:rPr lang="en-US" sz="1500" dirty="0" err="1"/>
              <a:t>DynamoDB</a:t>
            </a:r>
            <a:r>
              <a:rPr lang="en-US" sz="1500" dirty="0"/>
              <a:t> console, choose Create table.</a:t>
            </a:r>
            <a:endParaRPr dirty="0"/>
          </a:p>
          <a:p>
            <a:pPr marL="342900" lvl="0" indent="-3429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200"/>
              <a:buChar char="►"/>
            </a:pPr>
            <a:r>
              <a:rPr lang="en-US" sz="1500" dirty="0"/>
              <a:t>We will use a student details as our use case . In the Table name box, type Student</a:t>
            </a:r>
            <a:r>
              <a:rPr lang="en-US" sz="1500" i="1" dirty="0"/>
              <a:t>.</a:t>
            </a:r>
            <a:endParaRPr sz="1500" dirty="0"/>
          </a:p>
          <a:p>
            <a:pPr marL="342900" lvl="0" indent="-3429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200"/>
              <a:buChar char="►"/>
            </a:pPr>
            <a:r>
              <a:rPr lang="en-US" sz="1500" dirty="0"/>
              <a:t>The partition key is used to spread data across partitions for scalability. It’s important to choose an attribute with a wide range of values and that is likely to have evenly distributed access patterns. Type </a:t>
            </a:r>
            <a:r>
              <a:rPr lang="en-US" sz="1500" i="1" dirty="0"/>
              <a:t>S_ID</a:t>
            </a:r>
            <a:r>
              <a:rPr lang="en-US" sz="1500" dirty="0"/>
              <a:t> in the Partition key box</a:t>
            </a:r>
            <a:r>
              <a:rPr lang="en-US" sz="1125" dirty="0"/>
              <a:t>.</a:t>
            </a:r>
            <a:endParaRPr dirty="0"/>
          </a:p>
          <a:p>
            <a:pPr marL="342900" lvl="0" indent="-3429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350"/>
              <a:buChar char="►"/>
            </a:pPr>
            <a:r>
              <a:rPr lang="en-US" sz="1687" u="sng" dirty="0"/>
              <a:t>Step 2: Add Data to the </a:t>
            </a:r>
            <a:r>
              <a:rPr lang="en-US" sz="1687" u="sng" dirty="0" err="1"/>
              <a:t>NoSQL</a:t>
            </a:r>
            <a:r>
              <a:rPr lang="en-US" sz="1687" u="sng" dirty="0"/>
              <a:t> Table:-</a:t>
            </a:r>
            <a:endParaRPr dirty="0"/>
          </a:p>
          <a:p>
            <a:pPr marL="342900" lvl="0" indent="-3429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350"/>
              <a:buChar char="►"/>
            </a:pPr>
            <a:r>
              <a:rPr lang="en-US" sz="1687" dirty="0"/>
              <a:t>a. Select the Items tab. On the Items tab, choose Create item .</a:t>
            </a:r>
            <a:endParaRPr dirty="0"/>
          </a:p>
          <a:p>
            <a:pPr marL="342900" lvl="0" indent="-3429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350"/>
              <a:buChar char="►"/>
            </a:pPr>
            <a:r>
              <a:rPr lang="en-US" sz="1687" dirty="0"/>
              <a:t>b. In the data entry window, type the following:</a:t>
            </a:r>
            <a:endParaRPr dirty="0"/>
          </a:p>
          <a:p>
            <a:pPr marL="342900" lvl="0" indent="-3429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350"/>
              <a:buChar char="►"/>
            </a:pPr>
            <a:r>
              <a:rPr lang="en-US" sz="1687" dirty="0"/>
              <a:t>For the S_ID attribute, type </a:t>
            </a:r>
            <a:r>
              <a:rPr lang="en-US" sz="1687" i="1" dirty="0"/>
              <a:t>s001.</a:t>
            </a:r>
            <a:endParaRPr sz="1687" dirty="0"/>
          </a:p>
          <a:p>
            <a:pPr marL="342900" lvl="0" indent="-3429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350"/>
              <a:buChar char="►"/>
            </a:pPr>
            <a:r>
              <a:rPr lang="en-US" sz="1687" dirty="0"/>
              <a:t>For the NAME attribute, type </a:t>
            </a:r>
            <a:r>
              <a:rPr lang="en-US" sz="1687" i="1" dirty="0"/>
              <a:t>xyz.</a:t>
            </a:r>
            <a:endParaRPr sz="1687" dirty="0"/>
          </a:p>
          <a:p>
            <a:pPr marL="342900" lvl="0" indent="-3429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350"/>
              <a:buChar char="►"/>
            </a:pPr>
            <a:r>
              <a:rPr lang="en-US" sz="1687" dirty="0"/>
              <a:t>Choose Save to save the item</a:t>
            </a:r>
            <a:endParaRPr dirty="0"/>
          </a:p>
          <a:p>
            <a:pPr marL="342900" lvl="0" indent="-3429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350"/>
              <a:buChar char="►"/>
            </a:pPr>
            <a:r>
              <a:rPr lang="en-US" sz="1687" dirty="0"/>
              <a:t>Repeat the </a:t>
            </a:r>
            <a:r>
              <a:rPr lang="en-US" sz="1687" dirty="0" smtClean="0"/>
              <a:t>process</a:t>
            </a:r>
          </a:p>
          <a:p>
            <a:pPr marL="342900" lvl="0" indent="-342900">
              <a:lnSpc>
                <a:spcPct val="80000"/>
              </a:lnSpc>
              <a:spcBef>
                <a:spcPts val="0"/>
              </a:spcBef>
              <a:buSzPts val="1332"/>
            </a:pPr>
            <a:r>
              <a:rPr lang="en-US" sz="1700" u="sng" dirty="0" smtClean="0"/>
              <a:t>Step 3: Query the </a:t>
            </a:r>
            <a:r>
              <a:rPr lang="en-US" sz="1700" u="sng" dirty="0" err="1" smtClean="0"/>
              <a:t>NoSQL</a:t>
            </a:r>
            <a:r>
              <a:rPr lang="en-US" sz="1700" u="sng" dirty="0" smtClean="0"/>
              <a:t> Table:-</a:t>
            </a:r>
            <a:endParaRPr lang="en-US" sz="1700" dirty="0" smtClean="0"/>
          </a:p>
          <a:p>
            <a:pPr marL="342900" lvl="0" indent="-342900">
              <a:lnSpc>
                <a:spcPct val="80000"/>
              </a:lnSpc>
              <a:buSzPts val="1332"/>
            </a:pPr>
            <a:r>
              <a:rPr lang="en-US" sz="1700" dirty="0" smtClean="0"/>
              <a:t>In the drop-down list in the dark gray banner above the items, change Scan to Query</a:t>
            </a:r>
          </a:p>
          <a:p>
            <a:pPr marL="342900" lvl="0" indent="-342900">
              <a:lnSpc>
                <a:spcPct val="80000"/>
              </a:lnSpc>
              <a:buSzPts val="1332"/>
            </a:pPr>
            <a:r>
              <a:rPr lang="en-US" sz="1700" dirty="0" smtClean="0"/>
              <a:t>b. You can use the console to query the S_ID table in various ways. For your first query, do the following:</a:t>
            </a:r>
          </a:p>
          <a:p>
            <a:pPr marL="342900" lvl="0" indent="-342900">
              <a:lnSpc>
                <a:spcPct val="80000"/>
              </a:lnSpc>
              <a:buSzPts val="1332"/>
            </a:pPr>
            <a:r>
              <a:rPr lang="en-US" sz="1700" dirty="0" smtClean="0"/>
              <a:t>In the S_ID box, type </a:t>
            </a:r>
            <a:r>
              <a:rPr lang="en-US" sz="1700" i="1" dirty="0" smtClean="0"/>
              <a:t>s001</a:t>
            </a:r>
            <a:r>
              <a:rPr lang="en-US" sz="1700" dirty="0" smtClean="0"/>
              <a:t>, and choose Start search. All  the name </a:t>
            </a:r>
            <a:r>
              <a:rPr lang="en-US" sz="1700" dirty="0" err="1" smtClean="0"/>
              <a:t>realte</a:t>
            </a:r>
            <a:endParaRPr lang="en-US" sz="1700" dirty="0" smtClean="0"/>
          </a:p>
          <a:p>
            <a:pPr marL="342900" lvl="0" indent="-342900">
              <a:lnSpc>
                <a:spcPct val="80000"/>
              </a:lnSpc>
              <a:buSzPts val="1332"/>
            </a:pPr>
            <a:r>
              <a:rPr lang="en-US" sz="1700" dirty="0" smtClean="0"/>
              <a:t>To that S_ID will displayed there.</a:t>
            </a:r>
          </a:p>
          <a:p>
            <a:pPr marL="342900" lvl="0" indent="-342900">
              <a:lnSpc>
                <a:spcPct val="80000"/>
              </a:lnSpc>
              <a:buSzPts val="1332"/>
            </a:pPr>
            <a:r>
              <a:rPr lang="en-US" sz="1700" dirty="0" smtClean="0"/>
              <a:t>Try another query then</a:t>
            </a:r>
          </a:p>
          <a:p>
            <a:pPr marL="342900" lvl="0" indent="-342900">
              <a:lnSpc>
                <a:spcPct val="80000"/>
              </a:lnSpc>
              <a:buSzPts val="1332"/>
            </a:pPr>
            <a:r>
              <a:rPr lang="en-US" sz="1700" u="sng" dirty="0" smtClean="0"/>
              <a:t>Step 4: Delete an Existing </a:t>
            </a:r>
            <a:r>
              <a:rPr lang="en-US" sz="1700" u="sng" dirty="0" smtClean="0"/>
              <a:t>Item and The Table:-</a:t>
            </a:r>
            <a:endParaRPr lang="en-US" sz="1700" dirty="0" smtClean="0"/>
          </a:p>
          <a:p>
            <a:pPr marL="342900" lvl="0" indent="-342900">
              <a:lnSpc>
                <a:spcPct val="80000"/>
              </a:lnSpc>
              <a:buSzPts val="1332"/>
            </a:pPr>
            <a:r>
              <a:rPr lang="en-US" sz="1700" dirty="0" smtClean="0"/>
              <a:t> </a:t>
            </a:r>
            <a:r>
              <a:rPr lang="en-US" sz="1700" dirty="0" smtClean="0"/>
              <a:t>Change the Query drop-down list back to Scan.  </a:t>
            </a:r>
          </a:p>
          <a:p>
            <a:pPr marL="342900" lvl="0" indent="-342900">
              <a:lnSpc>
                <a:spcPct val="80000"/>
              </a:lnSpc>
              <a:buSzPts val="1332"/>
            </a:pPr>
            <a:r>
              <a:rPr lang="en-US" sz="1700" dirty="0" smtClean="0"/>
              <a:t>Select the check box next to </a:t>
            </a:r>
            <a:r>
              <a:rPr lang="en-US" sz="1700" i="1" dirty="0" smtClean="0"/>
              <a:t>s001</a:t>
            </a:r>
            <a:r>
              <a:rPr lang="en-US" sz="1700" dirty="0" smtClean="0"/>
              <a:t>. In the Actions drop-down list, choose Delete. You will be asked whether to delete the item. Choose  Delete and your item is </a:t>
            </a:r>
            <a:r>
              <a:rPr lang="en-US" sz="1700" dirty="0" err="1" smtClean="0"/>
              <a:t>deleted.Then</a:t>
            </a:r>
            <a:r>
              <a:rPr lang="en-US" sz="1700" dirty="0" smtClean="0"/>
              <a:t> delete the table. </a:t>
            </a:r>
            <a:endParaRPr lang="en-US" sz="1700" dirty="0" smtClean="0"/>
          </a:p>
          <a:p>
            <a:pPr marL="342900" lvl="0" indent="-3429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350"/>
              <a:buChar char="►"/>
            </a:pPr>
            <a:endParaRPr dirty="0"/>
          </a:p>
          <a:p>
            <a:pPr marL="342900" lvl="0" indent="-28575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</a:pPr>
            <a:endParaRPr sz="1125" u="sng" dirty="0"/>
          </a:p>
          <a:p>
            <a:pPr marL="342900" lvl="0" indent="-28575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</a:pPr>
            <a:endParaRPr sz="1125" dirty="0"/>
          </a:p>
          <a:p>
            <a:pPr marL="342900" lvl="0" indent="-28575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</a:pPr>
            <a:endParaRPr sz="1125" dirty="0"/>
          </a:p>
        </p:txBody>
      </p:sp>
      <p:sp>
        <p:nvSpPr>
          <p:cNvPr id="161" name="Google Shape;161;p4"/>
          <p:cNvSpPr txBox="1">
            <a:spLocks noGrp="1"/>
          </p:cNvSpPr>
          <p:nvPr>
            <p:ph type="title"/>
          </p:nvPr>
        </p:nvSpPr>
        <p:spPr>
          <a:xfrm>
            <a:off x="152400" y="152400"/>
            <a:ext cx="8596668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600"/>
              <a:buFont typeface="Trebuchet MS"/>
              <a:buNone/>
            </a:pPr>
            <a:r>
              <a:rPr lang="en-US" dirty="0">
                <a:solidFill>
                  <a:srgbClr val="002060"/>
                </a:solidFill>
              </a:rPr>
              <a:t>WORKING PRINCIPLE:-</a:t>
            </a:r>
            <a:endParaRPr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</TotalTime>
  <Words>59</Words>
  <Application>Microsoft Office PowerPoint</Application>
  <PresentationFormat>Custom</PresentationFormat>
  <Paragraphs>30</Paragraphs>
  <Slides>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Concourse</vt:lpstr>
      <vt:lpstr>PROJECT-2</vt:lpstr>
      <vt:lpstr>OVERVIEW OF THE PROJECT:-</vt:lpstr>
      <vt:lpstr>WORKING PRINCIPLE:-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PROJECT-2</dc:title>
  <dc:creator>Microsoft account</dc:creator>
  <cp:lastModifiedBy>user</cp:lastModifiedBy>
  <cp:revision>2</cp:revision>
  <dcterms:created xsi:type="dcterms:W3CDTF">2020-04-20T13:51:45Z</dcterms:created>
  <dcterms:modified xsi:type="dcterms:W3CDTF">2020-04-24T09:31:53Z</dcterms:modified>
</cp:coreProperties>
</file>