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2C17BE-9E94-4447-BF01-7266F8EF2F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7BE-9E94-4447-BF01-7266F8EF2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952C17BE-9E94-4447-BF01-7266F8EF2F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952C17BE-9E94-4447-BF01-7266F8EF2F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2C17BE-9E94-4447-BF01-7266F8EF2F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2BAB8E9C-68C5-46CA-8739-9752DBA420D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17BE-9E94-4447-BF01-7266F8EF2F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952C17BE-9E94-4447-BF01-7266F8EF2F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952C17BE-9E94-4447-BF01-7266F8EF2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C17BE-9E94-4447-BF01-7266F8EF2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2C17BE-9E94-4447-BF01-7266F8EF2F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8E9C-68C5-46CA-8739-9752DBA420D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952C17BE-9E94-4447-BF01-7266F8EF2F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2BAB8E9C-68C5-46CA-8739-9752DBA420D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AB8E9C-68C5-46CA-8739-9752DBA420D0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2C17BE-9E94-4447-BF01-7266F8EF2F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4" y="2897262"/>
            <a:ext cx="11000232" cy="3704705"/>
          </a:xfrm>
        </p:spPr>
        <p:txBody>
          <a:bodyPr>
            <a:noAutofit/>
          </a:bodyPr>
          <a:lstStyle/>
          <a:p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</a:rPr>
              <a:t>INSERT ITEM INTO DYNAMODB FROM S3 USING AWS LAMBDA</a:t>
            </a:r>
          </a:p>
          <a:p>
            <a:endParaRPr lang="en-US" sz="20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0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000" b="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</a:rPr>
              <a:t>							 NAME-SUBHAJIT MISHRA</a:t>
            </a:r>
          </a:p>
          <a:p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</a:rPr>
              <a:t>						      REGDNO-170301120073</a:t>
            </a:r>
          </a:p>
          <a:p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</a:rPr>
              <a:t>					BRANCH-CSE</a:t>
            </a:r>
          </a:p>
          <a:p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</a:rPr>
              <a:t>					   BATCH-2017-21</a:t>
            </a:r>
            <a:endParaRPr lang="en-US" sz="2000" b="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593" y="410441"/>
            <a:ext cx="9448800" cy="956887"/>
          </a:xfrm>
        </p:spPr>
        <p:txBody>
          <a:bodyPr/>
          <a:lstStyle/>
          <a:p>
            <a:r>
              <a:rPr lang="en-US" dirty="0"/>
              <a:t>PROJECT:3</a:t>
            </a:r>
          </a:p>
        </p:txBody>
      </p:sp>
    </p:spTree>
    <p:extLst>
      <p:ext uri="{BB962C8B-B14F-4D97-AF65-F5344CB8AC3E}">
        <p14:creationId xmlns:p14="http://schemas.microsoft.com/office/powerpoint/2010/main" xmlns="" val="18683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743" y="151725"/>
            <a:ext cx="8531865" cy="854115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OVERVIEW OF THE PROJECT:-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this project we will </a:t>
            </a:r>
            <a:r>
              <a:rPr lang="en-US" sz="1800" dirty="0" smtClean="0"/>
              <a:t>insert item into </a:t>
            </a:r>
            <a:r>
              <a:rPr lang="en-US" sz="1800" dirty="0" err="1" smtClean="0"/>
              <a:t>dynamodb</a:t>
            </a:r>
            <a:r>
              <a:rPr lang="en-US" sz="1800" dirty="0" smtClean="0"/>
              <a:t> from s3 using </a:t>
            </a:r>
            <a:r>
              <a:rPr lang="en-US" sz="1800" dirty="0" err="1" smtClean="0"/>
              <a:t>aws</a:t>
            </a:r>
            <a:r>
              <a:rPr lang="en-US" sz="1800" dirty="0" smtClean="0"/>
              <a:t> lambda</a:t>
            </a:r>
            <a:r>
              <a:rPr lang="en-US" sz="1800" b="1" dirty="0" smtClean="0"/>
              <a:t> </a:t>
            </a:r>
            <a:r>
              <a:rPr lang="en-US" sz="1800" dirty="0" smtClean="0"/>
              <a:t> </a:t>
            </a:r>
            <a:r>
              <a:rPr lang="en-US" sz="1800" dirty="0"/>
              <a:t>in which we are using Lambda function for hosting the server </a:t>
            </a:r>
            <a:r>
              <a:rPr lang="en-US" sz="1800" dirty="0" smtClean="0"/>
              <a:t>which </a:t>
            </a:r>
            <a:r>
              <a:rPr lang="en-US" sz="1800" dirty="0"/>
              <a:t>is access by a IAM </a:t>
            </a:r>
            <a:r>
              <a:rPr lang="en-US" sz="1800" dirty="0" smtClean="0"/>
              <a:t>role.</a:t>
            </a:r>
          </a:p>
          <a:p>
            <a:r>
              <a:rPr lang="en-US" sz="1800" dirty="0" smtClean="0"/>
              <a:t>Here lambda function acts as the carrier between s3 to </a:t>
            </a:r>
            <a:r>
              <a:rPr lang="en-US" sz="1800" dirty="0" err="1" smtClean="0"/>
              <a:t>dynamodb.After</a:t>
            </a:r>
            <a:r>
              <a:rPr lang="en-US" sz="1800" dirty="0" smtClean="0"/>
              <a:t> adding a trigger in lambda whenever some changes occur in a bucket for example addition of a .</a:t>
            </a:r>
            <a:r>
              <a:rPr lang="en-US" sz="1800" dirty="0" err="1" smtClean="0"/>
              <a:t>csv</a:t>
            </a:r>
            <a:r>
              <a:rPr lang="en-US" sz="1800" dirty="0" smtClean="0"/>
              <a:t> file then the content inside it will be automatically be inserted into </a:t>
            </a:r>
            <a:r>
              <a:rPr lang="en-US" sz="1800" dirty="0" err="1" smtClean="0"/>
              <a:t>dynamodb</a:t>
            </a:r>
            <a:r>
              <a:rPr lang="en-US" sz="1800" dirty="0" smtClean="0"/>
              <a:t> table that we have created.</a:t>
            </a:r>
          </a:p>
          <a:p>
            <a:r>
              <a:rPr lang="en-US" sz="1800" dirty="0" smtClean="0"/>
              <a:t>We can also retrieve the  contents from the </a:t>
            </a:r>
            <a:r>
              <a:rPr lang="en-US" sz="1800" dirty="0" err="1" smtClean="0"/>
              <a:t>dynamodb</a:t>
            </a:r>
            <a:r>
              <a:rPr lang="en-US" sz="1800" dirty="0" smtClean="0"/>
              <a:t> by creating another event in </a:t>
            </a:r>
            <a:r>
              <a:rPr lang="en-US" sz="1800" dirty="0" err="1" smtClean="0"/>
              <a:t>dynamodb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SERVICES USED – IAM,AWS LAMBDA,S3,DYNAMODB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9088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04" y="72164"/>
            <a:ext cx="10626696" cy="101597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WORKING PRINCIPLE:-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4704" y="1365192"/>
            <a:ext cx="10820400" cy="4710868"/>
          </a:xfrm>
        </p:spPr>
        <p:txBody>
          <a:bodyPr>
            <a:normAutofit/>
          </a:bodyPr>
          <a:lstStyle/>
          <a:p>
            <a:r>
              <a:rPr lang="en-US" sz="1500" u="sng" dirty="0"/>
              <a:t>STEP 1: CREATE A IAM ROLE FOR ACCESS:-</a:t>
            </a:r>
          </a:p>
          <a:p>
            <a:r>
              <a:rPr lang="en-US" sz="1300" dirty="0"/>
              <a:t>First create a IAM role select type as AWS </a:t>
            </a:r>
            <a:r>
              <a:rPr lang="en-US" sz="1300" dirty="0" err="1"/>
              <a:t>services,then</a:t>
            </a:r>
            <a:r>
              <a:rPr lang="en-US" sz="1300" dirty="0"/>
              <a:t> select the service as Lambda and click on the next permission.</a:t>
            </a:r>
          </a:p>
          <a:p>
            <a:r>
              <a:rPr lang="en-US" sz="1300" dirty="0"/>
              <a:t>Then filter the policy as Amazon S3 full </a:t>
            </a:r>
            <a:r>
              <a:rPr lang="en-US" sz="1300" dirty="0" err="1"/>
              <a:t>access,and</a:t>
            </a:r>
            <a:r>
              <a:rPr lang="en-US" sz="1300" dirty="0"/>
              <a:t> Amazon cloud watch full </a:t>
            </a:r>
            <a:r>
              <a:rPr lang="en-US" sz="1300" dirty="0" smtClean="0"/>
              <a:t>access and </a:t>
            </a:r>
            <a:r>
              <a:rPr lang="en-US" sz="1300" dirty="0" err="1" smtClean="0"/>
              <a:t>Dynamodb</a:t>
            </a:r>
            <a:r>
              <a:rPr lang="en-US" sz="1300" dirty="0" smtClean="0"/>
              <a:t> full access.</a:t>
            </a:r>
            <a:endParaRPr lang="en-US" sz="1300" dirty="0"/>
          </a:p>
          <a:p>
            <a:r>
              <a:rPr lang="en-US" sz="1300" dirty="0"/>
              <a:t>Then Review it and give it a name in the space of </a:t>
            </a:r>
            <a:r>
              <a:rPr lang="en-US" sz="1300" dirty="0" smtClean="0"/>
              <a:t>role name </a:t>
            </a:r>
            <a:r>
              <a:rPr lang="en-US" sz="1300" dirty="0"/>
              <a:t>as  Lambda_S3_access then hit on the create role</a:t>
            </a:r>
            <a:r>
              <a:rPr lang="en-US" sz="1300" dirty="0" smtClean="0"/>
              <a:t>.</a:t>
            </a:r>
          </a:p>
          <a:p>
            <a:r>
              <a:rPr lang="en-US" sz="1500" u="sng" dirty="0"/>
              <a:t>STEP 2:CREATE A S3 BUCKET:-</a:t>
            </a:r>
          </a:p>
          <a:p>
            <a:r>
              <a:rPr lang="en-US" sz="1200" dirty="0"/>
              <a:t>First choose the S3 services from console then create </a:t>
            </a:r>
            <a:r>
              <a:rPr lang="en-US" sz="1200" dirty="0" smtClean="0"/>
              <a:t>a bucket with an unique name.</a:t>
            </a:r>
          </a:p>
          <a:p>
            <a:r>
              <a:rPr lang="en-US" sz="1500" u="sng" dirty="0" smtClean="0"/>
              <a:t>STEP 3:CREATE A DYNAMODB TABLE:-</a:t>
            </a:r>
          </a:p>
          <a:p>
            <a:r>
              <a:rPr lang="en-US" sz="1200" dirty="0" smtClean="0"/>
              <a:t>Crate a </a:t>
            </a:r>
            <a:r>
              <a:rPr lang="en-US" sz="1200" dirty="0" err="1" smtClean="0"/>
              <a:t>dynamodb</a:t>
            </a:r>
            <a:r>
              <a:rPr lang="en-US" sz="1200" dirty="0" smtClean="0"/>
              <a:t> table with attributes as per your need.</a:t>
            </a:r>
          </a:p>
          <a:p>
            <a:r>
              <a:rPr lang="en-US" sz="1500" u="sng" dirty="0"/>
              <a:t>STEP </a:t>
            </a:r>
            <a:r>
              <a:rPr lang="en-US" sz="1500" u="sng" dirty="0" smtClean="0"/>
              <a:t>4: </a:t>
            </a:r>
            <a:r>
              <a:rPr lang="en-US" sz="1500" u="sng" dirty="0"/>
              <a:t>CREATE A LAMBDA FUNCTION:-</a:t>
            </a:r>
          </a:p>
          <a:p>
            <a:r>
              <a:rPr lang="en-US" sz="1200" dirty="0"/>
              <a:t>First click on Lambda from the services then create a function </a:t>
            </a:r>
          </a:p>
          <a:p>
            <a:r>
              <a:rPr lang="en-US" sz="1200" dirty="0"/>
              <a:t>Choose author from scratch configure it function name as s3-trigger runtime environment is Python 3.7 in the IAM role space choose the existing role Lambda_S3_access then click on create function.</a:t>
            </a:r>
          </a:p>
          <a:p>
            <a:r>
              <a:rPr lang="en-US" sz="1200" dirty="0"/>
              <a:t>Then choose Add trigger then it goes to </a:t>
            </a:r>
            <a:r>
              <a:rPr lang="en-US" sz="1200" dirty="0" err="1"/>
              <a:t>triger</a:t>
            </a:r>
            <a:r>
              <a:rPr lang="en-US" sz="1200" dirty="0"/>
              <a:t> </a:t>
            </a:r>
            <a:r>
              <a:rPr lang="en-US" sz="1200" dirty="0" smtClean="0"/>
              <a:t>configuration in lambda function so that whenever some changes occur in a bucket for example addition of a .</a:t>
            </a:r>
            <a:r>
              <a:rPr lang="en-US" sz="1200" dirty="0" err="1" smtClean="0"/>
              <a:t>csv</a:t>
            </a:r>
            <a:r>
              <a:rPr lang="en-US" sz="1200" dirty="0" smtClean="0"/>
              <a:t> file then the content inside it will be automatically be inserted into </a:t>
            </a:r>
            <a:r>
              <a:rPr lang="en-US" sz="1200" dirty="0" err="1" smtClean="0"/>
              <a:t>dynamodb</a:t>
            </a:r>
            <a:r>
              <a:rPr lang="en-US" sz="1200" dirty="0" smtClean="0"/>
              <a:t> table that we have created.</a:t>
            </a:r>
            <a:endParaRPr lang="en-US" sz="1200" dirty="0"/>
          </a:p>
          <a:p>
            <a:r>
              <a:rPr lang="en-US" sz="1200" dirty="0"/>
              <a:t>Then edit the python code created inside the lambda function </a:t>
            </a:r>
            <a:r>
              <a:rPr lang="en-US" sz="1200" dirty="0" smtClean="0"/>
              <a:t>to put and get item into </a:t>
            </a:r>
            <a:r>
              <a:rPr lang="en-US" sz="1200" dirty="0" err="1" smtClean="0"/>
              <a:t>dynamodb</a:t>
            </a:r>
            <a:r>
              <a:rPr lang="en-US" sz="1200" dirty="0" smtClean="0"/>
              <a:t> table.</a:t>
            </a:r>
            <a:endParaRPr lang="en-US" sz="1200" dirty="0"/>
          </a:p>
          <a:p>
            <a:r>
              <a:rPr lang="en-US" sz="1200" dirty="0"/>
              <a:t>And create the function save it and run it.</a:t>
            </a:r>
          </a:p>
          <a:p>
            <a:r>
              <a:rPr lang="en-US" sz="1500" u="sng" dirty="0"/>
              <a:t>STEP 4:DELETE ALL THE SERVICES</a:t>
            </a:r>
            <a:r>
              <a:rPr lang="en-US" sz="1500" u="sng" dirty="0" smtClean="0"/>
              <a:t>:-</a:t>
            </a:r>
          </a:p>
          <a:p>
            <a:r>
              <a:rPr lang="en-US" sz="1200" dirty="0" smtClean="0"/>
              <a:t>Delete all the services  you have created like </a:t>
            </a:r>
            <a:r>
              <a:rPr lang="en-US" sz="1200" dirty="0" err="1" smtClean="0"/>
              <a:t>iam</a:t>
            </a:r>
            <a:r>
              <a:rPr lang="en-US" sz="1200" dirty="0" smtClean="0"/>
              <a:t> </a:t>
            </a:r>
            <a:r>
              <a:rPr lang="en-US" sz="1200" dirty="0" err="1" smtClean="0"/>
              <a:t>role,dynamodb</a:t>
            </a:r>
            <a:r>
              <a:rPr lang="en-US" sz="1200" dirty="0" smtClean="0"/>
              <a:t> table,s3 </a:t>
            </a:r>
            <a:r>
              <a:rPr lang="en-US" sz="1200" dirty="0" err="1" smtClean="0"/>
              <a:t>bucket,lambda</a:t>
            </a:r>
            <a:r>
              <a:rPr lang="en-US" sz="1200" dirty="0" smtClean="0"/>
              <a:t> function.</a:t>
            </a:r>
            <a:endParaRPr lang="en-US" sz="12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631054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247</TotalTime>
  <Words>381</Words>
  <Application>Microsoft Office PowerPoint</Application>
  <PresentationFormat>Custom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PROJECT:3</vt:lpstr>
      <vt:lpstr>OVERVIEW OF THE PROJECT:-</vt:lpstr>
      <vt:lpstr>WORKING PRINCIPLE:-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PROJECT:3</dc:title>
  <dc:creator>Microsoft account</dc:creator>
  <cp:lastModifiedBy>user</cp:lastModifiedBy>
  <cp:revision>20</cp:revision>
  <dcterms:created xsi:type="dcterms:W3CDTF">2020-04-20T10:24:24Z</dcterms:created>
  <dcterms:modified xsi:type="dcterms:W3CDTF">2020-04-27T05:44:50Z</dcterms:modified>
</cp:coreProperties>
</file>