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915B33D-B2FD-48A1-B762-669FCC9BA0CE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FA0E911-BA9A-4844-B97D-B28FE1D2C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 a </a:t>
            </a:r>
            <a:r>
              <a:rPr lang="en-US" dirty="0" err="1" smtClean="0"/>
              <a:t>Serverless</a:t>
            </a:r>
            <a:r>
              <a:rPr lang="en-US" dirty="0" smtClean="0"/>
              <a:t> “</a:t>
            </a:r>
            <a:r>
              <a:rPr lang="en-US" dirty="0" err="1" smtClean="0"/>
              <a:t>Hello,World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 VIEW OF THE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In this we will learn the basics of running code on AWS Lambda without provisioning or managing servers. We will walk through how to create a Hello World Lambda function using the AWS Lambda console. We will then show you how to manually invoke the Lambda function using sample event data and review your output metrics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SERVICES USED – </a:t>
            </a:r>
            <a:r>
              <a:rPr lang="en-US" sz="1800" dirty="0" smtClean="0"/>
              <a:t>IAM,AWS LAMBDA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PRINCIPLE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Step1- In the AWS LAMBDA create a lambda function.</a:t>
            </a:r>
          </a:p>
          <a:p>
            <a:r>
              <a:rPr lang="en-US" sz="1800" dirty="0" smtClean="0"/>
              <a:t>Step2-After the creation of the lambda function go to IAM role and attach policies to your function.</a:t>
            </a:r>
          </a:p>
          <a:p>
            <a:r>
              <a:rPr lang="en-US" sz="1800" dirty="0" smtClean="0"/>
              <a:t>Step3-Create a test event in the lambda function and run it.</a:t>
            </a:r>
          </a:p>
          <a:p>
            <a:r>
              <a:rPr lang="en-US" sz="1800" dirty="0" smtClean="0"/>
              <a:t>Step4-If the code is correct and the attach policies are correct then after you run the event the execution successful message will be shown.</a:t>
            </a:r>
          </a:p>
          <a:p>
            <a:r>
              <a:rPr lang="en-US" sz="1800" dirty="0" smtClean="0"/>
              <a:t>Step5-Delete the lambda function and delete the role in IAM.   </a:t>
            </a: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154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PROJECT-3</vt:lpstr>
      <vt:lpstr>OVER VIEW OF THE PROJECT </vt:lpstr>
      <vt:lpstr>WORKING PRINCIPLE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PROJECT-3</dc:title>
  <dc:creator>user</dc:creator>
  <cp:lastModifiedBy>user</cp:lastModifiedBy>
  <cp:revision>4</cp:revision>
  <dcterms:created xsi:type="dcterms:W3CDTF">2020-04-22T05:52:07Z</dcterms:created>
  <dcterms:modified xsi:type="dcterms:W3CDTF">2020-04-24T09:39:23Z</dcterms:modified>
</cp:coreProperties>
</file>