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 id="2147483666" r:id="rId4"/>
    <p:sldMasterId id="214748366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Lst>
  <p:sldSz cy="6858000" cx="12192000"/>
  <p:notesSz cx="6858000" cy="9144000"/>
  <p:embeddedFontLst>
    <p:embeddedFont>
      <p:font typeface="Abril Fatface"/>
      <p:regular r:id="rId27"/>
    </p:embeddedFont>
    <p:embeddedFont>
      <p:font typeface="Century Gothic"/>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32" roundtripDataSignature="AMtx7mhUbAW5SDDSpohvW5XlrPGkD+P/a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font" Target="fonts/CenturyGothic-regular.fntdata"/><Relationship Id="rId27" Type="http://schemas.openxmlformats.org/officeDocument/2006/relationships/font" Target="fonts/AbrilFatface-regular.fntdata"/><Relationship Id="rId5" Type="http://schemas.openxmlformats.org/officeDocument/2006/relationships/slideMaster" Target="slideMasters/slideMaster3.xml"/><Relationship Id="rId6" Type="http://schemas.openxmlformats.org/officeDocument/2006/relationships/notesMaster" Target="notesMasters/notesMaster1.xml"/><Relationship Id="rId29" Type="http://schemas.openxmlformats.org/officeDocument/2006/relationships/font" Target="fonts/CenturyGothic-bold.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CenturyGothic-boldItalic.fntdata"/><Relationship Id="rId30" Type="http://schemas.openxmlformats.org/officeDocument/2006/relationships/font" Target="fonts/CenturyGothic-italic.fntdata"/><Relationship Id="rId11" Type="http://schemas.openxmlformats.org/officeDocument/2006/relationships/slide" Target="slides/slide5.xml"/><Relationship Id="rId10" Type="http://schemas.openxmlformats.org/officeDocument/2006/relationships/slide" Target="slides/slide4.xml"/><Relationship Id="rId32" Type="http://customschemas.google.com/relationships/presentationmetadata" Target="meta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 name="Shape 433"/>
        <p:cNvGrpSpPr/>
        <p:nvPr/>
      </p:nvGrpSpPr>
      <p:grpSpPr>
        <a:xfrm>
          <a:off x="0" y="0"/>
          <a:ext cx="0" cy="0"/>
          <a:chOff x="0" y="0"/>
          <a:chExt cx="0" cy="0"/>
        </a:xfrm>
      </p:grpSpPr>
      <p:sp>
        <p:nvSpPr>
          <p:cNvPr id="434" name="Google Shape;434;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9" name="Shape 439"/>
        <p:cNvGrpSpPr/>
        <p:nvPr/>
      </p:nvGrpSpPr>
      <p:grpSpPr>
        <a:xfrm>
          <a:off x="0" y="0"/>
          <a:ext cx="0" cy="0"/>
          <a:chOff x="0" y="0"/>
          <a:chExt cx="0" cy="0"/>
        </a:xfrm>
      </p:grpSpPr>
      <p:sp>
        <p:nvSpPr>
          <p:cNvPr id="440" name="Google Shape;440;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5" name="Shape 445"/>
        <p:cNvGrpSpPr/>
        <p:nvPr/>
      </p:nvGrpSpPr>
      <p:grpSpPr>
        <a:xfrm>
          <a:off x="0" y="0"/>
          <a:ext cx="0" cy="0"/>
          <a:chOff x="0" y="0"/>
          <a:chExt cx="0" cy="0"/>
        </a:xfrm>
      </p:grpSpPr>
      <p:sp>
        <p:nvSpPr>
          <p:cNvPr id="446" name="Google Shape;446;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1" name="Shape 451"/>
        <p:cNvGrpSpPr/>
        <p:nvPr/>
      </p:nvGrpSpPr>
      <p:grpSpPr>
        <a:xfrm>
          <a:off x="0" y="0"/>
          <a:ext cx="0" cy="0"/>
          <a:chOff x="0" y="0"/>
          <a:chExt cx="0" cy="0"/>
        </a:xfrm>
      </p:grpSpPr>
      <p:sp>
        <p:nvSpPr>
          <p:cNvPr id="452" name="Google Shape;452;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7" name="Shape 457"/>
        <p:cNvGrpSpPr/>
        <p:nvPr/>
      </p:nvGrpSpPr>
      <p:grpSpPr>
        <a:xfrm>
          <a:off x="0" y="0"/>
          <a:ext cx="0" cy="0"/>
          <a:chOff x="0" y="0"/>
          <a:chExt cx="0" cy="0"/>
        </a:xfrm>
      </p:grpSpPr>
      <p:sp>
        <p:nvSpPr>
          <p:cNvPr id="458" name="Google Shape;458;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3" name="Shape 463"/>
        <p:cNvGrpSpPr/>
        <p:nvPr/>
      </p:nvGrpSpPr>
      <p:grpSpPr>
        <a:xfrm>
          <a:off x="0" y="0"/>
          <a:ext cx="0" cy="0"/>
          <a:chOff x="0" y="0"/>
          <a:chExt cx="0" cy="0"/>
        </a:xfrm>
      </p:grpSpPr>
      <p:sp>
        <p:nvSpPr>
          <p:cNvPr id="464" name="Google Shape;464;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9" name="Shape 469"/>
        <p:cNvGrpSpPr/>
        <p:nvPr/>
      </p:nvGrpSpPr>
      <p:grpSpPr>
        <a:xfrm>
          <a:off x="0" y="0"/>
          <a:ext cx="0" cy="0"/>
          <a:chOff x="0" y="0"/>
          <a:chExt cx="0" cy="0"/>
        </a:xfrm>
      </p:grpSpPr>
      <p:sp>
        <p:nvSpPr>
          <p:cNvPr id="470" name="Google Shape;470;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5" name="Shape 475"/>
        <p:cNvGrpSpPr/>
        <p:nvPr/>
      </p:nvGrpSpPr>
      <p:grpSpPr>
        <a:xfrm>
          <a:off x="0" y="0"/>
          <a:ext cx="0" cy="0"/>
          <a:chOff x="0" y="0"/>
          <a:chExt cx="0" cy="0"/>
        </a:xfrm>
      </p:grpSpPr>
      <p:sp>
        <p:nvSpPr>
          <p:cNvPr id="476" name="Google Shape;476;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1" name="Shape 481"/>
        <p:cNvGrpSpPr/>
        <p:nvPr/>
      </p:nvGrpSpPr>
      <p:grpSpPr>
        <a:xfrm>
          <a:off x="0" y="0"/>
          <a:ext cx="0" cy="0"/>
          <a:chOff x="0" y="0"/>
          <a:chExt cx="0" cy="0"/>
        </a:xfrm>
      </p:grpSpPr>
      <p:sp>
        <p:nvSpPr>
          <p:cNvPr id="482" name="Google Shape;482;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7" name="Shape 487"/>
        <p:cNvGrpSpPr/>
        <p:nvPr/>
      </p:nvGrpSpPr>
      <p:grpSpPr>
        <a:xfrm>
          <a:off x="0" y="0"/>
          <a:ext cx="0" cy="0"/>
          <a:chOff x="0" y="0"/>
          <a:chExt cx="0" cy="0"/>
        </a:xfrm>
      </p:grpSpPr>
      <p:sp>
        <p:nvSpPr>
          <p:cNvPr id="488" name="Google Shape;488;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3" name="Shape 493"/>
        <p:cNvGrpSpPr/>
        <p:nvPr/>
      </p:nvGrpSpPr>
      <p:grpSpPr>
        <a:xfrm>
          <a:off x="0" y="0"/>
          <a:ext cx="0" cy="0"/>
          <a:chOff x="0" y="0"/>
          <a:chExt cx="0" cy="0"/>
        </a:xfrm>
      </p:grpSpPr>
      <p:sp>
        <p:nvSpPr>
          <p:cNvPr id="494" name="Google Shape;494;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9" name="Shape 409"/>
        <p:cNvGrpSpPr/>
        <p:nvPr/>
      </p:nvGrpSpPr>
      <p:grpSpPr>
        <a:xfrm>
          <a:off x="0" y="0"/>
          <a:ext cx="0" cy="0"/>
          <a:chOff x="0" y="0"/>
          <a:chExt cx="0" cy="0"/>
        </a:xfrm>
      </p:grpSpPr>
      <p:sp>
        <p:nvSpPr>
          <p:cNvPr id="410" name="Google Shape;410;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1" name="Shape 421"/>
        <p:cNvGrpSpPr/>
        <p:nvPr/>
      </p:nvGrpSpPr>
      <p:grpSpPr>
        <a:xfrm>
          <a:off x="0" y="0"/>
          <a:ext cx="0" cy="0"/>
          <a:chOff x="0" y="0"/>
          <a:chExt cx="0" cy="0"/>
        </a:xfrm>
      </p:grpSpPr>
      <p:sp>
        <p:nvSpPr>
          <p:cNvPr id="422" name="Google Shape;422;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7" name="Shape 427"/>
        <p:cNvGrpSpPr/>
        <p:nvPr/>
      </p:nvGrpSpPr>
      <p:grpSpPr>
        <a:xfrm>
          <a:off x="0" y="0"/>
          <a:ext cx="0" cy="0"/>
          <a:chOff x="0" y="0"/>
          <a:chExt cx="0" cy="0"/>
        </a:xfrm>
      </p:grpSpPr>
      <p:sp>
        <p:nvSpPr>
          <p:cNvPr id="428" name="Google Shape;428;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22" name="Shape 22"/>
        <p:cNvGrpSpPr/>
        <p:nvPr/>
      </p:nvGrpSpPr>
      <p:grpSpPr>
        <a:xfrm>
          <a:off x="0" y="0"/>
          <a:ext cx="0" cy="0"/>
          <a:chOff x="0" y="0"/>
          <a:chExt cx="0" cy="0"/>
        </a:xfrm>
      </p:grpSpPr>
      <p:grpSp>
        <p:nvGrpSpPr>
          <p:cNvPr id="23" name="Google Shape;23;p22"/>
          <p:cNvGrpSpPr/>
          <p:nvPr/>
        </p:nvGrpSpPr>
        <p:grpSpPr>
          <a:xfrm>
            <a:off x="0" y="-2373"/>
            <a:ext cx="12192000" cy="6867027"/>
            <a:chOff x="0" y="-2373"/>
            <a:chExt cx="12192000" cy="6867027"/>
          </a:xfrm>
        </p:grpSpPr>
        <p:sp>
          <p:nvSpPr>
            <p:cNvPr id="24" name="Google Shape;24;p22"/>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2"/>
            <p:cNvSpPr/>
            <p:nvPr/>
          </p:nvSpPr>
          <p:spPr>
            <a:xfrm>
              <a:off x="3220" y="2667000"/>
              <a:ext cx="4191000" cy="4191000"/>
            </a:xfrm>
            <a:prstGeom prst="ellipse">
              <a:avLst/>
            </a:prstGeom>
            <a:gradFill>
              <a:gsLst>
                <a:gs pos="0">
                  <a:srgbClr val="F7F7F7">
                    <a:alpha val="10980"/>
                  </a:srgbClr>
                </a:gs>
                <a:gs pos="36000">
                  <a:srgbClr val="F7F7F7">
                    <a:alpha val="9803"/>
                  </a:srgbClr>
                </a:gs>
                <a:gs pos="75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2"/>
            <p:cNvSpPr/>
            <p:nvPr/>
          </p:nvSpPr>
          <p:spPr>
            <a:xfrm>
              <a:off x="1750" y="2895600"/>
              <a:ext cx="2362200" cy="2362200"/>
            </a:xfrm>
            <a:prstGeom prst="ellipse">
              <a:avLst/>
            </a:prstGeom>
            <a:gradFill>
              <a:gsLst>
                <a:gs pos="0">
                  <a:srgbClr val="F7F7F7">
                    <a:alpha val="7843"/>
                  </a:srgbClr>
                </a:gs>
                <a:gs pos="36000">
                  <a:srgbClr val="F7F7F7">
                    <a:alpha val="7843"/>
                  </a:srgbClr>
                </a:gs>
                <a:gs pos="72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2"/>
            <p:cNvSpPr/>
            <p:nvPr/>
          </p:nvSpPr>
          <p:spPr>
            <a:xfrm>
              <a:off x="8609012" y="1676400"/>
              <a:ext cx="2819400" cy="2819400"/>
            </a:xfrm>
            <a:prstGeom prst="ellipse">
              <a:avLst/>
            </a:prstGeom>
            <a:gradFill>
              <a:gsLst>
                <a:gs pos="0">
                  <a:srgbClr val="F7F7F7">
                    <a:alpha val="6666"/>
                  </a:srgbClr>
                </a:gs>
                <a:gs pos="36000">
                  <a:srgbClr val="F7F7F7">
                    <a:alpha val="5882"/>
                  </a:srgbClr>
                </a:gs>
                <a:gs pos="69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2"/>
            <p:cNvSpPr/>
            <p:nvPr/>
          </p:nvSpPr>
          <p:spPr>
            <a:xfrm>
              <a:off x="7999412" y="-2373"/>
              <a:ext cx="1600200" cy="1600200"/>
            </a:xfrm>
            <a:prstGeom prst="ellipse">
              <a:avLst/>
            </a:prstGeom>
            <a:gradFill>
              <a:gsLst>
                <a:gs pos="0">
                  <a:srgbClr val="F7F7F7">
                    <a:alpha val="13725"/>
                  </a:srgbClr>
                </a:gs>
                <a:gs pos="36000">
                  <a:srgbClr val="F7F7F7">
                    <a:alpha val="6666"/>
                  </a:srgbClr>
                </a:gs>
                <a:gs pos="73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2"/>
            <p:cNvSpPr/>
            <p:nvPr/>
          </p:nvSpPr>
          <p:spPr>
            <a:xfrm>
              <a:off x="8609012" y="5874054"/>
              <a:ext cx="990600" cy="990600"/>
            </a:xfrm>
            <a:prstGeom prst="ellipse">
              <a:avLst/>
            </a:prstGeom>
            <a:gradFill>
              <a:gsLst>
                <a:gs pos="0">
                  <a:srgbClr val="F7F7F7">
                    <a:alpha val="13725"/>
                  </a:srgbClr>
                </a:gs>
                <a:gs pos="36000">
                  <a:srgbClr val="F7F7F7">
                    <a:alpha val="6666"/>
                  </a:srgbClr>
                </a:gs>
                <a:gs pos="66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22"/>
            <p:cNvSpPr/>
            <p:nvPr/>
          </p:nvSpPr>
          <p:spPr>
            <a:xfrm>
              <a:off x="0" y="1587"/>
              <a:ext cx="12192000" cy="6856413"/>
            </a:xfrm>
            <a:custGeom>
              <a:rect b="b" l="l" r="r" t="t"/>
              <a:pathLst>
                <a:path extrusionOk="0" h="8638" w="15356">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31" name="Google Shape;31;p22"/>
          <p:cNvSpPr txBox="1"/>
          <p:nvPr>
            <p:ph type="ctrTitle"/>
          </p:nvPr>
        </p:nvSpPr>
        <p:spPr>
          <a:xfrm>
            <a:off x="1154955" y="2099733"/>
            <a:ext cx="8825658" cy="267764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lt2"/>
              </a:buClr>
              <a:buSzPts val="5400"/>
              <a:buFont typeface="Century Gothic"/>
              <a:buNone/>
              <a:defRPr sz="5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22"/>
          <p:cNvSpPr txBox="1"/>
          <p:nvPr>
            <p:ph idx="1" type="subTitle"/>
          </p:nvPr>
        </p:nvSpPr>
        <p:spPr>
          <a:xfrm>
            <a:off x="1154955" y="4777380"/>
            <a:ext cx="8825658" cy="861420"/>
          </a:xfrm>
          <a:prstGeom prst="rect">
            <a:avLst/>
          </a:prstGeom>
          <a:noFill/>
          <a:ln>
            <a:noFill/>
          </a:ln>
        </p:spPr>
        <p:txBody>
          <a:bodyPr anchorCtr="0" anchor="t" bIns="45700" lIns="91425" spcFirstLastPara="1" rIns="91425" wrap="square" tIns="45700">
            <a:normAutofit/>
          </a:bodyPr>
          <a:lstStyle>
            <a:lvl1pPr lvl="0" algn="l">
              <a:spcBef>
                <a:spcPts val="1000"/>
              </a:spcBef>
              <a:spcAft>
                <a:spcPts val="0"/>
              </a:spcAft>
              <a:buSzPts val="1440"/>
              <a:buNone/>
              <a:defRPr cap="none">
                <a:solidFill>
                  <a:schemeClr val="accent1"/>
                </a:solidFill>
              </a:defRPr>
            </a:lvl1pPr>
            <a:lvl2pPr lvl="1" algn="ctr">
              <a:spcBef>
                <a:spcPts val="1000"/>
              </a:spcBef>
              <a:spcAft>
                <a:spcPts val="0"/>
              </a:spcAft>
              <a:buSzPts val="1280"/>
              <a:buNone/>
              <a:defRPr>
                <a:solidFill>
                  <a:srgbClr val="888888"/>
                </a:solidFill>
              </a:defRPr>
            </a:lvl2pPr>
            <a:lvl3pPr lvl="2" algn="ctr">
              <a:spcBef>
                <a:spcPts val="1000"/>
              </a:spcBef>
              <a:spcAft>
                <a:spcPts val="0"/>
              </a:spcAft>
              <a:buSzPts val="1120"/>
              <a:buNone/>
              <a:defRPr>
                <a:solidFill>
                  <a:srgbClr val="888888"/>
                </a:solidFill>
              </a:defRPr>
            </a:lvl3pPr>
            <a:lvl4pPr lvl="3" algn="ctr">
              <a:spcBef>
                <a:spcPts val="1000"/>
              </a:spcBef>
              <a:spcAft>
                <a:spcPts val="0"/>
              </a:spcAft>
              <a:buSzPts val="960"/>
              <a:buNone/>
              <a:defRPr>
                <a:solidFill>
                  <a:srgbClr val="888888"/>
                </a:solidFill>
              </a:defRPr>
            </a:lvl4pPr>
            <a:lvl5pPr lvl="4" algn="ctr">
              <a:spcBef>
                <a:spcPts val="1000"/>
              </a:spcBef>
              <a:spcAft>
                <a:spcPts val="0"/>
              </a:spcAft>
              <a:buSzPts val="960"/>
              <a:buNone/>
              <a:defRPr>
                <a:solidFill>
                  <a:srgbClr val="888888"/>
                </a:solidFill>
              </a:defRPr>
            </a:lvl5pPr>
            <a:lvl6pPr lvl="5" algn="ctr">
              <a:spcBef>
                <a:spcPts val="1000"/>
              </a:spcBef>
              <a:spcAft>
                <a:spcPts val="0"/>
              </a:spcAft>
              <a:buSzPts val="960"/>
              <a:buNone/>
              <a:defRPr>
                <a:solidFill>
                  <a:srgbClr val="888888"/>
                </a:solidFill>
              </a:defRPr>
            </a:lvl6pPr>
            <a:lvl7pPr lvl="6" algn="ctr">
              <a:spcBef>
                <a:spcPts val="1000"/>
              </a:spcBef>
              <a:spcAft>
                <a:spcPts val="0"/>
              </a:spcAft>
              <a:buSzPts val="960"/>
              <a:buNone/>
              <a:defRPr>
                <a:solidFill>
                  <a:srgbClr val="888888"/>
                </a:solidFill>
              </a:defRPr>
            </a:lvl7pPr>
            <a:lvl8pPr lvl="7" algn="ctr">
              <a:spcBef>
                <a:spcPts val="1000"/>
              </a:spcBef>
              <a:spcAft>
                <a:spcPts val="0"/>
              </a:spcAft>
              <a:buSzPts val="960"/>
              <a:buNone/>
              <a:defRPr>
                <a:solidFill>
                  <a:srgbClr val="888888"/>
                </a:solidFill>
              </a:defRPr>
            </a:lvl8pPr>
            <a:lvl9pPr lvl="8" algn="ctr">
              <a:spcBef>
                <a:spcPts val="1000"/>
              </a:spcBef>
              <a:spcAft>
                <a:spcPts val="0"/>
              </a:spcAft>
              <a:buSzPts val="960"/>
              <a:buNone/>
              <a:defRPr>
                <a:solidFill>
                  <a:srgbClr val="888888"/>
                </a:solidFill>
              </a:defRPr>
            </a:lvl9pPr>
          </a:lstStyle>
          <a:p/>
        </p:txBody>
      </p:sp>
      <p:sp>
        <p:nvSpPr>
          <p:cNvPr id="33" name="Google Shape;33;p22"/>
          <p:cNvSpPr txBox="1"/>
          <p:nvPr>
            <p:ph idx="10" type="dt"/>
          </p:nvPr>
        </p:nvSpPr>
        <p:spPr>
          <a:xfrm rot="5400000">
            <a:off x="10089390" y="1792223"/>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b="0" i="0">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22"/>
          <p:cNvSpPr txBox="1"/>
          <p:nvPr>
            <p:ph idx="11" type="ftr"/>
          </p:nvPr>
        </p:nvSpPr>
        <p:spPr>
          <a:xfrm rot="5400000">
            <a:off x="8959592" y="3226820"/>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0" i="0">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22"/>
          <p:cNvSpPr/>
          <p:nvPr/>
        </p:nvSpPr>
        <p:spPr>
          <a:xfrm>
            <a:off x="10437812" y="0"/>
            <a:ext cx="685800" cy="1143000"/>
          </a:xfrm>
          <a:prstGeom prst="rect">
            <a:avLst/>
          </a:prstGeom>
          <a:solidFill>
            <a:schemeClr val="accent1"/>
          </a:solidFill>
          <a:ln>
            <a:noFill/>
          </a:ln>
          <a:effectLst>
            <a:outerShdw blurRad="38100" rotWithShape="0" dir="5400000" dist="25400">
              <a:srgbClr val="000000">
                <a:alpha val="4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22"/>
          <p:cNvSpPr txBox="1"/>
          <p:nvPr>
            <p:ph idx="12" type="sldNum"/>
          </p:nvPr>
        </p:nvSpPr>
        <p:spPr>
          <a:xfrm>
            <a:off x="10351008" y="292608"/>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b="0" i="0" sz="2800" u="none" cap="none" strike="noStrike">
                <a:solidFill>
                  <a:schemeClr val="lt1"/>
                </a:solidFill>
                <a:latin typeface="Century Gothic"/>
                <a:ea typeface="Century Gothic"/>
                <a:cs typeface="Century Gothic"/>
                <a:sym typeface="Century Gothic"/>
              </a:defRPr>
            </a:lvl1pPr>
            <a:lvl2pPr indent="0" lvl="1" marL="0" algn="ctr">
              <a:spcBef>
                <a:spcPts val="0"/>
              </a:spcBef>
              <a:buNone/>
              <a:defRPr b="0" i="0" sz="2800" u="none" cap="none" strike="noStrike">
                <a:solidFill>
                  <a:schemeClr val="lt1"/>
                </a:solidFill>
                <a:latin typeface="Century Gothic"/>
                <a:ea typeface="Century Gothic"/>
                <a:cs typeface="Century Gothic"/>
                <a:sym typeface="Century Gothic"/>
              </a:defRPr>
            </a:lvl2pPr>
            <a:lvl3pPr indent="0" lvl="2" marL="0" algn="ctr">
              <a:spcBef>
                <a:spcPts val="0"/>
              </a:spcBef>
              <a:buNone/>
              <a:defRPr b="0" i="0" sz="2800" u="none" cap="none" strike="noStrike">
                <a:solidFill>
                  <a:schemeClr val="lt1"/>
                </a:solidFill>
                <a:latin typeface="Century Gothic"/>
                <a:ea typeface="Century Gothic"/>
                <a:cs typeface="Century Gothic"/>
                <a:sym typeface="Century Gothic"/>
              </a:defRPr>
            </a:lvl3pPr>
            <a:lvl4pPr indent="0" lvl="3" marL="0" algn="ctr">
              <a:spcBef>
                <a:spcPts val="0"/>
              </a:spcBef>
              <a:buNone/>
              <a:defRPr b="0" i="0" sz="2800" u="none" cap="none" strike="noStrike">
                <a:solidFill>
                  <a:schemeClr val="lt1"/>
                </a:solidFill>
                <a:latin typeface="Century Gothic"/>
                <a:ea typeface="Century Gothic"/>
                <a:cs typeface="Century Gothic"/>
                <a:sym typeface="Century Gothic"/>
              </a:defRPr>
            </a:lvl4pPr>
            <a:lvl5pPr indent="0" lvl="4" marL="0" algn="ctr">
              <a:spcBef>
                <a:spcPts val="0"/>
              </a:spcBef>
              <a:buNone/>
              <a:defRPr b="0" i="0" sz="2800" u="none" cap="none" strike="noStrike">
                <a:solidFill>
                  <a:schemeClr val="lt1"/>
                </a:solidFill>
                <a:latin typeface="Century Gothic"/>
                <a:ea typeface="Century Gothic"/>
                <a:cs typeface="Century Gothic"/>
                <a:sym typeface="Century Gothic"/>
              </a:defRPr>
            </a:lvl5pPr>
            <a:lvl6pPr indent="0" lvl="5" marL="0" algn="ctr">
              <a:spcBef>
                <a:spcPts val="0"/>
              </a:spcBef>
              <a:buNone/>
              <a:defRPr b="0" i="0" sz="2800" u="none" cap="none" strike="noStrike">
                <a:solidFill>
                  <a:schemeClr val="lt1"/>
                </a:solidFill>
                <a:latin typeface="Century Gothic"/>
                <a:ea typeface="Century Gothic"/>
                <a:cs typeface="Century Gothic"/>
                <a:sym typeface="Century Gothic"/>
              </a:defRPr>
            </a:lvl6pPr>
            <a:lvl7pPr indent="0" lvl="6" marL="0" algn="ctr">
              <a:spcBef>
                <a:spcPts val="0"/>
              </a:spcBef>
              <a:buNone/>
              <a:defRPr b="0" i="0" sz="2800" u="none" cap="none" strike="noStrike">
                <a:solidFill>
                  <a:schemeClr val="lt1"/>
                </a:solidFill>
                <a:latin typeface="Century Gothic"/>
                <a:ea typeface="Century Gothic"/>
                <a:cs typeface="Century Gothic"/>
                <a:sym typeface="Century Gothic"/>
              </a:defRPr>
            </a:lvl7pPr>
            <a:lvl8pPr indent="0" lvl="7" marL="0" algn="ctr">
              <a:spcBef>
                <a:spcPts val="0"/>
              </a:spcBef>
              <a:buNone/>
              <a:defRPr b="0" i="0" sz="2800" u="none" cap="none" strike="noStrike">
                <a:solidFill>
                  <a:schemeClr val="lt1"/>
                </a:solidFill>
                <a:latin typeface="Century Gothic"/>
                <a:ea typeface="Century Gothic"/>
                <a:cs typeface="Century Gothic"/>
                <a:sym typeface="Century Gothic"/>
              </a:defRPr>
            </a:lvl8pPr>
            <a:lvl9pPr indent="0" lvl="8" marL="0" algn="ctr">
              <a:spcBef>
                <a:spcPts val="0"/>
              </a:spcBef>
              <a:buNone/>
              <a:defRPr b="0" i="0" sz="28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transition advTm="1000" spd="slow" p14:dur="1500">
    <p:split orient="vert"/>
  </p:transition>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noramic Picture with Caption">
  <p:cSld name="Panoramic Picture with Caption">
    <p:spTree>
      <p:nvGrpSpPr>
        <p:cNvPr id="125" name="Shape 125"/>
        <p:cNvGrpSpPr/>
        <p:nvPr/>
      </p:nvGrpSpPr>
      <p:grpSpPr>
        <a:xfrm>
          <a:off x="0" y="0"/>
          <a:ext cx="0" cy="0"/>
          <a:chOff x="0" y="0"/>
          <a:chExt cx="0" cy="0"/>
        </a:xfrm>
      </p:grpSpPr>
      <p:grpSp>
        <p:nvGrpSpPr>
          <p:cNvPr id="126" name="Google Shape;126;p33"/>
          <p:cNvGrpSpPr/>
          <p:nvPr/>
        </p:nvGrpSpPr>
        <p:grpSpPr>
          <a:xfrm>
            <a:off x="0" y="-2373"/>
            <a:ext cx="12192000" cy="6867027"/>
            <a:chOff x="0" y="-2373"/>
            <a:chExt cx="12192000" cy="6867027"/>
          </a:xfrm>
        </p:grpSpPr>
        <p:sp>
          <p:nvSpPr>
            <p:cNvPr id="127" name="Google Shape;127;p33"/>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33"/>
            <p:cNvSpPr/>
            <p:nvPr/>
          </p:nvSpPr>
          <p:spPr>
            <a:xfrm>
              <a:off x="3220" y="2667000"/>
              <a:ext cx="4191000" cy="4191000"/>
            </a:xfrm>
            <a:prstGeom prst="ellipse">
              <a:avLst/>
            </a:prstGeom>
            <a:gradFill>
              <a:gsLst>
                <a:gs pos="0">
                  <a:srgbClr val="F7F7F7">
                    <a:alpha val="10980"/>
                  </a:srgbClr>
                </a:gs>
                <a:gs pos="36000">
                  <a:srgbClr val="F7F7F7">
                    <a:alpha val="9803"/>
                  </a:srgbClr>
                </a:gs>
                <a:gs pos="75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33"/>
            <p:cNvSpPr/>
            <p:nvPr/>
          </p:nvSpPr>
          <p:spPr>
            <a:xfrm>
              <a:off x="1750" y="2895600"/>
              <a:ext cx="2362200" cy="2362200"/>
            </a:xfrm>
            <a:prstGeom prst="ellipse">
              <a:avLst/>
            </a:prstGeom>
            <a:gradFill>
              <a:gsLst>
                <a:gs pos="0">
                  <a:srgbClr val="F7F7F7">
                    <a:alpha val="7843"/>
                  </a:srgbClr>
                </a:gs>
                <a:gs pos="36000">
                  <a:srgbClr val="F7F7F7">
                    <a:alpha val="7843"/>
                  </a:srgbClr>
                </a:gs>
                <a:gs pos="72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33"/>
            <p:cNvSpPr/>
            <p:nvPr/>
          </p:nvSpPr>
          <p:spPr>
            <a:xfrm>
              <a:off x="8609012" y="1676400"/>
              <a:ext cx="2819400" cy="2819400"/>
            </a:xfrm>
            <a:prstGeom prst="ellipse">
              <a:avLst/>
            </a:prstGeom>
            <a:gradFill>
              <a:gsLst>
                <a:gs pos="0">
                  <a:srgbClr val="F7F7F7">
                    <a:alpha val="6666"/>
                  </a:srgbClr>
                </a:gs>
                <a:gs pos="36000">
                  <a:srgbClr val="F7F7F7">
                    <a:alpha val="5882"/>
                  </a:srgbClr>
                </a:gs>
                <a:gs pos="69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33"/>
            <p:cNvSpPr/>
            <p:nvPr/>
          </p:nvSpPr>
          <p:spPr>
            <a:xfrm>
              <a:off x="7999412" y="-2373"/>
              <a:ext cx="1600200" cy="1600200"/>
            </a:xfrm>
            <a:prstGeom prst="ellipse">
              <a:avLst/>
            </a:prstGeom>
            <a:gradFill>
              <a:gsLst>
                <a:gs pos="0">
                  <a:srgbClr val="F7F7F7">
                    <a:alpha val="13725"/>
                  </a:srgbClr>
                </a:gs>
                <a:gs pos="36000">
                  <a:srgbClr val="F7F7F7">
                    <a:alpha val="6666"/>
                  </a:srgbClr>
                </a:gs>
                <a:gs pos="73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33"/>
            <p:cNvSpPr/>
            <p:nvPr/>
          </p:nvSpPr>
          <p:spPr>
            <a:xfrm>
              <a:off x="8609012" y="5874054"/>
              <a:ext cx="990600" cy="990600"/>
            </a:xfrm>
            <a:prstGeom prst="ellipse">
              <a:avLst/>
            </a:prstGeom>
            <a:gradFill>
              <a:gsLst>
                <a:gs pos="0">
                  <a:srgbClr val="F7F7F7">
                    <a:alpha val="13725"/>
                  </a:srgbClr>
                </a:gs>
                <a:gs pos="36000">
                  <a:srgbClr val="F7F7F7">
                    <a:alpha val="6666"/>
                  </a:srgbClr>
                </a:gs>
                <a:gs pos="66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33"/>
            <p:cNvSpPr/>
            <p:nvPr/>
          </p:nvSpPr>
          <p:spPr>
            <a:xfrm rot="10371525">
              <a:off x="263767" y="4438254"/>
              <a:ext cx="3299407" cy="440924"/>
            </a:xfrm>
            <a:custGeom>
              <a:rect b="b" l="l" r="r" t="t"/>
              <a:pathLst>
                <a:path extrusionOk="0" h="5291" w="1000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33"/>
            <p:cNvSpPr/>
            <p:nvPr/>
          </p:nvSpPr>
          <p:spPr>
            <a:xfrm rot="10800000">
              <a:off x="459506" y="321130"/>
              <a:ext cx="11277600" cy="4533900"/>
            </a:xfrm>
            <a:custGeom>
              <a:rect b="b" l="l" r="r" t="t"/>
              <a:pathLst>
                <a:path extrusionOk="0" h="2856" w="7104">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lt1"/>
            </a:solidFill>
            <a:ln>
              <a:noFill/>
            </a:ln>
          </p:spPr>
        </p:sp>
        <p:sp>
          <p:nvSpPr>
            <p:cNvPr id="135" name="Google Shape;135;p33"/>
            <p:cNvSpPr/>
            <p:nvPr/>
          </p:nvSpPr>
          <p:spPr>
            <a:xfrm>
              <a:off x="0" y="1587"/>
              <a:ext cx="12192000" cy="6856413"/>
            </a:xfrm>
            <a:custGeom>
              <a:rect b="b" l="l" r="r" t="t"/>
              <a:pathLst>
                <a:path extrusionOk="0" h="8638" w="15356">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136" name="Google Shape;136;p33"/>
          <p:cNvSpPr txBox="1"/>
          <p:nvPr>
            <p:ph type="title"/>
          </p:nvPr>
        </p:nvSpPr>
        <p:spPr>
          <a:xfrm>
            <a:off x="1154956" y="4966674"/>
            <a:ext cx="8825657"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2"/>
              </a:buClr>
              <a:buSzPts val="2400"/>
              <a:buFont typeface="Century Gothic"/>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7" name="Google Shape;137;p33"/>
          <p:cNvSpPr/>
          <p:nvPr>
            <p:ph idx="2" type="pic"/>
          </p:nvPr>
        </p:nvSpPr>
        <p:spPr>
          <a:xfrm>
            <a:off x="1154955" y="685800"/>
            <a:ext cx="8825658" cy="3429000"/>
          </a:xfrm>
          <a:prstGeom prst="roundRect">
            <a:avLst>
              <a:gd fmla="val 1858" name="adj"/>
            </a:avLst>
          </a:prstGeom>
          <a:noFill/>
          <a:ln>
            <a:noFill/>
          </a:ln>
          <a:effectLst>
            <a:outerShdw blurRad="50800" rotWithShape="0" algn="tl" dir="5400000" dist="50800">
              <a:srgbClr val="000000">
                <a:alpha val="42745"/>
              </a:srgbClr>
            </a:outerShdw>
          </a:effectLst>
        </p:spPr>
      </p:sp>
      <p:sp>
        <p:nvSpPr>
          <p:cNvPr id="138" name="Google Shape;138;p33"/>
          <p:cNvSpPr txBox="1"/>
          <p:nvPr>
            <p:ph idx="1" type="body"/>
          </p:nvPr>
        </p:nvSpPr>
        <p:spPr>
          <a:xfrm>
            <a:off x="1154956" y="5536665"/>
            <a:ext cx="8825656" cy="493712"/>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960"/>
              <a:buNone/>
              <a:defRPr sz="1200">
                <a:solidFill>
                  <a:schemeClr val="accent1"/>
                </a:solidFill>
              </a:defRPr>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139" name="Google Shape;139;p33"/>
          <p:cNvSpPr txBox="1"/>
          <p:nvPr>
            <p:ph idx="10" type="dt"/>
          </p:nvPr>
        </p:nvSpPr>
        <p:spPr>
          <a:xfrm>
            <a:off x="10650938" y="6394061"/>
            <a:ext cx="990599" cy="304799"/>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0" name="Google Shape;140;p33"/>
          <p:cNvSpPr txBox="1"/>
          <p:nvPr>
            <p:ph idx="11" type="ftr"/>
          </p:nvPr>
        </p:nvSpPr>
        <p:spPr>
          <a:xfrm>
            <a:off x="528358" y="6391838"/>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1" name="Google Shape;141;p33"/>
          <p:cNvSpPr/>
          <p:nvPr/>
        </p:nvSpPr>
        <p:spPr>
          <a:xfrm>
            <a:off x="10437812" y="0"/>
            <a:ext cx="685800" cy="1143000"/>
          </a:xfrm>
          <a:prstGeom prst="rect">
            <a:avLst/>
          </a:prstGeom>
          <a:solidFill>
            <a:schemeClr val="accent1"/>
          </a:solidFill>
          <a:ln>
            <a:noFill/>
          </a:ln>
          <a:effectLst>
            <a:outerShdw blurRad="38100" rotWithShape="0" dir="5400000" dist="25400">
              <a:srgbClr val="000000">
                <a:alpha val="4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33"/>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transition advTm="1000" spd="slow" p14:dur="1500">
    <p:split orient="vert"/>
  </p:transition>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showMasterSp="0">
  <p:cSld name="Title and Caption">
    <p:spTree>
      <p:nvGrpSpPr>
        <p:cNvPr id="143" name="Shape 143"/>
        <p:cNvGrpSpPr/>
        <p:nvPr/>
      </p:nvGrpSpPr>
      <p:grpSpPr>
        <a:xfrm>
          <a:off x="0" y="0"/>
          <a:ext cx="0" cy="0"/>
          <a:chOff x="0" y="0"/>
          <a:chExt cx="0" cy="0"/>
        </a:xfrm>
      </p:grpSpPr>
      <p:grpSp>
        <p:nvGrpSpPr>
          <p:cNvPr id="144" name="Google Shape;144;p34"/>
          <p:cNvGrpSpPr/>
          <p:nvPr/>
        </p:nvGrpSpPr>
        <p:grpSpPr>
          <a:xfrm>
            <a:off x="0" y="-2373"/>
            <a:ext cx="12192000" cy="6867027"/>
            <a:chOff x="0" y="-2373"/>
            <a:chExt cx="12192000" cy="6867027"/>
          </a:xfrm>
        </p:grpSpPr>
        <p:sp>
          <p:nvSpPr>
            <p:cNvPr id="145" name="Google Shape;145;p34"/>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34"/>
            <p:cNvSpPr/>
            <p:nvPr/>
          </p:nvSpPr>
          <p:spPr>
            <a:xfrm>
              <a:off x="3220" y="2667000"/>
              <a:ext cx="4191000" cy="4191000"/>
            </a:xfrm>
            <a:prstGeom prst="ellipse">
              <a:avLst/>
            </a:prstGeom>
            <a:gradFill>
              <a:gsLst>
                <a:gs pos="0">
                  <a:srgbClr val="F7F7F7">
                    <a:alpha val="10980"/>
                  </a:srgbClr>
                </a:gs>
                <a:gs pos="36000">
                  <a:srgbClr val="F7F7F7">
                    <a:alpha val="9803"/>
                  </a:srgbClr>
                </a:gs>
                <a:gs pos="75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34"/>
            <p:cNvSpPr/>
            <p:nvPr/>
          </p:nvSpPr>
          <p:spPr>
            <a:xfrm>
              <a:off x="1750" y="2895600"/>
              <a:ext cx="2362200" cy="2362200"/>
            </a:xfrm>
            <a:prstGeom prst="ellipse">
              <a:avLst/>
            </a:prstGeom>
            <a:gradFill>
              <a:gsLst>
                <a:gs pos="0">
                  <a:srgbClr val="F7F7F7">
                    <a:alpha val="7843"/>
                  </a:srgbClr>
                </a:gs>
                <a:gs pos="36000">
                  <a:srgbClr val="F7F7F7">
                    <a:alpha val="7843"/>
                  </a:srgbClr>
                </a:gs>
                <a:gs pos="72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34"/>
            <p:cNvSpPr/>
            <p:nvPr/>
          </p:nvSpPr>
          <p:spPr>
            <a:xfrm>
              <a:off x="8609012" y="1676400"/>
              <a:ext cx="2819400" cy="2819400"/>
            </a:xfrm>
            <a:prstGeom prst="ellipse">
              <a:avLst/>
            </a:prstGeom>
            <a:gradFill>
              <a:gsLst>
                <a:gs pos="0">
                  <a:srgbClr val="F7F7F7">
                    <a:alpha val="6666"/>
                  </a:srgbClr>
                </a:gs>
                <a:gs pos="36000">
                  <a:srgbClr val="F7F7F7">
                    <a:alpha val="5882"/>
                  </a:srgbClr>
                </a:gs>
                <a:gs pos="69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34"/>
            <p:cNvSpPr/>
            <p:nvPr/>
          </p:nvSpPr>
          <p:spPr>
            <a:xfrm>
              <a:off x="7999412" y="-2373"/>
              <a:ext cx="1600200" cy="1600200"/>
            </a:xfrm>
            <a:prstGeom prst="ellipse">
              <a:avLst/>
            </a:prstGeom>
            <a:gradFill>
              <a:gsLst>
                <a:gs pos="0">
                  <a:srgbClr val="F7F7F7">
                    <a:alpha val="13725"/>
                  </a:srgbClr>
                </a:gs>
                <a:gs pos="36000">
                  <a:srgbClr val="F7F7F7">
                    <a:alpha val="6666"/>
                  </a:srgbClr>
                </a:gs>
                <a:gs pos="73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34"/>
            <p:cNvSpPr/>
            <p:nvPr/>
          </p:nvSpPr>
          <p:spPr>
            <a:xfrm>
              <a:off x="8609012" y="5874054"/>
              <a:ext cx="990600" cy="990600"/>
            </a:xfrm>
            <a:prstGeom prst="ellipse">
              <a:avLst/>
            </a:prstGeom>
            <a:gradFill>
              <a:gsLst>
                <a:gs pos="0">
                  <a:srgbClr val="F7F7F7">
                    <a:alpha val="13725"/>
                  </a:srgbClr>
                </a:gs>
                <a:gs pos="36000">
                  <a:srgbClr val="F7F7F7">
                    <a:alpha val="6666"/>
                  </a:srgbClr>
                </a:gs>
                <a:gs pos="66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34"/>
            <p:cNvSpPr/>
            <p:nvPr/>
          </p:nvSpPr>
          <p:spPr>
            <a:xfrm rot="-589932">
              <a:off x="8490951" y="2714874"/>
              <a:ext cx="3299407" cy="440924"/>
            </a:xfrm>
            <a:custGeom>
              <a:rect b="b" l="l" r="r" t="t"/>
              <a:pathLst>
                <a:path extrusionOk="0" h="5291" w="1000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34"/>
            <p:cNvSpPr/>
            <p:nvPr/>
          </p:nvSpPr>
          <p:spPr>
            <a:xfrm>
              <a:off x="455612" y="2801319"/>
              <a:ext cx="11277600" cy="3602637"/>
            </a:xfrm>
            <a:custGeom>
              <a:rect b="b" l="l" r="r" t="t"/>
              <a:pathLst>
                <a:path extrusionOk="0" h="7946" w="10000">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lt1"/>
            </a:solidFill>
            <a:ln>
              <a:noFill/>
            </a:ln>
          </p:spPr>
        </p:sp>
        <p:sp>
          <p:nvSpPr>
            <p:cNvPr id="153" name="Google Shape;153;p34"/>
            <p:cNvSpPr/>
            <p:nvPr/>
          </p:nvSpPr>
          <p:spPr>
            <a:xfrm>
              <a:off x="0" y="1587"/>
              <a:ext cx="12192000" cy="6856413"/>
            </a:xfrm>
            <a:custGeom>
              <a:rect b="b" l="l" r="r" t="t"/>
              <a:pathLst>
                <a:path extrusionOk="0" h="8638" w="15356">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154" name="Google Shape;154;p34"/>
          <p:cNvSpPr txBox="1"/>
          <p:nvPr>
            <p:ph type="title"/>
          </p:nvPr>
        </p:nvSpPr>
        <p:spPr>
          <a:xfrm>
            <a:off x="1154954" y="1063416"/>
            <a:ext cx="8825659" cy="137975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lt2"/>
              </a:buClr>
              <a:buSzPts val="4000"/>
              <a:buFont typeface="Century Gothic"/>
              <a:buNone/>
              <a:defRPr sz="4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5" name="Google Shape;155;p34"/>
          <p:cNvSpPr txBox="1"/>
          <p:nvPr>
            <p:ph idx="1" type="body"/>
          </p:nvPr>
        </p:nvSpPr>
        <p:spPr>
          <a:xfrm>
            <a:off x="1154954" y="3543300"/>
            <a:ext cx="8825659" cy="2476500"/>
          </a:xfrm>
          <a:prstGeom prst="rect">
            <a:avLst/>
          </a:prstGeom>
          <a:noFill/>
          <a:ln>
            <a:noFill/>
          </a:ln>
        </p:spPr>
        <p:txBody>
          <a:bodyPr anchorCtr="0" anchor="ctr" bIns="45700" lIns="91425" spcFirstLastPara="1" rIns="91425" wrap="square" tIns="45700">
            <a:normAutofit/>
          </a:bodyPr>
          <a:lstStyle>
            <a:lvl1pPr indent="-228600" lvl="0" marL="457200" algn="l">
              <a:spcBef>
                <a:spcPts val="1000"/>
              </a:spcBef>
              <a:spcAft>
                <a:spcPts val="0"/>
              </a:spcAft>
              <a:buSzPts val="1440"/>
              <a:buNone/>
              <a:defRPr sz="18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156" name="Google Shape;156;p34"/>
          <p:cNvSpPr txBox="1"/>
          <p:nvPr>
            <p:ph idx="10" type="dt"/>
          </p:nvPr>
        </p:nvSpPr>
        <p:spPr>
          <a:xfrm>
            <a:off x="10650938" y="6394061"/>
            <a:ext cx="990599" cy="304799"/>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7" name="Google Shape;157;p34"/>
          <p:cNvSpPr txBox="1"/>
          <p:nvPr>
            <p:ph idx="11" type="ftr"/>
          </p:nvPr>
        </p:nvSpPr>
        <p:spPr>
          <a:xfrm>
            <a:off x="528358" y="6391838"/>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8" name="Google Shape;158;p34"/>
          <p:cNvSpPr/>
          <p:nvPr/>
        </p:nvSpPr>
        <p:spPr>
          <a:xfrm>
            <a:off x="10437812" y="0"/>
            <a:ext cx="685800" cy="1143000"/>
          </a:xfrm>
          <a:prstGeom prst="rect">
            <a:avLst/>
          </a:prstGeom>
          <a:solidFill>
            <a:schemeClr val="accent1"/>
          </a:solidFill>
          <a:ln>
            <a:noFill/>
          </a:ln>
          <a:effectLst>
            <a:outerShdw blurRad="38100" rotWithShape="0" dir="5400000" dist="25400">
              <a:srgbClr val="000000">
                <a:alpha val="4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34"/>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transition advTm="1000" spd="slow" p14:dur="1500">
    <p:split orient="vert"/>
  </p:transition>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showMasterSp="0">
  <p:cSld name="Quote with Caption">
    <p:spTree>
      <p:nvGrpSpPr>
        <p:cNvPr id="160" name="Shape 160"/>
        <p:cNvGrpSpPr/>
        <p:nvPr/>
      </p:nvGrpSpPr>
      <p:grpSpPr>
        <a:xfrm>
          <a:off x="0" y="0"/>
          <a:ext cx="0" cy="0"/>
          <a:chOff x="0" y="0"/>
          <a:chExt cx="0" cy="0"/>
        </a:xfrm>
      </p:grpSpPr>
      <p:grpSp>
        <p:nvGrpSpPr>
          <p:cNvPr id="161" name="Google Shape;161;p35"/>
          <p:cNvGrpSpPr/>
          <p:nvPr/>
        </p:nvGrpSpPr>
        <p:grpSpPr>
          <a:xfrm>
            <a:off x="0" y="-2373"/>
            <a:ext cx="12192000" cy="6867027"/>
            <a:chOff x="0" y="-2373"/>
            <a:chExt cx="12192000" cy="6867027"/>
          </a:xfrm>
        </p:grpSpPr>
        <p:sp>
          <p:nvSpPr>
            <p:cNvPr id="162" name="Google Shape;162;p35"/>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35"/>
            <p:cNvSpPr/>
            <p:nvPr/>
          </p:nvSpPr>
          <p:spPr>
            <a:xfrm>
              <a:off x="3220" y="2667000"/>
              <a:ext cx="4191000" cy="4191000"/>
            </a:xfrm>
            <a:prstGeom prst="ellipse">
              <a:avLst/>
            </a:prstGeom>
            <a:gradFill>
              <a:gsLst>
                <a:gs pos="0">
                  <a:srgbClr val="F7F7F7">
                    <a:alpha val="10980"/>
                  </a:srgbClr>
                </a:gs>
                <a:gs pos="36000">
                  <a:srgbClr val="F7F7F7">
                    <a:alpha val="9803"/>
                  </a:srgbClr>
                </a:gs>
                <a:gs pos="75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35"/>
            <p:cNvSpPr/>
            <p:nvPr/>
          </p:nvSpPr>
          <p:spPr>
            <a:xfrm>
              <a:off x="1750" y="2895600"/>
              <a:ext cx="2362200" cy="2362200"/>
            </a:xfrm>
            <a:prstGeom prst="ellipse">
              <a:avLst/>
            </a:prstGeom>
            <a:gradFill>
              <a:gsLst>
                <a:gs pos="0">
                  <a:srgbClr val="F7F7F7">
                    <a:alpha val="7843"/>
                  </a:srgbClr>
                </a:gs>
                <a:gs pos="36000">
                  <a:srgbClr val="F7F7F7">
                    <a:alpha val="7843"/>
                  </a:srgbClr>
                </a:gs>
                <a:gs pos="72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35"/>
            <p:cNvSpPr/>
            <p:nvPr/>
          </p:nvSpPr>
          <p:spPr>
            <a:xfrm>
              <a:off x="8609012" y="1676400"/>
              <a:ext cx="2819400" cy="2819400"/>
            </a:xfrm>
            <a:prstGeom prst="ellipse">
              <a:avLst/>
            </a:prstGeom>
            <a:gradFill>
              <a:gsLst>
                <a:gs pos="0">
                  <a:srgbClr val="F7F7F7">
                    <a:alpha val="6666"/>
                  </a:srgbClr>
                </a:gs>
                <a:gs pos="36000">
                  <a:srgbClr val="F7F7F7">
                    <a:alpha val="5882"/>
                  </a:srgbClr>
                </a:gs>
                <a:gs pos="69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35"/>
            <p:cNvSpPr/>
            <p:nvPr/>
          </p:nvSpPr>
          <p:spPr>
            <a:xfrm>
              <a:off x="7999412" y="-2373"/>
              <a:ext cx="1600200" cy="1600200"/>
            </a:xfrm>
            <a:prstGeom prst="ellipse">
              <a:avLst/>
            </a:prstGeom>
            <a:gradFill>
              <a:gsLst>
                <a:gs pos="0">
                  <a:srgbClr val="F7F7F7">
                    <a:alpha val="13725"/>
                  </a:srgbClr>
                </a:gs>
                <a:gs pos="36000">
                  <a:srgbClr val="F7F7F7">
                    <a:alpha val="6666"/>
                  </a:srgbClr>
                </a:gs>
                <a:gs pos="73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35"/>
            <p:cNvSpPr/>
            <p:nvPr/>
          </p:nvSpPr>
          <p:spPr>
            <a:xfrm>
              <a:off x="8609012" y="5874054"/>
              <a:ext cx="990600" cy="990600"/>
            </a:xfrm>
            <a:prstGeom prst="ellipse">
              <a:avLst/>
            </a:prstGeom>
            <a:gradFill>
              <a:gsLst>
                <a:gs pos="0">
                  <a:srgbClr val="F7F7F7">
                    <a:alpha val="13725"/>
                  </a:srgbClr>
                </a:gs>
                <a:gs pos="36000">
                  <a:srgbClr val="F7F7F7">
                    <a:alpha val="6666"/>
                  </a:srgbClr>
                </a:gs>
                <a:gs pos="66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35"/>
            <p:cNvSpPr/>
            <p:nvPr/>
          </p:nvSpPr>
          <p:spPr>
            <a:xfrm rot="-589932">
              <a:off x="8490951" y="4185117"/>
              <a:ext cx="3299407" cy="440924"/>
            </a:xfrm>
            <a:custGeom>
              <a:rect b="b" l="l" r="r" t="t"/>
              <a:pathLst>
                <a:path extrusionOk="0" h="5291" w="1000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35"/>
            <p:cNvSpPr/>
            <p:nvPr/>
          </p:nvSpPr>
          <p:spPr>
            <a:xfrm>
              <a:off x="455612" y="4241801"/>
              <a:ext cx="11277600" cy="2337161"/>
            </a:xfrm>
            <a:custGeom>
              <a:rect b="b" l="l" r="r" t="t"/>
              <a:pathLst>
                <a:path extrusionOk="0" h="8000" w="10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lt1"/>
            </a:solidFill>
            <a:ln>
              <a:noFill/>
            </a:ln>
          </p:spPr>
        </p:sp>
        <p:sp>
          <p:nvSpPr>
            <p:cNvPr id="170" name="Google Shape;170;p35"/>
            <p:cNvSpPr/>
            <p:nvPr/>
          </p:nvSpPr>
          <p:spPr>
            <a:xfrm>
              <a:off x="0" y="1587"/>
              <a:ext cx="12192000" cy="6856413"/>
            </a:xfrm>
            <a:custGeom>
              <a:rect b="b" l="l" r="r" t="t"/>
              <a:pathLst>
                <a:path extrusionOk="0" h="8638" w="15356">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171" name="Google Shape;171;p35"/>
          <p:cNvSpPr txBox="1"/>
          <p:nvPr/>
        </p:nvSpPr>
        <p:spPr>
          <a:xfrm>
            <a:off x="9719438" y="2631815"/>
            <a:ext cx="801912" cy="156966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0" i="0" lang="en-IN" sz="9600" u="none" cap="none" strike="noStrike">
                <a:solidFill>
                  <a:schemeClr val="accent1"/>
                </a:solidFill>
                <a:latin typeface="Arial"/>
                <a:ea typeface="Arial"/>
                <a:cs typeface="Arial"/>
                <a:sym typeface="Arial"/>
              </a:rPr>
              <a:t>”</a:t>
            </a:r>
            <a:endParaRPr/>
          </a:p>
        </p:txBody>
      </p:sp>
      <p:sp>
        <p:nvSpPr>
          <p:cNvPr id="172" name="Google Shape;172;p35"/>
          <p:cNvSpPr txBox="1"/>
          <p:nvPr/>
        </p:nvSpPr>
        <p:spPr>
          <a:xfrm>
            <a:off x="898295" y="591093"/>
            <a:ext cx="801912" cy="156966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0" i="0" lang="en-IN" sz="9600" u="none" cap="none" strike="noStrike">
                <a:solidFill>
                  <a:schemeClr val="accent1"/>
                </a:solidFill>
                <a:latin typeface="Arial"/>
                <a:ea typeface="Arial"/>
                <a:cs typeface="Arial"/>
                <a:sym typeface="Arial"/>
              </a:rPr>
              <a:t>“</a:t>
            </a:r>
            <a:endParaRPr/>
          </a:p>
        </p:txBody>
      </p:sp>
      <p:sp>
        <p:nvSpPr>
          <p:cNvPr id="173" name="Google Shape;173;p35"/>
          <p:cNvSpPr txBox="1"/>
          <p:nvPr>
            <p:ph type="title"/>
          </p:nvPr>
        </p:nvSpPr>
        <p:spPr>
          <a:xfrm>
            <a:off x="1581878" y="980517"/>
            <a:ext cx="8453906" cy="2698249"/>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lt2"/>
              </a:buClr>
              <a:buSzPts val="4000"/>
              <a:buFont typeface="Century Gothic"/>
              <a:buNone/>
              <a:defRPr sz="4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4" name="Google Shape;174;p35"/>
          <p:cNvSpPr txBox="1"/>
          <p:nvPr>
            <p:ph idx="1" type="body"/>
          </p:nvPr>
        </p:nvSpPr>
        <p:spPr>
          <a:xfrm>
            <a:off x="1945945" y="3678766"/>
            <a:ext cx="7725772" cy="34217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b="0" i="0" sz="1400" cap="small">
                <a:solidFill>
                  <a:schemeClr val="accent1"/>
                </a:solidFill>
                <a:latin typeface="Century Gothic"/>
                <a:ea typeface="Century Gothic"/>
                <a:cs typeface="Century Gothic"/>
                <a:sym typeface="Century Gothic"/>
              </a:defRPr>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175" name="Google Shape;175;p35"/>
          <p:cNvSpPr txBox="1"/>
          <p:nvPr>
            <p:ph idx="2" type="body"/>
          </p:nvPr>
        </p:nvSpPr>
        <p:spPr>
          <a:xfrm>
            <a:off x="1154954" y="4350657"/>
            <a:ext cx="8825659" cy="1676400"/>
          </a:xfrm>
          <a:prstGeom prst="rect">
            <a:avLst/>
          </a:prstGeom>
          <a:noFill/>
          <a:ln>
            <a:noFill/>
          </a:ln>
        </p:spPr>
        <p:txBody>
          <a:bodyPr anchorCtr="0" anchor="ctr" bIns="45700" lIns="91425" spcFirstLastPara="1" rIns="91425" wrap="square" tIns="45700">
            <a:normAutofit/>
          </a:bodyPr>
          <a:lstStyle>
            <a:lvl1pPr indent="-228600" lvl="0" marL="457200" algn="l">
              <a:spcBef>
                <a:spcPts val="1000"/>
              </a:spcBef>
              <a:spcAft>
                <a:spcPts val="0"/>
              </a:spcAft>
              <a:buSzPts val="1440"/>
              <a:buNone/>
              <a:defRPr sz="18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176" name="Google Shape;176;p35"/>
          <p:cNvSpPr txBox="1"/>
          <p:nvPr>
            <p:ph idx="10" type="dt"/>
          </p:nvPr>
        </p:nvSpPr>
        <p:spPr>
          <a:xfrm>
            <a:off x="10650938" y="6394061"/>
            <a:ext cx="990599" cy="304799"/>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7" name="Google Shape;177;p35"/>
          <p:cNvSpPr txBox="1"/>
          <p:nvPr>
            <p:ph idx="11" type="ftr"/>
          </p:nvPr>
        </p:nvSpPr>
        <p:spPr>
          <a:xfrm>
            <a:off x="528358" y="6391838"/>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8" name="Google Shape;178;p35"/>
          <p:cNvSpPr/>
          <p:nvPr/>
        </p:nvSpPr>
        <p:spPr>
          <a:xfrm>
            <a:off x="10437812" y="0"/>
            <a:ext cx="685800" cy="1143000"/>
          </a:xfrm>
          <a:prstGeom prst="rect">
            <a:avLst/>
          </a:prstGeom>
          <a:solidFill>
            <a:schemeClr val="accent1"/>
          </a:solidFill>
          <a:ln>
            <a:noFill/>
          </a:ln>
          <a:effectLst>
            <a:outerShdw blurRad="38100" rotWithShape="0" dir="5400000" dist="25400">
              <a:srgbClr val="000000">
                <a:alpha val="4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35"/>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transition advTm="1000" spd="slow" p14:dur="1500">
    <p:split orient="vert"/>
  </p:transition>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showMasterSp="0">
  <p:cSld name="Name Card">
    <p:spTree>
      <p:nvGrpSpPr>
        <p:cNvPr id="180" name="Shape 180"/>
        <p:cNvGrpSpPr/>
        <p:nvPr/>
      </p:nvGrpSpPr>
      <p:grpSpPr>
        <a:xfrm>
          <a:off x="0" y="0"/>
          <a:ext cx="0" cy="0"/>
          <a:chOff x="0" y="0"/>
          <a:chExt cx="0" cy="0"/>
        </a:xfrm>
      </p:grpSpPr>
      <p:grpSp>
        <p:nvGrpSpPr>
          <p:cNvPr id="181" name="Google Shape;181;p36"/>
          <p:cNvGrpSpPr/>
          <p:nvPr/>
        </p:nvGrpSpPr>
        <p:grpSpPr>
          <a:xfrm>
            <a:off x="0" y="-2373"/>
            <a:ext cx="12192000" cy="6867027"/>
            <a:chOff x="0" y="-2373"/>
            <a:chExt cx="12192000" cy="6867027"/>
          </a:xfrm>
        </p:grpSpPr>
        <p:sp>
          <p:nvSpPr>
            <p:cNvPr id="182" name="Google Shape;182;p36"/>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36"/>
            <p:cNvSpPr/>
            <p:nvPr/>
          </p:nvSpPr>
          <p:spPr>
            <a:xfrm>
              <a:off x="3220" y="2667000"/>
              <a:ext cx="4191000" cy="4191000"/>
            </a:xfrm>
            <a:prstGeom prst="ellipse">
              <a:avLst/>
            </a:prstGeom>
            <a:gradFill>
              <a:gsLst>
                <a:gs pos="0">
                  <a:srgbClr val="F7F7F7">
                    <a:alpha val="10980"/>
                  </a:srgbClr>
                </a:gs>
                <a:gs pos="36000">
                  <a:srgbClr val="F7F7F7">
                    <a:alpha val="9803"/>
                  </a:srgbClr>
                </a:gs>
                <a:gs pos="75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36"/>
            <p:cNvSpPr/>
            <p:nvPr/>
          </p:nvSpPr>
          <p:spPr>
            <a:xfrm>
              <a:off x="1750" y="2895600"/>
              <a:ext cx="2362200" cy="2362200"/>
            </a:xfrm>
            <a:prstGeom prst="ellipse">
              <a:avLst/>
            </a:prstGeom>
            <a:gradFill>
              <a:gsLst>
                <a:gs pos="0">
                  <a:srgbClr val="F7F7F7">
                    <a:alpha val="7843"/>
                  </a:srgbClr>
                </a:gs>
                <a:gs pos="36000">
                  <a:srgbClr val="F7F7F7">
                    <a:alpha val="7843"/>
                  </a:srgbClr>
                </a:gs>
                <a:gs pos="72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36"/>
            <p:cNvSpPr/>
            <p:nvPr/>
          </p:nvSpPr>
          <p:spPr>
            <a:xfrm>
              <a:off x="8609012" y="1676400"/>
              <a:ext cx="2819400" cy="2819400"/>
            </a:xfrm>
            <a:prstGeom prst="ellipse">
              <a:avLst/>
            </a:prstGeom>
            <a:gradFill>
              <a:gsLst>
                <a:gs pos="0">
                  <a:srgbClr val="F7F7F7">
                    <a:alpha val="6666"/>
                  </a:srgbClr>
                </a:gs>
                <a:gs pos="36000">
                  <a:srgbClr val="F7F7F7">
                    <a:alpha val="5882"/>
                  </a:srgbClr>
                </a:gs>
                <a:gs pos="69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36"/>
            <p:cNvSpPr/>
            <p:nvPr/>
          </p:nvSpPr>
          <p:spPr>
            <a:xfrm>
              <a:off x="7999412" y="-2373"/>
              <a:ext cx="1600200" cy="1600200"/>
            </a:xfrm>
            <a:prstGeom prst="ellipse">
              <a:avLst/>
            </a:prstGeom>
            <a:gradFill>
              <a:gsLst>
                <a:gs pos="0">
                  <a:srgbClr val="F7F7F7">
                    <a:alpha val="13725"/>
                  </a:srgbClr>
                </a:gs>
                <a:gs pos="36000">
                  <a:srgbClr val="F7F7F7">
                    <a:alpha val="6666"/>
                  </a:srgbClr>
                </a:gs>
                <a:gs pos="73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36"/>
            <p:cNvSpPr/>
            <p:nvPr/>
          </p:nvSpPr>
          <p:spPr>
            <a:xfrm>
              <a:off x="8609012" y="5874054"/>
              <a:ext cx="990600" cy="990600"/>
            </a:xfrm>
            <a:prstGeom prst="ellipse">
              <a:avLst/>
            </a:prstGeom>
            <a:gradFill>
              <a:gsLst>
                <a:gs pos="0">
                  <a:srgbClr val="F7F7F7">
                    <a:alpha val="13725"/>
                  </a:srgbClr>
                </a:gs>
                <a:gs pos="36000">
                  <a:srgbClr val="F7F7F7">
                    <a:alpha val="6666"/>
                  </a:srgbClr>
                </a:gs>
                <a:gs pos="66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36"/>
            <p:cNvSpPr/>
            <p:nvPr/>
          </p:nvSpPr>
          <p:spPr>
            <a:xfrm rot="-589932">
              <a:off x="8490951" y="4193583"/>
              <a:ext cx="3299407" cy="440924"/>
            </a:xfrm>
            <a:custGeom>
              <a:rect b="b" l="l" r="r" t="t"/>
              <a:pathLst>
                <a:path extrusionOk="0" h="5291" w="1000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36"/>
            <p:cNvSpPr/>
            <p:nvPr/>
          </p:nvSpPr>
          <p:spPr>
            <a:xfrm>
              <a:off x="455612" y="4241801"/>
              <a:ext cx="11277600" cy="2337161"/>
            </a:xfrm>
            <a:custGeom>
              <a:rect b="b" l="l" r="r" t="t"/>
              <a:pathLst>
                <a:path extrusionOk="0" h="8000" w="10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lt1"/>
            </a:solidFill>
            <a:ln>
              <a:noFill/>
            </a:ln>
          </p:spPr>
        </p:sp>
        <p:sp>
          <p:nvSpPr>
            <p:cNvPr id="190" name="Google Shape;190;p36"/>
            <p:cNvSpPr/>
            <p:nvPr/>
          </p:nvSpPr>
          <p:spPr>
            <a:xfrm>
              <a:off x="0" y="1587"/>
              <a:ext cx="12192000" cy="6856413"/>
            </a:xfrm>
            <a:custGeom>
              <a:rect b="b" l="l" r="r" t="t"/>
              <a:pathLst>
                <a:path extrusionOk="0" h="8638" w="15356">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191" name="Google Shape;191;p36"/>
          <p:cNvSpPr txBox="1"/>
          <p:nvPr>
            <p:ph type="title"/>
          </p:nvPr>
        </p:nvSpPr>
        <p:spPr>
          <a:xfrm>
            <a:off x="1154954" y="2370667"/>
            <a:ext cx="8825660" cy="1822514"/>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lt2"/>
              </a:buClr>
              <a:buSzPts val="4000"/>
              <a:buFont typeface="Century Gothic"/>
              <a:buNone/>
              <a:defRPr b="0"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2" name="Google Shape;192;p36"/>
          <p:cNvSpPr txBox="1"/>
          <p:nvPr>
            <p:ph idx="1" type="body"/>
          </p:nvPr>
        </p:nvSpPr>
        <p:spPr>
          <a:xfrm>
            <a:off x="1154954" y="5033068"/>
            <a:ext cx="8825659" cy="860400"/>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600"/>
              <a:buNone/>
              <a:defRPr sz="2000" cap="none">
                <a:solidFill>
                  <a:schemeClr val="accent1"/>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93" name="Google Shape;193;p36"/>
          <p:cNvSpPr txBox="1"/>
          <p:nvPr>
            <p:ph idx="10" type="dt"/>
          </p:nvPr>
        </p:nvSpPr>
        <p:spPr>
          <a:xfrm>
            <a:off x="10650938" y="6394061"/>
            <a:ext cx="990599" cy="304799"/>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4" name="Google Shape;194;p36"/>
          <p:cNvSpPr txBox="1"/>
          <p:nvPr>
            <p:ph idx="11" type="ftr"/>
          </p:nvPr>
        </p:nvSpPr>
        <p:spPr>
          <a:xfrm>
            <a:off x="528358" y="6391838"/>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5" name="Google Shape;195;p36"/>
          <p:cNvSpPr/>
          <p:nvPr/>
        </p:nvSpPr>
        <p:spPr>
          <a:xfrm>
            <a:off x="10437812" y="0"/>
            <a:ext cx="685800" cy="1143000"/>
          </a:xfrm>
          <a:prstGeom prst="rect">
            <a:avLst/>
          </a:prstGeom>
          <a:solidFill>
            <a:schemeClr val="accent1"/>
          </a:solidFill>
          <a:ln>
            <a:noFill/>
          </a:ln>
          <a:effectLst>
            <a:outerShdw blurRad="38100" rotWithShape="0" dir="5400000" dist="25400">
              <a:srgbClr val="000000">
                <a:alpha val="4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36"/>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transition advTm="1000" spd="slow" p14:dur="1500">
    <p:split orient="vert"/>
  </p:transition>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Column">
  <p:cSld name="3 Column">
    <p:spTree>
      <p:nvGrpSpPr>
        <p:cNvPr id="197" name="Shape 197"/>
        <p:cNvGrpSpPr/>
        <p:nvPr/>
      </p:nvGrpSpPr>
      <p:grpSpPr>
        <a:xfrm>
          <a:off x="0" y="0"/>
          <a:ext cx="0" cy="0"/>
          <a:chOff x="0" y="0"/>
          <a:chExt cx="0" cy="0"/>
        </a:xfrm>
      </p:grpSpPr>
      <p:sp>
        <p:nvSpPr>
          <p:cNvPr id="198" name="Google Shape;198;p37"/>
          <p:cNvSpPr txBox="1"/>
          <p:nvPr>
            <p:ph type="title"/>
          </p:nvPr>
        </p:nvSpPr>
        <p:spPr>
          <a:xfrm>
            <a:off x="1154953" y="973668"/>
            <a:ext cx="8761413" cy="70696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lt2"/>
              </a:buClr>
              <a:buSzPts val="3600"/>
              <a:buFont typeface="Century Gothic"/>
              <a:buNone/>
              <a:defRPr sz="36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9" name="Google Shape;199;p37"/>
          <p:cNvSpPr txBox="1"/>
          <p:nvPr>
            <p:ph idx="1" type="body"/>
          </p:nvPr>
        </p:nvSpPr>
        <p:spPr>
          <a:xfrm>
            <a:off x="1154954" y="2617299"/>
            <a:ext cx="3129168"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chemeClr val="accent1"/>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200" name="Google Shape;200;p37"/>
          <p:cNvSpPr txBox="1"/>
          <p:nvPr>
            <p:ph idx="2" type="body"/>
          </p:nvPr>
        </p:nvSpPr>
        <p:spPr>
          <a:xfrm>
            <a:off x="1154954" y="3193561"/>
            <a:ext cx="3129168" cy="2833496"/>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201" name="Google Shape;201;p37"/>
          <p:cNvSpPr txBox="1"/>
          <p:nvPr>
            <p:ph idx="3" type="body"/>
          </p:nvPr>
        </p:nvSpPr>
        <p:spPr>
          <a:xfrm>
            <a:off x="4512721" y="2603502"/>
            <a:ext cx="3145380"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chemeClr val="accent1"/>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202" name="Google Shape;202;p37"/>
          <p:cNvSpPr txBox="1"/>
          <p:nvPr>
            <p:ph idx="4" type="body"/>
          </p:nvPr>
        </p:nvSpPr>
        <p:spPr>
          <a:xfrm>
            <a:off x="4512721" y="3193561"/>
            <a:ext cx="3145380" cy="2833495"/>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203" name="Google Shape;203;p37"/>
          <p:cNvSpPr txBox="1"/>
          <p:nvPr>
            <p:ph idx="5" type="body"/>
          </p:nvPr>
        </p:nvSpPr>
        <p:spPr>
          <a:xfrm>
            <a:off x="7886700" y="2617299"/>
            <a:ext cx="3161029" cy="576261"/>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chemeClr val="accent1"/>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204" name="Google Shape;204;p37"/>
          <p:cNvSpPr txBox="1"/>
          <p:nvPr>
            <p:ph idx="6" type="body"/>
          </p:nvPr>
        </p:nvSpPr>
        <p:spPr>
          <a:xfrm>
            <a:off x="7886700" y="3193561"/>
            <a:ext cx="3164719" cy="2833493"/>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cxnSp>
        <p:nvCxnSpPr>
          <p:cNvPr id="205" name="Google Shape;205;p37"/>
          <p:cNvCxnSpPr/>
          <p:nvPr/>
        </p:nvCxnSpPr>
        <p:spPr>
          <a:xfrm>
            <a:off x="4403971" y="2569633"/>
            <a:ext cx="0" cy="3492499"/>
          </a:xfrm>
          <a:prstGeom prst="straightConnector1">
            <a:avLst/>
          </a:prstGeom>
          <a:noFill/>
          <a:ln cap="flat" cmpd="sng" w="12700">
            <a:solidFill>
              <a:schemeClr val="accent1">
                <a:alpha val="40784"/>
              </a:schemeClr>
            </a:solidFill>
            <a:prstDash val="solid"/>
            <a:round/>
            <a:headEnd len="sm" w="sm" type="none"/>
            <a:tailEnd len="sm" w="sm" type="none"/>
          </a:ln>
        </p:spPr>
      </p:cxnSp>
      <p:cxnSp>
        <p:nvCxnSpPr>
          <p:cNvPr id="206" name="Google Shape;206;p37"/>
          <p:cNvCxnSpPr/>
          <p:nvPr/>
        </p:nvCxnSpPr>
        <p:spPr>
          <a:xfrm>
            <a:off x="7772401" y="2569633"/>
            <a:ext cx="0" cy="3492499"/>
          </a:xfrm>
          <a:prstGeom prst="straightConnector1">
            <a:avLst/>
          </a:prstGeom>
          <a:noFill/>
          <a:ln cap="flat" cmpd="sng" w="12700">
            <a:solidFill>
              <a:schemeClr val="accent1">
                <a:alpha val="40784"/>
              </a:schemeClr>
            </a:solidFill>
            <a:prstDash val="solid"/>
            <a:round/>
            <a:headEnd len="sm" w="sm" type="none"/>
            <a:tailEnd len="sm" w="sm" type="none"/>
          </a:ln>
        </p:spPr>
      </p:cxnSp>
      <p:sp>
        <p:nvSpPr>
          <p:cNvPr id="207" name="Google Shape;207;p37"/>
          <p:cNvSpPr txBox="1"/>
          <p:nvPr>
            <p:ph idx="10" type="dt"/>
          </p:nvPr>
        </p:nvSpPr>
        <p:spPr>
          <a:xfrm>
            <a:off x="10650938" y="6394061"/>
            <a:ext cx="990599" cy="304799"/>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8" name="Google Shape;208;p37"/>
          <p:cNvSpPr txBox="1"/>
          <p:nvPr>
            <p:ph idx="11" type="ftr"/>
          </p:nvPr>
        </p:nvSpPr>
        <p:spPr>
          <a:xfrm>
            <a:off x="528358" y="6391838"/>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9" name="Google Shape;209;p37"/>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transition advTm="1000" spd="slow" p14:dur="1500">
    <p:split orient="vert"/>
  </p:transition>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Picture Column">
  <p:cSld name="3 Picture Column">
    <p:spTree>
      <p:nvGrpSpPr>
        <p:cNvPr id="210" name="Shape 210"/>
        <p:cNvGrpSpPr/>
        <p:nvPr/>
      </p:nvGrpSpPr>
      <p:grpSpPr>
        <a:xfrm>
          <a:off x="0" y="0"/>
          <a:ext cx="0" cy="0"/>
          <a:chOff x="0" y="0"/>
          <a:chExt cx="0" cy="0"/>
        </a:xfrm>
      </p:grpSpPr>
      <p:sp>
        <p:nvSpPr>
          <p:cNvPr id="211" name="Google Shape;211;p38"/>
          <p:cNvSpPr txBox="1"/>
          <p:nvPr>
            <p:ph type="title"/>
          </p:nvPr>
        </p:nvSpPr>
        <p:spPr>
          <a:xfrm>
            <a:off x="1154953" y="973668"/>
            <a:ext cx="8761413" cy="70696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lt2"/>
              </a:buClr>
              <a:buSzPts val="3600"/>
              <a:buFont typeface="Century Gothic"/>
              <a:buNone/>
              <a:defRPr sz="36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2" name="Google Shape;212;p38"/>
          <p:cNvSpPr txBox="1"/>
          <p:nvPr>
            <p:ph idx="1" type="body"/>
          </p:nvPr>
        </p:nvSpPr>
        <p:spPr>
          <a:xfrm>
            <a:off x="1154952" y="4532845"/>
            <a:ext cx="3050439"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chemeClr val="accent1"/>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213" name="Google Shape;213;p38"/>
          <p:cNvSpPr/>
          <p:nvPr>
            <p:ph idx="2" type="pic"/>
          </p:nvPr>
        </p:nvSpPr>
        <p:spPr>
          <a:xfrm>
            <a:off x="1334552" y="2603500"/>
            <a:ext cx="2691242" cy="1591510"/>
          </a:xfrm>
          <a:prstGeom prst="roundRect">
            <a:avLst>
              <a:gd fmla="val 1858" name="adj"/>
            </a:avLst>
          </a:prstGeom>
          <a:noFill/>
          <a:ln>
            <a:noFill/>
          </a:ln>
          <a:effectLst>
            <a:outerShdw blurRad="50800" rotWithShape="0" algn="tl" dir="5400000" dist="50800">
              <a:srgbClr val="000000">
                <a:alpha val="42745"/>
              </a:srgbClr>
            </a:outerShdw>
          </a:effectLst>
        </p:spPr>
      </p:sp>
      <p:sp>
        <p:nvSpPr>
          <p:cNvPr id="214" name="Google Shape;214;p38"/>
          <p:cNvSpPr txBox="1"/>
          <p:nvPr>
            <p:ph idx="3" type="body"/>
          </p:nvPr>
        </p:nvSpPr>
        <p:spPr>
          <a:xfrm>
            <a:off x="1154953" y="5109107"/>
            <a:ext cx="3050437" cy="917949"/>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215" name="Google Shape;215;p38"/>
          <p:cNvSpPr txBox="1"/>
          <p:nvPr>
            <p:ph idx="4" type="body"/>
          </p:nvPr>
        </p:nvSpPr>
        <p:spPr>
          <a:xfrm>
            <a:off x="4572537" y="4532846"/>
            <a:ext cx="3046766" cy="651156"/>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chemeClr val="accent1"/>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216" name="Google Shape;216;p38"/>
          <p:cNvSpPr/>
          <p:nvPr>
            <p:ph idx="5" type="pic"/>
          </p:nvPr>
        </p:nvSpPr>
        <p:spPr>
          <a:xfrm>
            <a:off x="4748463" y="2603500"/>
            <a:ext cx="2691241" cy="1591510"/>
          </a:xfrm>
          <a:prstGeom prst="roundRect">
            <a:avLst>
              <a:gd fmla="val 1858" name="adj"/>
            </a:avLst>
          </a:prstGeom>
          <a:noFill/>
          <a:ln>
            <a:noFill/>
          </a:ln>
          <a:effectLst>
            <a:outerShdw blurRad="50800" rotWithShape="0" algn="tl" dir="5400000" dist="50800">
              <a:srgbClr val="000000">
                <a:alpha val="42745"/>
              </a:srgbClr>
            </a:outerShdw>
          </a:effectLst>
        </p:spPr>
      </p:sp>
      <p:sp>
        <p:nvSpPr>
          <p:cNvPr id="217" name="Google Shape;217;p38"/>
          <p:cNvSpPr txBox="1"/>
          <p:nvPr>
            <p:ph idx="6" type="body"/>
          </p:nvPr>
        </p:nvSpPr>
        <p:spPr>
          <a:xfrm>
            <a:off x="4568865" y="5184002"/>
            <a:ext cx="3050438" cy="843056"/>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218" name="Google Shape;218;p38"/>
          <p:cNvSpPr txBox="1"/>
          <p:nvPr>
            <p:ph idx="7" type="body"/>
          </p:nvPr>
        </p:nvSpPr>
        <p:spPr>
          <a:xfrm>
            <a:off x="7983434" y="4532847"/>
            <a:ext cx="3050438" cy="651154"/>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chemeClr val="accent1"/>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219" name="Google Shape;219;p38"/>
          <p:cNvSpPr/>
          <p:nvPr>
            <p:ph idx="8" type="pic"/>
          </p:nvPr>
        </p:nvSpPr>
        <p:spPr>
          <a:xfrm>
            <a:off x="8163031" y="2603500"/>
            <a:ext cx="2691242" cy="1591510"/>
          </a:xfrm>
          <a:prstGeom prst="roundRect">
            <a:avLst>
              <a:gd fmla="val 1858" name="adj"/>
            </a:avLst>
          </a:prstGeom>
          <a:noFill/>
          <a:ln>
            <a:noFill/>
          </a:ln>
          <a:effectLst>
            <a:outerShdw blurRad="50800" rotWithShape="0" algn="tl" dir="5400000" dist="50800">
              <a:srgbClr val="000000">
                <a:alpha val="42745"/>
              </a:srgbClr>
            </a:outerShdw>
          </a:effectLst>
        </p:spPr>
      </p:sp>
      <p:sp>
        <p:nvSpPr>
          <p:cNvPr id="220" name="Google Shape;220;p38"/>
          <p:cNvSpPr txBox="1"/>
          <p:nvPr>
            <p:ph idx="9" type="body"/>
          </p:nvPr>
        </p:nvSpPr>
        <p:spPr>
          <a:xfrm>
            <a:off x="7983434" y="5184001"/>
            <a:ext cx="3050437" cy="84305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cxnSp>
        <p:nvCxnSpPr>
          <p:cNvPr id="221" name="Google Shape;221;p38"/>
          <p:cNvCxnSpPr/>
          <p:nvPr/>
        </p:nvCxnSpPr>
        <p:spPr>
          <a:xfrm>
            <a:off x="4388153" y="2603500"/>
            <a:ext cx="0" cy="3517594"/>
          </a:xfrm>
          <a:prstGeom prst="straightConnector1">
            <a:avLst/>
          </a:prstGeom>
          <a:noFill/>
          <a:ln cap="flat" cmpd="sng" w="12700">
            <a:solidFill>
              <a:schemeClr val="accent1">
                <a:alpha val="40000"/>
              </a:schemeClr>
            </a:solidFill>
            <a:prstDash val="solid"/>
            <a:round/>
            <a:headEnd len="sm" w="sm" type="none"/>
            <a:tailEnd len="sm" w="sm" type="none"/>
          </a:ln>
        </p:spPr>
      </p:cxnSp>
      <p:cxnSp>
        <p:nvCxnSpPr>
          <p:cNvPr id="222" name="Google Shape;222;p38"/>
          <p:cNvCxnSpPr/>
          <p:nvPr/>
        </p:nvCxnSpPr>
        <p:spPr>
          <a:xfrm>
            <a:off x="7801905" y="2603500"/>
            <a:ext cx="0" cy="3492500"/>
          </a:xfrm>
          <a:prstGeom prst="straightConnector1">
            <a:avLst/>
          </a:prstGeom>
          <a:noFill/>
          <a:ln cap="flat" cmpd="sng" w="12700">
            <a:solidFill>
              <a:schemeClr val="accent1">
                <a:alpha val="40000"/>
              </a:schemeClr>
            </a:solidFill>
            <a:prstDash val="solid"/>
            <a:round/>
            <a:headEnd len="sm" w="sm" type="none"/>
            <a:tailEnd len="sm" w="sm" type="none"/>
          </a:ln>
        </p:spPr>
      </p:cxnSp>
      <p:sp>
        <p:nvSpPr>
          <p:cNvPr id="223" name="Google Shape;223;p38"/>
          <p:cNvSpPr txBox="1"/>
          <p:nvPr>
            <p:ph idx="10" type="dt"/>
          </p:nvPr>
        </p:nvSpPr>
        <p:spPr>
          <a:xfrm>
            <a:off x="10650938" y="6394061"/>
            <a:ext cx="990599" cy="304799"/>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4" name="Google Shape;224;p38"/>
          <p:cNvSpPr txBox="1"/>
          <p:nvPr>
            <p:ph idx="11" type="ftr"/>
          </p:nvPr>
        </p:nvSpPr>
        <p:spPr>
          <a:xfrm>
            <a:off x="528358" y="6391838"/>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5" name="Google Shape;225;p38"/>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transition advTm="1000" spd="slow" p14:dur="1500">
    <p:split orient="vert"/>
  </p:transition>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226" name="Shape 226"/>
        <p:cNvGrpSpPr/>
        <p:nvPr/>
      </p:nvGrpSpPr>
      <p:grpSpPr>
        <a:xfrm>
          <a:off x="0" y="0"/>
          <a:ext cx="0" cy="0"/>
          <a:chOff x="0" y="0"/>
          <a:chExt cx="0" cy="0"/>
        </a:xfrm>
      </p:grpSpPr>
      <p:sp>
        <p:nvSpPr>
          <p:cNvPr id="227" name="Google Shape;227;p39"/>
          <p:cNvSpPr txBox="1"/>
          <p:nvPr>
            <p:ph type="title"/>
          </p:nvPr>
        </p:nvSpPr>
        <p:spPr>
          <a:xfrm>
            <a:off x="1154953" y="973668"/>
            <a:ext cx="8825660" cy="70696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8" name="Google Shape;228;p39"/>
          <p:cNvSpPr txBox="1"/>
          <p:nvPr>
            <p:ph idx="1" type="body"/>
          </p:nvPr>
        </p:nvSpPr>
        <p:spPr>
          <a:xfrm rot="5400000">
            <a:off x="3827511" y="-69056"/>
            <a:ext cx="3416300" cy="8761412"/>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229" name="Google Shape;229;p39"/>
          <p:cNvSpPr txBox="1"/>
          <p:nvPr>
            <p:ph idx="10" type="dt"/>
          </p:nvPr>
        </p:nvSpPr>
        <p:spPr>
          <a:xfrm>
            <a:off x="10650938" y="6394061"/>
            <a:ext cx="990599" cy="304799"/>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0" name="Google Shape;230;p39"/>
          <p:cNvSpPr txBox="1"/>
          <p:nvPr>
            <p:ph idx="11" type="ftr"/>
          </p:nvPr>
        </p:nvSpPr>
        <p:spPr>
          <a:xfrm>
            <a:off x="528358" y="6391838"/>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1" name="Google Shape;231;p39"/>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transition advTm="1000" spd="slow" p14:dur="1500">
    <p:split orient="vert"/>
  </p:transition>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232" name="Shape 232"/>
        <p:cNvGrpSpPr/>
        <p:nvPr/>
      </p:nvGrpSpPr>
      <p:grpSpPr>
        <a:xfrm>
          <a:off x="0" y="0"/>
          <a:ext cx="0" cy="0"/>
          <a:chOff x="0" y="0"/>
          <a:chExt cx="0" cy="0"/>
        </a:xfrm>
      </p:grpSpPr>
      <p:grpSp>
        <p:nvGrpSpPr>
          <p:cNvPr id="233" name="Google Shape;233;p40"/>
          <p:cNvGrpSpPr/>
          <p:nvPr/>
        </p:nvGrpSpPr>
        <p:grpSpPr>
          <a:xfrm>
            <a:off x="0" y="-2373"/>
            <a:ext cx="12192000" cy="6867027"/>
            <a:chOff x="0" y="-2373"/>
            <a:chExt cx="12192000" cy="6867027"/>
          </a:xfrm>
        </p:grpSpPr>
        <p:sp>
          <p:nvSpPr>
            <p:cNvPr id="234" name="Google Shape;234;p40"/>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40"/>
            <p:cNvSpPr/>
            <p:nvPr/>
          </p:nvSpPr>
          <p:spPr>
            <a:xfrm>
              <a:off x="3220" y="2667000"/>
              <a:ext cx="4191000" cy="4191000"/>
            </a:xfrm>
            <a:prstGeom prst="ellipse">
              <a:avLst/>
            </a:prstGeom>
            <a:gradFill>
              <a:gsLst>
                <a:gs pos="0">
                  <a:srgbClr val="F7F7F7">
                    <a:alpha val="10980"/>
                  </a:srgbClr>
                </a:gs>
                <a:gs pos="36000">
                  <a:srgbClr val="F7F7F7">
                    <a:alpha val="9803"/>
                  </a:srgbClr>
                </a:gs>
                <a:gs pos="75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40"/>
            <p:cNvSpPr/>
            <p:nvPr/>
          </p:nvSpPr>
          <p:spPr>
            <a:xfrm>
              <a:off x="1750" y="2895600"/>
              <a:ext cx="2362200" cy="2362200"/>
            </a:xfrm>
            <a:prstGeom prst="ellipse">
              <a:avLst/>
            </a:prstGeom>
            <a:gradFill>
              <a:gsLst>
                <a:gs pos="0">
                  <a:srgbClr val="F7F7F7">
                    <a:alpha val="7843"/>
                  </a:srgbClr>
                </a:gs>
                <a:gs pos="36000">
                  <a:srgbClr val="F7F7F7">
                    <a:alpha val="7843"/>
                  </a:srgbClr>
                </a:gs>
                <a:gs pos="72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40"/>
            <p:cNvSpPr/>
            <p:nvPr/>
          </p:nvSpPr>
          <p:spPr>
            <a:xfrm>
              <a:off x="8609012" y="1676400"/>
              <a:ext cx="2819400" cy="2819400"/>
            </a:xfrm>
            <a:prstGeom prst="ellipse">
              <a:avLst/>
            </a:prstGeom>
            <a:gradFill>
              <a:gsLst>
                <a:gs pos="0">
                  <a:srgbClr val="F7F7F7">
                    <a:alpha val="6666"/>
                  </a:srgbClr>
                </a:gs>
                <a:gs pos="36000">
                  <a:srgbClr val="F7F7F7">
                    <a:alpha val="5882"/>
                  </a:srgbClr>
                </a:gs>
                <a:gs pos="69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40"/>
            <p:cNvSpPr/>
            <p:nvPr/>
          </p:nvSpPr>
          <p:spPr>
            <a:xfrm>
              <a:off x="7999412" y="-2373"/>
              <a:ext cx="1600200" cy="1600200"/>
            </a:xfrm>
            <a:prstGeom prst="ellipse">
              <a:avLst/>
            </a:prstGeom>
            <a:gradFill>
              <a:gsLst>
                <a:gs pos="0">
                  <a:srgbClr val="F7F7F7">
                    <a:alpha val="13725"/>
                  </a:srgbClr>
                </a:gs>
                <a:gs pos="36000">
                  <a:srgbClr val="F7F7F7">
                    <a:alpha val="6666"/>
                  </a:srgbClr>
                </a:gs>
                <a:gs pos="73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40"/>
            <p:cNvSpPr/>
            <p:nvPr/>
          </p:nvSpPr>
          <p:spPr>
            <a:xfrm>
              <a:off x="8609012" y="5874054"/>
              <a:ext cx="990600" cy="990600"/>
            </a:xfrm>
            <a:prstGeom prst="ellipse">
              <a:avLst/>
            </a:prstGeom>
            <a:gradFill>
              <a:gsLst>
                <a:gs pos="0">
                  <a:srgbClr val="F7F7F7">
                    <a:alpha val="13725"/>
                  </a:srgbClr>
                </a:gs>
                <a:gs pos="36000">
                  <a:srgbClr val="F7F7F7">
                    <a:alpha val="6666"/>
                  </a:srgbClr>
                </a:gs>
                <a:gs pos="66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40"/>
            <p:cNvSpPr/>
            <p:nvPr/>
          </p:nvSpPr>
          <p:spPr>
            <a:xfrm rot="5101749">
              <a:off x="6294738" y="4577737"/>
              <a:ext cx="3299407" cy="440924"/>
            </a:xfrm>
            <a:custGeom>
              <a:rect b="b" l="l" r="r" t="t"/>
              <a:pathLst>
                <a:path extrusionOk="0" h="5291" w="1000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40"/>
            <p:cNvSpPr/>
            <p:nvPr/>
          </p:nvSpPr>
          <p:spPr>
            <a:xfrm>
              <a:off x="414867" y="402165"/>
              <a:ext cx="6510866" cy="605367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40"/>
            <p:cNvSpPr/>
            <p:nvPr/>
          </p:nvSpPr>
          <p:spPr>
            <a:xfrm rot="5400000">
              <a:off x="4449232" y="2801721"/>
              <a:ext cx="6053670" cy="1254558"/>
            </a:xfrm>
            <a:custGeom>
              <a:rect b="b" l="l" r="r" t="t"/>
              <a:pathLst>
                <a:path extrusionOk="0" h="8000" w="10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lt1"/>
            </a:solidFill>
            <a:ln>
              <a:noFill/>
            </a:ln>
          </p:spPr>
        </p:sp>
        <p:sp>
          <p:nvSpPr>
            <p:cNvPr id="243" name="Google Shape;243;p40"/>
            <p:cNvSpPr/>
            <p:nvPr/>
          </p:nvSpPr>
          <p:spPr>
            <a:xfrm>
              <a:off x="0" y="1587"/>
              <a:ext cx="12192000" cy="6856413"/>
            </a:xfrm>
            <a:custGeom>
              <a:rect b="b" l="l" r="r" t="t"/>
              <a:pathLst>
                <a:path extrusionOk="0" h="8638" w="15356">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244" name="Google Shape;244;p40"/>
          <p:cNvSpPr txBox="1"/>
          <p:nvPr>
            <p:ph type="title"/>
          </p:nvPr>
        </p:nvSpPr>
        <p:spPr>
          <a:xfrm rot="5400000">
            <a:off x="6909428" y="2945796"/>
            <a:ext cx="4748589" cy="1413933"/>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5" name="Google Shape;245;p40"/>
          <p:cNvSpPr txBox="1"/>
          <p:nvPr>
            <p:ph idx="1" type="body"/>
          </p:nvPr>
        </p:nvSpPr>
        <p:spPr>
          <a:xfrm rot="5400000">
            <a:off x="1904432" y="528990"/>
            <a:ext cx="4748590" cy="6247546"/>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246" name="Google Shape;246;p40"/>
          <p:cNvSpPr txBox="1"/>
          <p:nvPr>
            <p:ph idx="10" type="dt"/>
          </p:nvPr>
        </p:nvSpPr>
        <p:spPr>
          <a:xfrm>
            <a:off x="10650938" y="6394061"/>
            <a:ext cx="990599" cy="304799"/>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7" name="Google Shape;247;p40"/>
          <p:cNvSpPr txBox="1"/>
          <p:nvPr>
            <p:ph idx="11" type="ftr"/>
          </p:nvPr>
        </p:nvSpPr>
        <p:spPr>
          <a:xfrm>
            <a:off x="528358" y="6391838"/>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8" name="Google Shape;248;p40"/>
          <p:cNvSpPr/>
          <p:nvPr/>
        </p:nvSpPr>
        <p:spPr>
          <a:xfrm>
            <a:off x="10437812" y="0"/>
            <a:ext cx="685800" cy="1143000"/>
          </a:xfrm>
          <a:prstGeom prst="rect">
            <a:avLst/>
          </a:prstGeom>
          <a:solidFill>
            <a:schemeClr val="accent1"/>
          </a:solidFill>
          <a:ln>
            <a:noFill/>
          </a:ln>
          <a:effectLst>
            <a:outerShdw blurRad="38100" rotWithShape="0" dir="5400000" dist="25400">
              <a:srgbClr val="000000">
                <a:alpha val="4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40"/>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transition advTm="1000" spd="slow" p14:dur="1500">
    <p:split orient="vert"/>
  </p:transition>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67" name="Shape 267"/>
        <p:cNvGrpSpPr/>
        <p:nvPr/>
      </p:nvGrpSpPr>
      <p:grpSpPr>
        <a:xfrm>
          <a:off x="0" y="0"/>
          <a:ext cx="0" cy="0"/>
          <a:chOff x="0" y="0"/>
          <a:chExt cx="0" cy="0"/>
        </a:xfrm>
      </p:grpSpPr>
      <p:sp>
        <p:nvSpPr>
          <p:cNvPr id="268" name="Google Shape;268;p25"/>
          <p:cNvSpPr txBox="1"/>
          <p:nvPr>
            <p:ph type="title"/>
          </p:nvPr>
        </p:nvSpPr>
        <p:spPr>
          <a:xfrm>
            <a:off x="1154953" y="973668"/>
            <a:ext cx="8761413" cy="70696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dk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9" name="Google Shape;269;p25"/>
          <p:cNvSpPr txBox="1"/>
          <p:nvPr>
            <p:ph idx="1" type="body"/>
          </p:nvPr>
        </p:nvSpPr>
        <p:spPr>
          <a:xfrm>
            <a:off x="1154955" y="2603500"/>
            <a:ext cx="8761412" cy="3416300"/>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270" name="Google Shape;270;p25"/>
          <p:cNvSpPr txBox="1"/>
          <p:nvPr>
            <p:ph idx="10" type="dt"/>
          </p:nvPr>
        </p:nvSpPr>
        <p:spPr>
          <a:xfrm>
            <a:off x="10650938" y="6394061"/>
            <a:ext cx="990599" cy="304799"/>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1" name="Google Shape;271;p25"/>
          <p:cNvSpPr txBox="1"/>
          <p:nvPr>
            <p:ph idx="11" type="ftr"/>
          </p:nvPr>
        </p:nvSpPr>
        <p:spPr>
          <a:xfrm>
            <a:off x="528358" y="6391838"/>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2" name="Google Shape;272;p25"/>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transition advTm="1000" spd="slow" p14:dur="1500">
    <p:split orient="vert"/>
  </p:transition>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79" name="Shape 279"/>
        <p:cNvGrpSpPr/>
        <p:nvPr/>
      </p:nvGrpSpPr>
      <p:grpSpPr>
        <a:xfrm>
          <a:off x="0" y="0"/>
          <a:ext cx="0" cy="0"/>
          <a:chOff x="0" y="0"/>
          <a:chExt cx="0" cy="0"/>
        </a:xfrm>
      </p:grpSpPr>
      <p:sp>
        <p:nvSpPr>
          <p:cNvPr descr="Tag=AccentColor&#10;Flavor=Light&#10;Target=Fill" id="280" name="Google Shape;280;p42"/>
          <p:cNvSpPr/>
          <p:nvPr/>
        </p:nvSpPr>
        <p:spPr>
          <a:xfrm flipH="1">
            <a:off x="2599854" y="527562"/>
            <a:ext cx="6992292" cy="5102484"/>
          </a:xfrm>
          <a:custGeom>
            <a:rect b="b" l="l" r="r" t="t"/>
            <a:pathLst>
              <a:path extrusionOk="0" h="5025119" w="6886274">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entury Gothic"/>
              <a:ea typeface="Century Gothic"/>
              <a:cs typeface="Century Gothic"/>
              <a:sym typeface="Century Gothic"/>
            </a:endParaRPr>
          </a:p>
        </p:txBody>
      </p:sp>
      <p:sp>
        <p:nvSpPr>
          <p:cNvPr id="281" name="Google Shape;281;p42"/>
          <p:cNvSpPr txBox="1"/>
          <p:nvPr>
            <p:ph type="ctrTitle"/>
          </p:nvPr>
        </p:nvSpPr>
        <p:spPr>
          <a:xfrm>
            <a:off x="1508760" y="1591056"/>
            <a:ext cx="5705856" cy="3264408"/>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4800"/>
              <a:buFont typeface="Abril Fatface"/>
              <a:buNone/>
              <a:defRPr sz="4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82" name="Google Shape;282;p42"/>
          <p:cNvSpPr txBox="1"/>
          <p:nvPr>
            <p:ph idx="1" type="subTitle"/>
          </p:nvPr>
        </p:nvSpPr>
        <p:spPr>
          <a:xfrm>
            <a:off x="1524000" y="4928616"/>
            <a:ext cx="5705856" cy="996696"/>
          </a:xfrm>
          <a:prstGeom prst="rect">
            <a:avLst/>
          </a:prstGeom>
          <a:noFill/>
          <a:ln>
            <a:noFill/>
          </a:ln>
        </p:spPr>
        <p:txBody>
          <a:bodyPr anchorCtr="0" anchor="t" bIns="45700" lIns="91425" spcFirstLastPara="1" rIns="91425" wrap="square" tIns="45700">
            <a:normAutofit/>
          </a:bodyPr>
          <a:lstStyle>
            <a:lvl1pPr lvl="0" algn="l">
              <a:lnSpc>
                <a:spcPct val="100000"/>
              </a:lnSpc>
              <a:spcBef>
                <a:spcPts val="1000"/>
              </a:spcBef>
              <a:spcAft>
                <a:spcPts val="0"/>
              </a:spcAft>
              <a:buClr>
                <a:schemeClr val="dk1"/>
              </a:buClr>
              <a:buSzPts val="2400"/>
              <a:buNone/>
              <a:defRPr sz="2400" cap="none"/>
            </a:lvl1pPr>
            <a:lvl2pPr lvl="1" algn="ctr">
              <a:lnSpc>
                <a:spcPct val="100000"/>
              </a:lnSpc>
              <a:spcBef>
                <a:spcPts val="500"/>
              </a:spcBef>
              <a:spcAft>
                <a:spcPts val="0"/>
              </a:spcAft>
              <a:buClr>
                <a:schemeClr val="dk1"/>
              </a:buClr>
              <a:buSzPts val="2000"/>
              <a:buNone/>
              <a:defRPr sz="2000"/>
            </a:lvl2pPr>
            <a:lvl3pPr lvl="2" algn="ctr">
              <a:lnSpc>
                <a:spcPct val="100000"/>
              </a:lnSpc>
              <a:spcBef>
                <a:spcPts val="500"/>
              </a:spcBef>
              <a:spcAft>
                <a:spcPts val="0"/>
              </a:spcAft>
              <a:buClr>
                <a:schemeClr val="dk1"/>
              </a:buClr>
              <a:buSzPts val="1800"/>
              <a:buNone/>
              <a:defRPr sz="1800"/>
            </a:lvl3pPr>
            <a:lvl4pPr lvl="3" algn="ctr">
              <a:lnSpc>
                <a:spcPct val="100000"/>
              </a:lnSpc>
              <a:spcBef>
                <a:spcPts val="500"/>
              </a:spcBef>
              <a:spcAft>
                <a:spcPts val="0"/>
              </a:spcAft>
              <a:buClr>
                <a:schemeClr val="dk1"/>
              </a:buClr>
              <a:buSzPts val="1600"/>
              <a:buNone/>
              <a:defRPr sz="1600"/>
            </a:lvl4pPr>
            <a:lvl5pPr lvl="4" algn="ctr">
              <a:lnSpc>
                <a:spcPct val="10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83" name="Google Shape;283;p4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4" name="Google Shape;284;p4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5" name="Google Shape;285;p4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transition advTm="1000" spd="slow" p14:dur="1500">
    <p:split orient="vert"/>
  </p:transition>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7" name="Shape 37"/>
        <p:cNvGrpSpPr/>
        <p:nvPr/>
      </p:nvGrpSpPr>
      <p:grpSpPr>
        <a:xfrm>
          <a:off x="0" y="0"/>
          <a:ext cx="0" cy="0"/>
          <a:chOff x="0" y="0"/>
          <a:chExt cx="0" cy="0"/>
        </a:xfrm>
      </p:grpSpPr>
      <p:sp>
        <p:nvSpPr>
          <p:cNvPr id="38" name="Google Shape;38;p24"/>
          <p:cNvSpPr txBox="1"/>
          <p:nvPr>
            <p:ph type="title"/>
          </p:nvPr>
        </p:nvSpPr>
        <p:spPr>
          <a:xfrm>
            <a:off x="1154953" y="973668"/>
            <a:ext cx="8761413" cy="70696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24"/>
          <p:cNvSpPr txBox="1"/>
          <p:nvPr>
            <p:ph idx="1" type="body"/>
          </p:nvPr>
        </p:nvSpPr>
        <p:spPr>
          <a:xfrm>
            <a:off x="1154955" y="2603500"/>
            <a:ext cx="8761412" cy="3416300"/>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40" name="Google Shape;40;p24"/>
          <p:cNvSpPr txBox="1"/>
          <p:nvPr>
            <p:ph idx="10" type="dt"/>
          </p:nvPr>
        </p:nvSpPr>
        <p:spPr>
          <a:xfrm>
            <a:off x="10650938" y="6394061"/>
            <a:ext cx="990599" cy="304799"/>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24"/>
          <p:cNvSpPr txBox="1"/>
          <p:nvPr>
            <p:ph idx="11" type="ftr"/>
          </p:nvPr>
        </p:nvSpPr>
        <p:spPr>
          <a:xfrm>
            <a:off x="528358" y="6391838"/>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24"/>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transition advTm="1000" spd="slow" p14:dur="1500">
    <p:split orient="vert"/>
  </p:transition>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86" name="Shape 286"/>
        <p:cNvGrpSpPr/>
        <p:nvPr/>
      </p:nvGrpSpPr>
      <p:grpSpPr>
        <a:xfrm>
          <a:off x="0" y="0"/>
          <a:ext cx="0" cy="0"/>
          <a:chOff x="0" y="0"/>
          <a:chExt cx="0" cy="0"/>
        </a:xfrm>
      </p:grpSpPr>
      <p:sp>
        <p:nvSpPr>
          <p:cNvPr descr="Tag=AccentColor&#10;Flavor=Light&#10;Target=Fill" id="287" name="Google Shape;287;p43"/>
          <p:cNvSpPr/>
          <p:nvPr/>
        </p:nvSpPr>
        <p:spPr>
          <a:xfrm flipH="1">
            <a:off x="1" y="315111"/>
            <a:ext cx="3021543" cy="1435442"/>
          </a:xfrm>
          <a:custGeom>
            <a:rect b="b" l="l" r="r" t="t"/>
            <a:pathLst>
              <a:path extrusionOk="0" h="1435442" w="3021543">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entury Gothic"/>
              <a:ea typeface="Century Gothic"/>
              <a:cs typeface="Century Gothic"/>
              <a:sym typeface="Century Gothic"/>
            </a:endParaRPr>
          </a:p>
        </p:txBody>
      </p:sp>
      <p:sp>
        <p:nvSpPr>
          <p:cNvPr id="288" name="Google Shape;288;p4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4000"/>
              <a:buFont typeface="Abril Fatface"/>
              <a:buNone/>
              <a:defRPr sz="4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89" name="Google Shape;289;p43"/>
          <p:cNvSpPr txBox="1"/>
          <p:nvPr>
            <p:ph idx="1" type="body"/>
          </p:nvPr>
        </p:nvSpPr>
        <p:spPr>
          <a:xfrm>
            <a:off x="838200" y="2011680"/>
            <a:ext cx="10515600" cy="416052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1000"/>
              </a:spcBef>
              <a:spcAft>
                <a:spcPts val="0"/>
              </a:spcAft>
              <a:buClr>
                <a:schemeClr val="dk1"/>
              </a:buClr>
              <a:buSzPts val="1800"/>
              <a:buChar char="•"/>
              <a:defRPr/>
            </a:lvl1pPr>
            <a:lvl2pPr indent="-342900" lvl="1" marL="914400" algn="l">
              <a:lnSpc>
                <a:spcPct val="100000"/>
              </a:lnSpc>
              <a:spcBef>
                <a:spcPts val="500"/>
              </a:spcBef>
              <a:spcAft>
                <a:spcPts val="0"/>
              </a:spcAft>
              <a:buClr>
                <a:schemeClr val="dk1"/>
              </a:buClr>
              <a:buSzPts val="1800"/>
              <a:buChar char="•"/>
              <a:defRPr/>
            </a:lvl2pPr>
            <a:lvl3pPr indent="-342900" lvl="2" marL="1371600" algn="l">
              <a:lnSpc>
                <a:spcPct val="100000"/>
              </a:lnSpc>
              <a:spcBef>
                <a:spcPts val="500"/>
              </a:spcBef>
              <a:spcAft>
                <a:spcPts val="0"/>
              </a:spcAft>
              <a:buClr>
                <a:schemeClr val="dk1"/>
              </a:buClr>
              <a:buSzPts val="1800"/>
              <a:buChar char="•"/>
              <a:defRPr/>
            </a:lvl3pPr>
            <a:lvl4pPr indent="-342900" lvl="3" marL="1828800" algn="l">
              <a:lnSpc>
                <a:spcPct val="100000"/>
              </a:lnSpc>
              <a:spcBef>
                <a:spcPts val="500"/>
              </a:spcBef>
              <a:spcAft>
                <a:spcPts val="0"/>
              </a:spcAft>
              <a:buClr>
                <a:schemeClr val="dk1"/>
              </a:buClr>
              <a:buSzPts val="1800"/>
              <a:buChar char="•"/>
              <a:defRPr/>
            </a:lvl4pPr>
            <a:lvl5pPr indent="-342900" lvl="4" marL="2286000" algn="l">
              <a:lnSpc>
                <a:spcPct val="10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90" name="Google Shape;290;p4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1" name="Google Shape;291;p4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2" name="Google Shape;292;p4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transition advTm="1000" spd="slow" p14:dur="1500">
    <p:split orient="vert"/>
  </p:transition>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93" name="Shape 293"/>
        <p:cNvGrpSpPr/>
        <p:nvPr/>
      </p:nvGrpSpPr>
      <p:grpSpPr>
        <a:xfrm>
          <a:off x="0" y="0"/>
          <a:ext cx="0" cy="0"/>
          <a:chOff x="0" y="0"/>
          <a:chExt cx="0" cy="0"/>
        </a:xfrm>
      </p:grpSpPr>
      <p:sp>
        <p:nvSpPr>
          <p:cNvPr descr="Tag=AccentColor&#10;Flavor=Light&#10;Target=Fill" id="294" name="Google Shape;294;p44"/>
          <p:cNvSpPr/>
          <p:nvPr/>
        </p:nvSpPr>
        <p:spPr>
          <a:xfrm>
            <a:off x="7209816" y="0"/>
            <a:ext cx="4143984" cy="5747660"/>
          </a:xfrm>
          <a:custGeom>
            <a:rect b="b" l="l" r="r" t="t"/>
            <a:pathLst>
              <a:path extrusionOk="0" h="5956080" w="3843750">
                <a:moveTo>
                  <a:pt x="0" y="346"/>
                </a:moveTo>
                <a:cubicBezTo>
                  <a:pt x="12120" y="1234155"/>
                  <a:pt x="72720" y="2447534"/>
                  <a:pt x="72373" y="2447534"/>
                </a:cubicBezTo>
                <a:cubicBezTo>
                  <a:pt x="72720" y="2449265"/>
                  <a:pt x="114274" y="3641520"/>
                  <a:pt x="145093" y="3878724"/>
                </a:cubicBezTo>
                <a:cubicBezTo>
                  <a:pt x="176258" y="4119392"/>
                  <a:pt x="210194" y="3969797"/>
                  <a:pt x="237897" y="4208041"/>
                </a:cubicBezTo>
                <a:cubicBezTo>
                  <a:pt x="250017" y="4367677"/>
                  <a:pt x="237204" y="4527661"/>
                  <a:pt x="281875" y="4677601"/>
                </a:cubicBezTo>
                <a:cubicBezTo>
                  <a:pt x="278758" y="4908226"/>
                  <a:pt x="338319" y="5059552"/>
                  <a:pt x="360135" y="5287407"/>
                </a:cubicBezTo>
                <a:cubicBezTo>
                  <a:pt x="370177" y="5468860"/>
                  <a:pt x="348015" y="5649274"/>
                  <a:pt x="414155" y="5817914"/>
                </a:cubicBezTo>
                <a:cubicBezTo>
                  <a:pt x="467137" y="5947770"/>
                  <a:pt x="534662" y="6049578"/>
                  <a:pt x="681487" y="5914873"/>
                </a:cubicBezTo>
                <a:cubicBezTo>
                  <a:pt x="680448" y="5747964"/>
                  <a:pt x="925963" y="5772897"/>
                  <a:pt x="892373" y="5605295"/>
                </a:cubicBezTo>
                <a:cubicBezTo>
                  <a:pt x="1003184" y="5641309"/>
                  <a:pt x="945009" y="5759046"/>
                  <a:pt x="1027770" y="5804063"/>
                </a:cubicBezTo>
                <a:cubicBezTo>
                  <a:pt x="1099105" y="5719915"/>
                  <a:pt x="1051664" y="5551968"/>
                  <a:pt x="1200566" y="5527036"/>
                </a:cubicBezTo>
                <a:cubicBezTo>
                  <a:pt x="1352931" y="5564088"/>
                  <a:pt x="1336655" y="5453970"/>
                  <a:pt x="1348083" y="5363590"/>
                </a:cubicBezTo>
                <a:cubicBezTo>
                  <a:pt x="1370938" y="5149586"/>
                  <a:pt x="1389291" y="5009687"/>
                  <a:pt x="1425997" y="4800532"/>
                </a:cubicBezTo>
                <a:cubicBezTo>
                  <a:pt x="1436385" y="4748243"/>
                  <a:pt x="1415608" y="4628775"/>
                  <a:pt x="1517416" y="4640549"/>
                </a:cubicBezTo>
                <a:cubicBezTo>
                  <a:pt x="1596022" y="4651976"/>
                  <a:pt x="1566242" y="4746512"/>
                  <a:pt x="1569705" y="4803995"/>
                </a:cubicBezTo>
                <a:cubicBezTo>
                  <a:pt x="1600177" y="5128809"/>
                  <a:pt x="1532998" y="5109763"/>
                  <a:pt x="1530921" y="5433885"/>
                </a:cubicBezTo>
                <a:cubicBezTo>
                  <a:pt x="1530574" y="5446697"/>
                  <a:pt x="1580786" y="5458125"/>
                  <a:pt x="1614721" y="5319957"/>
                </a:cubicBezTo>
                <a:cubicBezTo>
                  <a:pt x="1681208" y="5047432"/>
                  <a:pt x="1760507" y="4832736"/>
                  <a:pt x="1800676" y="4608691"/>
                </a:cubicBezTo>
                <a:cubicBezTo>
                  <a:pt x="1848463" y="4656824"/>
                  <a:pt x="1889671" y="4439704"/>
                  <a:pt x="1918759" y="4486799"/>
                </a:cubicBezTo>
                <a:cubicBezTo>
                  <a:pt x="1932264" y="4566098"/>
                  <a:pt x="1956503" y="4642626"/>
                  <a:pt x="2009139" y="4715000"/>
                </a:cubicBezTo>
                <a:cubicBezTo>
                  <a:pt x="2054502" y="4933851"/>
                  <a:pt x="2004983" y="5137812"/>
                  <a:pt x="2135532" y="5321689"/>
                </a:cubicBezTo>
                <a:cubicBezTo>
                  <a:pt x="2135532" y="5321689"/>
                  <a:pt x="2137610" y="5265245"/>
                  <a:pt x="2209291" y="5028733"/>
                </a:cubicBezTo>
                <a:cubicBezTo>
                  <a:pt x="2267120" y="4838277"/>
                  <a:pt x="2341225" y="4936622"/>
                  <a:pt x="2501208" y="4457711"/>
                </a:cubicBezTo>
                <a:cubicBezTo>
                  <a:pt x="2545186" y="4641934"/>
                  <a:pt x="2446495" y="4877753"/>
                  <a:pt x="2695127" y="4973674"/>
                </a:cubicBezTo>
                <a:cubicBezTo>
                  <a:pt x="2743260" y="4833775"/>
                  <a:pt x="2706208" y="4662365"/>
                  <a:pt x="2825329" y="4563328"/>
                </a:cubicBezTo>
                <a:cubicBezTo>
                  <a:pt x="2859958" y="4534586"/>
                  <a:pt x="2884890" y="4501689"/>
                  <a:pt x="2904628" y="4466368"/>
                </a:cubicBezTo>
                <a:cubicBezTo>
                  <a:pt x="2910515" y="4484375"/>
                  <a:pt x="2916749" y="4503074"/>
                  <a:pt x="2922635" y="4519696"/>
                </a:cubicBezTo>
                <a:cubicBezTo>
                  <a:pt x="2946529" y="4491647"/>
                  <a:pt x="3082618" y="3784882"/>
                  <a:pt x="3089544" y="3606545"/>
                </a:cubicBezTo>
                <a:cubicBezTo>
                  <a:pt x="3124172" y="3733285"/>
                  <a:pt x="3150490" y="3989882"/>
                  <a:pt x="3150490" y="3989882"/>
                </a:cubicBezTo>
                <a:cubicBezTo>
                  <a:pt x="3150490" y="3989882"/>
                  <a:pt x="3300085" y="3936900"/>
                  <a:pt x="3755448" y="1538193"/>
                </a:cubicBezTo>
                <a:cubicBezTo>
                  <a:pt x="3791461" y="1348775"/>
                  <a:pt x="3824704" y="697762"/>
                  <a:pt x="3850330" y="0"/>
                </a:cubicBezTo>
                <a:lnTo>
                  <a:pt x="0" y="0"/>
                </a:lnTo>
                <a:close/>
              </a:path>
            </a:pathLst>
          </a:custGeom>
          <a:solidFill>
            <a:schemeClr val="accent1">
              <a:alpha val="2000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entury Gothic"/>
              <a:ea typeface="Century Gothic"/>
              <a:cs typeface="Century Gothic"/>
              <a:sym typeface="Century Gothic"/>
            </a:endParaRPr>
          </a:p>
        </p:txBody>
      </p:sp>
      <p:sp>
        <p:nvSpPr>
          <p:cNvPr id="295" name="Google Shape;295;p44"/>
          <p:cNvSpPr txBox="1"/>
          <p:nvPr>
            <p:ph type="title"/>
          </p:nvPr>
        </p:nvSpPr>
        <p:spPr>
          <a:xfrm>
            <a:off x="831850" y="1078991"/>
            <a:ext cx="5266944" cy="3136392"/>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4800"/>
              <a:buFont typeface="Abril Fatface"/>
              <a:buNone/>
              <a:defRPr sz="4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6" name="Google Shape;296;p44"/>
          <p:cNvSpPr txBox="1"/>
          <p:nvPr>
            <p:ph idx="1" type="body"/>
          </p:nvPr>
        </p:nvSpPr>
        <p:spPr>
          <a:xfrm>
            <a:off x="831850" y="4279392"/>
            <a:ext cx="5266944"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Clr>
                <a:schemeClr val="dk1"/>
              </a:buClr>
              <a:buSzPts val="2400"/>
              <a:buNone/>
              <a:defRPr sz="2400" cap="none">
                <a:solidFill>
                  <a:schemeClr val="dk1"/>
                </a:solidFill>
              </a:defRPr>
            </a:lvl1pPr>
            <a:lvl2pPr indent="-228600" lvl="1" marL="914400" algn="l">
              <a:lnSpc>
                <a:spcPct val="100000"/>
              </a:lnSpc>
              <a:spcBef>
                <a:spcPts val="500"/>
              </a:spcBef>
              <a:spcAft>
                <a:spcPts val="0"/>
              </a:spcAft>
              <a:buClr>
                <a:srgbClr val="888888"/>
              </a:buClr>
              <a:buSzPts val="2000"/>
              <a:buNone/>
              <a:defRPr sz="2000">
                <a:solidFill>
                  <a:srgbClr val="888888"/>
                </a:solidFill>
              </a:defRPr>
            </a:lvl2pPr>
            <a:lvl3pPr indent="-228600" lvl="2" marL="1371600" algn="l">
              <a:lnSpc>
                <a:spcPct val="100000"/>
              </a:lnSpc>
              <a:spcBef>
                <a:spcPts val="500"/>
              </a:spcBef>
              <a:spcAft>
                <a:spcPts val="0"/>
              </a:spcAft>
              <a:buClr>
                <a:srgbClr val="888888"/>
              </a:buClr>
              <a:buSzPts val="1800"/>
              <a:buNone/>
              <a:defRPr sz="1800">
                <a:solidFill>
                  <a:srgbClr val="888888"/>
                </a:solidFill>
              </a:defRPr>
            </a:lvl3pPr>
            <a:lvl4pPr indent="-228600" lvl="3" marL="1828800" algn="l">
              <a:lnSpc>
                <a:spcPct val="100000"/>
              </a:lnSpc>
              <a:spcBef>
                <a:spcPts val="500"/>
              </a:spcBef>
              <a:spcAft>
                <a:spcPts val="0"/>
              </a:spcAft>
              <a:buClr>
                <a:srgbClr val="888888"/>
              </a:buClr>
              <a:buSzPts val="1600"/>
              <a:buNone/>
              <a:defRPr sz="1600">
                <a:solidFill>
                  <a:srgbClr val="888888"/>
                </a:solidFill>
              </a:defRPr>
            </a:lvl4pPr>
            <a:lvl5pPr indent="-228600" lvl="4" marL="2286000" algn="l">
              <a:lnSpc>
                <a:spcPct val="10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97" name="Google Shape;297;p4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8" name="Google Shape;298;p4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9" name="Google Shape;299;p4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transition advTm="1000" spd="slow" p14:dur="1500">
    <p:split orient="vert"/>
  </p:transition>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00" name="Shape 300"/>
        <p:cNvGrpSpPr/>
        <p:nvPr/>
      </p:nvGrpSpPr>
      <p:grpSpPr>
        <a:xfrm>
          <a:off x="0" y="0"/>
          <a:ext cx="0" cy="0"/>
          <a:chOff x="0" y="0"/>
          <a:chExt cx="0" cy="0"/>
        </a:xfrm>
      </p:grpSpPr>
      <p:sp>
        <p:nvSpPr>
          <p:cNvPr descr="Tag=AccentColor&#10;Flavor=Light&#10;Target=Fill" id="301" name="Google Shape;301;p45"/>
          <p:cNvSpPr/>
          <p:nvPr/>
        </p:nvSpPr>
        <p:spPr>
          <a:xfrm flipH="1">
            <a:off x="1" y="315111"/>
            <a:ext cx="3021543" cy="1435442"/>
          </a:xfrm>
          <a:custGeom>
            <a:rect b="b" l="l" r="r" t="t"/>
            <a:pathLst>
              <a:path extrusionOk="0" h="1435442" w="3021543">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entury Gothic"/>
              <a:ea typeface="Century Gothic"/>
              <a:cs typeface="Century Gothic"/>
              <a:sym typeface="Century Gothic"/>
            </a:endParaRPr>
          </a:p>
        </p:txBody>
      </p:sp>
      <p:sp>
        <p:nvSpPr>
          <p:cNvPr id="302" name="Google Shape;302;p4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4000"/>
              <a:buFont typeface="Abril Fatface"/>
              <a:buNone/>
              <a:defRPr sz="4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3" name="Google Shape;303;p45"/>
          <p:cNvSpPr txBox="1"/>
          <p:nvPr>
            <p:ph idx="1" type="body"/>
          </p:nvPr>
        </p:nvSpPr>
        <p:spPr>
          <a:xfrm>
            <a:off x="838200" y="2011680"/>
            <a:ext cx="4937760" cy="416052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1000"/>
              </a:spcBef>
              <a:spcAft>
                <a:spcPts val="0"/>
              </a:spcAft>
              <a:buClr>
                <a:schemeClr val="dk1"/>
              </a:buClr>
              <a:buSzPts val="1800"/>
              <a:buChar char="•"/>
              <a:defRPr/>
            </a:lvl1pPr>
            <a:lvl2pPr indent="-342900" lvl="1" marL="914400" algn="l">
              <a:lnSpc>
                <a:spcPct val="100000"/>
              </a:lnSpc>
              <a:spcBef>
                <a:spcPts val="500"/>
              </a:spcBef>
              <a:spcAft>
                <a:spcPts val="0"/>
              </a:spcAft>
              <a:buClr>
                <a:schemeClr val="dk1"/>
              </a:buClr>
              <a:buSzPts val="1800"/>
              <a:buChar char="•"/>
              <a:defRPr/>
            </a:lvl2pPr>
            <a:lvl3pPr indent="-342900" lvl="2" marL="1371600" algn="l">
              <a:lnSpc>
                <a:spcPct val="100000"/>
              </a:lnSpc>
              <a:spcBef>
                <a:spcPts val="500"/>
              </a:spcBef>
              <a:spcAft>
                <a:spcPts val="0"/>
              </a:spcAft>
              <a:buClr>
                <a:schemeClr val="dk1"/>
              </a:buClr>
              <a:buSzPts val="1800"/>
              <a:buChar char="•"/>
              <a:defRPr/>
            </a:lvl3pPr>
            <a:lvl4pPr indent="-342900" lvl="3" marL="1828800" algn="l">
              <a:lnSpc>
                <a:spcPct val="100000"/>
              </a:lnSpc>
              <a:spcBef>
                <a:spcPts val="500"/>
              </a:spcBef>
              <a:spcAft>
                <a:spcPts val="0"/>
              </a:spcAft>
              <a:buClr>
                <a:schemeClr val="dk1"/>
              </a:buClr>
              <a:buSzPts val="1800"/>
              <a:buChar char="•"/>
              <a:defRPr/>
            </a:lvl4pPr>
            <a:lvl5pPr indent="-342900" lvl="4" marL="2286000" algn="l">
              <a:lnSpc>
                <a:spcPct val="10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04" name="Google Shape;304;p45"/>
          <p:cNvSpPr txBox="1"/>
          <p:nvPr>
            <p:ph idx="2" type="body"/>
          </p:nvPr>
        </p:nvSpPr>
        <p:spPr>
          <a:xfrm>
            <a:off x="6419088" y="2011680"/>
            <a:ext cx="4937760" cy="416052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1000"/>
              </a:spcBef>
              <a:spcAft>
                <a:spcPts val="0"/>
              </a:spcAft>
              <a:buClr>
                <a:schemeClr val="dk1"/>
              </a:buClr>
              <a:buSzPts val="1800"/>
              <a:buChar char="•"/>
              <a:defRPr/>
            </a:lvl1pPr>
            <a:lvl2pPr indent="-342900" lvl="1" marL="914400" algn="l">
              <a:lnSpc>
                <a:spcPct val="100000"/>
              </a:lnSpc>
              <a:spcBef>
                <a:spcPts val="500"/>
              </a:spcBef>
              <a:spcAft>
                <a:spcPts val="0"/>
              </a:spcAft>
              <a:buClr>
                <a:schemeClr val="dk1"/>
              </a:buClr>
              <a:buSzPts val="1800"/>
              <a:buChar char="•"/>
              <a:defRPr/>
            </a:lvl2pPr>
            <a:lvl3pPr indent="-342900" lvl="2" marL="1371600" algn="l">
              <a:lnSpc>
                <a:spcPct val="100000"/>
              </a:lnSpc>
              <a:spcBef>
                <a:spcPts val="500"/>
              </a:spcBef>
              <a:spcAft>
                <a:spcPts val="0"/>
              </a:spcAft>
              <a:buClr>
                <a:schemeClr val="dk1"/>
              </a:buClr>
              <a:buSzPts val="1800"/>
              <a:buChar char="•"/>
              <a:defRPr/>
            </a:lvl3pPr>
            <a:lvl4pPr indent="-342900" lvl="3" marL="1828800" algn="l">
              <a:lnSpc>
                <a:spcPct val="100000"/>
              </a:lnSpc>
              <a:spcBef>
                <a:spcPts val="500"/>
              </a:spcBef>
              <a:spcAft>
                <a:spcPts val="0"/>
              </a:spcAft>
              <a:buClr>
                <a:schemeClr val="dk1"/>
              </a:buClr>
              <a:buSzPts val="1800"/>
              <a:buChar char="•"/>
              <a:defRPr/>
            </a:lvl4pPr>
            <a:lvl5pPr indent="-342900" lvl="4" marL="2286000" algn="l">
              <a:lnSpc>
                <a:spcPct val="10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05" name="Google Shape;305;p4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6" name="Google Shape;306;p4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7" name="Google Shape;307;p4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transition advTm="1000" spd="slow" p14:dur="1500">
    <p:split orient="vert"/>
  </p:transition>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08" name="Shape 308"/>
        <p:cNvGrpSpPr/>
        <p:nvPr/>
      </p:nvGrpSpPr>
      <p:grpSpPr>
        <a:xfrm>
          <a:off x="0" y="0"/>
          <a:ext cx="0" cy="0"/>
          <a:chOff x="0" y="0"/>
          <a:chExt cx="0" cy="0"/>
        </a:xfrm>
      </p:grpSpPr>
      <p:sp>
        <p:nvSpPr>
          <p:cNvPr descr="Tag=AccentColor&#10;Flavor=Light&#10;Target=Fill" id="309" name="Google Shape;309;p46"/>
          <p:cNvSpPr/>
          <p:nvPr/>
        </p:nvSpPr>
        <p:spPr>
          <a:xfrm flipH="1">
            <a:off x="1" y="315111"/>
            <a:ext cx="3021543" cy="1435442"/>
          </a:xfrm>
          <a:custGeom>
            <a:rect b="b" l="l" r="r" t="t"/>
            <a:pathLst>
              <a:path extrusionOk="0" h="1435442" w="3021543">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entury Gothic"/>
              <a:ea typeface="Century Gothic"/>
              <a:cs typeface="Century Gothic"/>
              <a:sym typeface="Century Gothic"/>
            </a:endParaRPr>
          </a:p>
        </p:txBody>
      </p:sp>
      <p:sp>
        <p:nvSpPr>
          <p:cNvPr id="310" name="Google Shape;310;p4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4000"/>
              <a:buFont typeface="Abril Fatface"/>
              <a:buNone/>
              <a:defRPr sz="4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1" name="Google Shape;311;p46"/>
          <p:cNvSpPr txBox="1"/>
          <p:nvPr>
            <p:ph idx="1" type="body"/>
          </p:nvPr>
        </p:nvSpPr>
        <p:spPr>
          <a:xfrm>
            <a:off x="839788" y="2011680"/>
            <a:ext cx="4937760" cy="950976"/>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1000"/>
              </a:spcBef>
              <a:spcAft>
                <a:spcPts val="0"/>
              </a:spcAft>
              <a:buClr>
                <a:schemeClr val="dk1"/>
              </a:buClr>
              <a:buSzPts val="2800"/>
              <a:buNone/>
              <a:defRPr b="1" sz="2800"/>
            </a:lvl1pPr>
            <a:lvl2pPr indent="-228600" lvl="1" marL="914400" algn="l">
              <a:lnSpc>
                <a:spcPct val="100000"/>
              </a:lnSpc>
              <a:spcBef>
                <a:spcPts val="500"/>
              </a:spcBef>
              <a:spcAft>
                <a:spcPts val="0"/>
              </a:spcAft>
              <a:buClr>
                <a:schemeClr val="dk1"/>
              </a:buClr>
              <a:buSzPts val="2000"/>
              <a:buNone/>
              <a:defRPr b="1" sz="2000"/>
            </a:lvl2pPr>
            <a:lvl3pPr indent="-228600" lvl="2" marL="1371600" algn="l">
              <a:lnSpc>
                <a:spcPct val="100000"/>
              </a:lnSpc>
              <a:spcBef>
                <a:spcPts val="500"/>
              </a:spcBef>
              <a:spcAft>
                <a:spcPts val="0"/>
              </a:spcAft>
              <a:buClr>
                <a:schemeClr val="dk1"/>
              </a:buClr>
              <a:buSzPts val="1800"/>
              <a:buNone/>
              <a:defRPr b="1" sz="1800"/>
            </a:lvl3pPr>
            <a:lvl4pPr indent="-228600" lvl="3" marL="1828800" algn="l">
              <a:lnSpc>
                <a:spcPct val="100000"/>
              </a:lnSpc>
              <a:spcBef>
                <a:spcPts val="500"/>
              </a:spcBef>
              <a:spcAft>
                <a:spcPts val="0"/>
              </a:spcAft>
              <a:buClr>
                <a:schemeClr val="dk1"/>
              </a:buClr>
              <a:buSzPts val="1600"/>
              <a:buNone/>
              <a:defRPr b="1" sz="1600"/>
            </a:lvl4pPr>
            <a:lvl5pPr indent="-228600" lvl="4" marL="2286000" algn="l">
              <a:lnSpc>
                <a:spcPct val="10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12" name="Google Shape;312;p46"/>
          <p:cNvSpPr txBox="1"/>
          <p:nvPr>
            <p:ph idx="2" type="body"/>
          </p:nvPr>
        </p:nvSpPr>
        <p:spPr>
          <a:xfrm>
            <a:off x="839788" y="3127248"/>
            <a:ext cx="4937760" cy="306324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1000"/>
              </a:spcBef>
              <a:spcAft>
                <a:spcPts val="0"/>
              </a:spcAft>
              <a:buClr>
                <a:schemeClr val="dk1"/>
              </a:buClr>
              <a:buSzPts val="1800"/>
              <a:buChar char="•"/>
              <a:defRPr/>
            </a:lvl1pPr>
            <a:lvl2pPr indent="-342900" lvl="1" marL="914400" algn="l">
              <a:lnSpc>
                <a:spcPct val="100000"/>
              </a:lnSpc>
              <a:spcBef>
                <a:spcPts val="500"/>
              </a:spcBef>
              <a:spcAft>
                <a:spcPts val="0"/>
              </a:spcAft>
              <a:buClr>
                <a:schemeClr val="dk1"/>
              </a:buClr>
              <a:buSzPts val="1800"/>
              <a:buChar char="•"/>
              <a:defRPr/>
            </a:lvl2pPr>
            <a:lvl3pPr indent="-342900" lvl="2" marL="1371600" algn="l">
              <a:lnSpc>
                <a:spcPct val="100000"/>
              </a:lnSpc>
              <a:spcBef>
                <a:spcPts val="500"/>
              </a:spcBef>
              <a:spcAft>
                <a:spcPts val="0"/>
              </a:spcAft>
              <a:buClr>
                <a:schemeClr val="dk1"/>
              </a:buClr>
              <a:buSzPts val="1800"/>
              <a:buChar char="•"/>
              <a:defRPr/>
            </a:lvl3pPr>
            <a:lvl4pPr indent="-342900" lvl="3" marL="1828800" algn="l">
              <a:lnSpc>
                <a:spcPct val="100000"/>
              </a:lnSpc>
              <a:spcBef>
                <a:spcPts val="500"/>
              </a:spcBef>
              <a:spcAft>
                <a:spcPts val="0"/>
              </a:spcAft>
              <a:buClr>
                <a:schemeClr val="dk1"/>
              </a:buClr>
              <a:buSzPts val="1800"/>
              <a:buChar char="•"/>
              <a:defRPr/>
            </a:lvl4pPr>
            <a:lvl5pPr indent="-342900" lvl="4" marL="2286000" algn="l">
              <a:lnSpc>
                <a:spcPct val="10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13" name="Google Shape;313;p46"/>
          <p:cNvSpPr txBox="1"/>
          <p:nvPr>
            <p:ph idx="3" type="body"/>
          </p:nvPr>
        </p:nvSpPr>
        <p:spPr>
          <a:xfrm>
            <a:off x="6419088" y="2011680"/>
            <a:ext cx="4937760" cy="950976"/>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1000"/>
              </a:spcBef>
              <a:spcAft>
                <a:spcPts val="0"/>
              </a:spcAft>
              <a:buClr>
                <a:schemeClr val="dk1"/>
              </a:buClr>
              <a:buSzPts val="2800"/>
              <a:buNone/>
              <a:defRPr b="1" sz="2800"/>
            </a:lvl1pPr>
            <a:lvl2pPr indent="-228600" lvl="1" marL="914400" algn="l">
              <a:lnSpc>
                <a:spcPct val="100000"/>
              </a:lnSpc>
              <a:spcBef>
                <a:spcPts val="500"/>
              </a:spcBef>
              <a:spcAft>
                <a:spcPts val="0"/>
              </a:spcAft>
              <a:buClr>
                <a:schemeClr val="dk1"/>
              </a:buClr>
              <a:buSzPts val="2000"/>
              <a:buNone/>
              <a:defRPr b="1" sz="2000"/>
            </a:lvl2pPr>
            <a:lvl3pPr indent="-228600" lvl="2" marL="1371600" algn="l">
              <a:lnSpc>
                <a:spcPct val="100000"/>
              </a:lnSpc>
              <a:spcBef>
                <a:spcPts val="500"/>
              </a:spcBef>
              <a:spcAft>
                <a:spcPts val="0"/>
              </a:spcAft>
              <a:buClr>
                <a:schemeClr val="dk1"/>
              </a:buClr>
              <a:buSzPts val="1800"/>
              <a:buNone/>
              <a:defRPr b="1" sz="1800"/>
            </a:lvl3pPr>
            <a:lvl4pPr indent="-228600" lvl="3" marL="1828800" algn="l">
              <a:lnSpc>
                <a:spcPct val="100000"/>
              </a:lnSpc>
              <a:spcBef>
                <a:spcPts val="500"/>
              </a:spcBef>
              <a:spcAft>
                <a:spcPts val="0"/>
              </a:spcAft>
              <a:buClr>
                <a:schemeClr val="dk1"/>
              </a:buClr>
              <a:buSzPts val="1600"/>
              <a:buNone/>
              <a:defRPr b="1" sz="1600"/>
            </a:lvl4pPr>
            <a:lvl5pPr indent="-228600" lvl="4" marL="2286000" algn="l">
              <a:lnSpc>
                <a:spcPct val="10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14" name="Google Shape;314;p46"/>
          <p:cNvSpPr txBox="1"/>
          <p:nvPr>
            <p:ph idx="4" type="body"/>
          </p:nvPr>
        </p:nvSpPr>
        <p:spPr>
          <a:xfrm>
            <a:off x="6419088" y="3127248"/>
            <a:ext cx="4937760" cy="306324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1000"/>
              </a:spcBef>
              <a:spcAft>
                <a:spcPts val="0"/>
              </a:spcAft>
              <a:buClr>
                <a:schemeClr val="dk1"/>
              </a:buClr>
              <a:buSzPts val="1800"/>
              <a:buChar char="•"/>
              <a:defRPr/>
            </a:lvl1pPr>
            <a:lvl2pPr indent="-342900" lvl="1" marL="914400" algn="l">
              <a:lnSpc>
                <a:spcPct val="100000"/>
              </a:lnSpc>
              <a:spcBef>
                <a:spcPts val="500"/>
              </a:spcBef>
              <a:spcAft>
                <a:spcPts val="0"/>
              </a:spcAft>
              <a:buClr>
                <a:schemeClr val="dk1"/>
              </a:buClr>
              <a:buSzPts val="1800"/>
              <a:buChar char="•"/>
              <a:defRPr/>
            </a:lvl2pPr>
            <a:lvl3pPr indent="-342900" lvl="2" marL="1371600" algn="l">
              <a:lnSpc>
                <a:spcPct val="100000"/>
              </a:lnSpc>
              <a:spcBef>
                <a:spcPts val="500"/>
              </a:spcBef>
              <a:spcAft>
                <a:spcPts val="0"/>
              </a:spcAft>
              <a:buClr>
                <a:schemeClr val="dk1"/>
              </a:buClr>
              <a:buSzPts val="1800"/>
              <a:buChar char="•"/>
              <a:defRPr/>
            </a:lvl3pPr>
            <a:lvl4pPr indent="-342900" lvl="3" marL="1828800" algn="l">
              <a:lnSpc>
                <a:spcPct val="100000"/>
              </a:lnSpc>
              <a:spcBef>
                <a:spcPts val="500"/>
              </a:spcBef>
              <a:spcAft>
                <a:spcPts val="0"/>
              </a:spcAft>
              <a:buClr>
                <a:schemeClr val="dk1"/>
              </a:buClr>
              <a:buSzPts val="1800"/>
              <a:buChar char="•"/>
              <a:defRPr/>
            </a:lvl4pPr>
            <a:lvl5pPr indent="-342900" lvl="4" marL="2286000" algn="l">
              <a:lnSpc>
                <a:spcPct val="10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15" name="Google Shape;315;p4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6" name="Google Shape;316;p4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7" name="Google Shape;317;p4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transition advTm="1000" spd="slow" p14:dur="1500">
    <p:split orient="vert"/>
  </p:transition>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8" name="Shape 318"/>
        <p:cNvGrpSpPr/>
        <p:nvPr/>
      </p:nvGrpSpPr>
      <p:grpSpPr>
        <a:xfrm>
          <a:off x="0" y="0"/>
          <a:ext cx="0" cy="0"/>
          <a:chOff x="0" y="0"/>
          <a:chExt cx="0" cy="0"/>
        </a:xfrm>
      </p:grpSpPr>
      <p:sp>
        <p:nvSpPr>
          <p:cNvPr descr="Tag=AccentColor&#10;Flavor=Light&#10;Target=Fill" id="319" name="Google Shape;319;p47"/>
          <p:cNvSpPr/>
          <p:nvPr/>
        </p:nvSpPr>
        <p:spPr>
          <a:xfrm flipH="1">
            <a:off x="1969639" y="181596"/>
            <a:ext cx="8252722" cy="6022258"/>
          </a:xfrm>
          <a:custGeom>
            <a:rect b="b" l="l" r="r" t="t"/>
            <a:pathLst>
              <a:path extrusionOk="0" h="5025119" w="6886274">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entury Gothic"/>
              <a:ea typeface="Century Gothic"/>
              <a:cs typeface="Century Gothic"/>
              <a:sym typeface="Century Gothic"/>
            </a:endParaRPr>
          </a:p>
        </p:txBody>
      </p:sp>
      <p:sp>
        <p:nvSpPr>
          <p:cNvPr id="320" name="Google Shape;320;p47"/>
          <p:cNvSpPr txBox="1"/>
          <p:nvPr>
            <p:ph type="title"/>
          </p:nvPr>
        </p:nvSpPr>
        <p:spPr>
          <a:xfrm>
            <a:off x="2843784" y="1572768"/>
            <a:ext cx="6501384" cy="4096512"/>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dk1"/>
              </a:buClr>
              <a:buSzPts val="4000"/>
              <a:buFont typeface="Abril Fatface"/>
              <a:buNone/>
              <a:defRPr sz="4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21" name="Google Shape;321;p4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2" name="Google Shape;322;p4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3" name="Google Shape;323;p4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transition advTm="1000" spd="slow" p14:dur="1500">
    <p:split orient="vert"/>
  </p:transition>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1" type="blank">
  <p:cSld name="BLANK">
    <p:spTree>
      <p:nvGrpSpPr>
        <p:cNvPr id="324" name="Shape 324"/>
        <p:cNvGrpSpPr/>
        <p:nvPr/>
      </p:nvGrpSpPr>
      <p:grpSpPr>
        <a:xfrm>
          <a:off x="0" y="0"/>
          <a:ext cx="0" cy="0"/>
          <a:chOff x="0" y="0"/>
          <a:chExt cx="0" cy="0"/>
        </a:xfrm>
      </p:grpSpPr>
      <p:sp>
        <p:nvSpPr>
          <p:cNvPr id="325" name="Google Shape;325;p4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6" name="Google Shape;326;p4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7" name="Google Shape;327;p4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transition advTm="1000" spd="slow" p14:dur="1500">
    <p:split orient="vert"/>
  </p:transition>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2">
  <p:cSld name="Blank 2">
    <p:spTree>
      <p:nvGrpSpPr>
        <p:cNvPr id="328" name="Shape 328"/>
        <p:cNvGrpSpPr/>
        <p:nvPr/>
      </p:nvGrpSpPr>
      <p:grpSpPr>
        <a:xfrm>
          <a:off x="0" y="0"/>
          <a:ext cx="0" cy="0"/>
          <a:chOff x="0" y="0"/>
          <a:chExt cx="0" cy="0"/>
        </a:xfrm>
      </p:grpSpPr>
      <p:sp>
        <p:nvSpPr>
          <p:cNvPr descr="Mask ID=&#10;Mask position=bottom, center&#10;Mask family= brushstroke, landscape, wide" id="329" name="Google Shape;329;p49"/>
          <p:cNvSpPr/>
          <p:nvPr/>
        </p:nvSpPr>
        <p:spPr>
          <a:xfrm>
            <a:off x="1768100" y="-1"/>
            <a:ext cx="10423900" cy="5920155"/>
          </a:xfrm>
          <a:custGeom>
            <a:rect b="b" l="l" r="r" t="t"/>
            <a:pathLst>
              <a:path extrusionOk="0" h="5491534" w="10423900">
                <a:moveTo>
                  <a:pt x="10423900" y="0"/>
                </a:moveTo>
                <a:lnTo>
                  <a:pt x="3493157" y="0"/>
                </a:lnTo>
                <a:lnTo>
                  <a:pt x="3493018" y="31"/>
                </a:lnTo>
                <a:cubicBezTo>
                  <a:pt x="3414969" y="12668"/>
                  <a:pt x="3328744" y="21588"/>
                  <a:pt x="3245493" y="104839"/>
                </a:cubicBezTo>
                <a:cubicBezTo>
                  <a:pt x="3668357" y="162984"/>
                  <a:pt x="4075366" y="51981"/>
                  <a:pt x="4434802" y="284558"/>
                </a:cubicBezTo>
                <a:cubicBezTo>
                  <a:pt x="4302656" y="400846"/>
                  <a:pt x="4154654" y="374416"/>
                  <a:pt x="4011937" y="395559"/>
                </a:cubicBezTo>
                <a:cubicBezTo>
                  <a:pt x="3863934" y="416704"/>
                  <a:pt x="3721217" y="453704"/>
                  <a:pt x="3573213" y="474847"/>
                </a:cubicBezTo>
                <a:cubicBezTo>
                  <a:pt x="3414639" y="501275"/>
                  <a:pt x="3256063" y="506562"/>
                  <a:pt x="3097489" y="532990"/>
                </a:cubicBezTo>
                <a:cubicBezTo>
                  <a:pt x="2965345" y="554135"/>
                  <a:pt x="2822627" y="517133"/>
                  <a:pt x="2664052" y="649279"/>
                </a:cubicBezTo>
                <a:cubicBezTo>
                  <a:pt x="3055203" y="744424"/>
                  <a:pt x="3409352" y="601706"/>
                  <a:pt x="3795218" y="696852"/>
                </a:cubicBezTo>
                <a:cubicBezTo>
                  <a:pt x="3567928" y="781425"/>
                  <a:pt x="3382924" y="754995"/>
                  <a:pt x="3208492" y="802568"/>
                </a:cubicBezTo>
                <a:cubicBezTo>
                  <a:pt x="3049916" y="850140"/>
                  <a:pt x="2859627" y="797282"/>
                  <a:pt x="2727483" y="939999"/>
                </a:cubicBezTo>
                <a:cubicBezTo>
                  <a:pt x="2627052" y="1051000"/>
                  <a:pt x="2521336" y="1066858"/>
                  <a:pt x="2389190" y="1003429"/>
                </a:cubicBezTo>
                <a:cubicBezTo>
                  <a:pt x="2272901" y="945284"/>
                  <a:pt x="2146043" y="961142"/>
                  <a:pt x="2029754" y="1019287"/>
                </a:cubicBezTo>
                <a:cubicBezTo>
                  <a:pt x="1987468" y="1040430"/>
                  <a:pt x="1945181" y="1066858"/>
                  <a:pt x="1945181" y="1119716"/>
                </a:cubicBezTo>
                <a:cubicBezTo>
                  <a:pt x="1945181" y="1193719"/>
                  <a:pt x="1998039" y="1214862"/>
                  <a:pt x="2056184" y="1225434"/>
                </a:cubicBezTo>
                <a:cubicBezTo>
                  <a:pt x="2109042" y="1236004"/>
                  <a:pt x="2172471" y="1246577"/>
                  <a:pt x="2225329" y="1236004"/>
                </a:cubicBezTo>
                <a:cubicBezTo>
                  <a:pt x="2563622" y="1177861"/>
                  <a:pt x="2896629" y="1273005"/>
                  <a:pt x="3234920" y="1262435"/>
                </a:cubicBezTo>
                <a:cubicBezTo>
                  <a:pt x="2172471" y="1489724"/>
                  <a:pt x="1099450" y="1415723"/>
                  <a:pt x="0" y="1495009"/>
                </a:cubicBezTo>
                <a:cubicBezTo>
                  <a:pt x="142717" y="1653583"/>
                  <a:pt x="327721" y="1521439"/>
                  <a:pt x="438724" y="1637728"/>
                </a:cubicBezTo>
                <a:cubicBezTo>
                  <a:pt x="333006" y="1880875"/>
                  <a:pt x="375293" y="2013020"/>
                  <a:pt x="586726" y="2028877"/>
                </a:cubicBezTo>
                <a:cubicBezTo>
                  <a:pt x="792873" y="2044734"/>
                  <a:pt x="1014877" y="1960161"/>
                  <a:pt x="1125878" y="2250882"/>
                </a:cubicBezTo>
                <a:cubicBezTo>
                  <a:pt x="1157593" y="2340740"/>
                  <a:pt x="1353170" y="2314312"/>
                  <a:pt x="1474744" y="2330169"/>
                </a:cubicBezTo>
                <a:cubicBezTo>
                  <a:pt x="1739034" y="2367170"/>
                  <a:pt x="2019183" y="2330169"/>
                  <a:pt x="2272901" y="2446458"/>
                </a:cubicBezTo>
                <a:cubicBezTo>
                  <a:pt x="2373332" y="2488744"/>
                  <a:pt x="2442048" y="2520459"/>
                  <a:pt x="2389190" y="2636747"/>
                </a:cubicBezTo>
                <a:cubicBezTo>
                  <a:pt x="2336332" y="2758321"/>
                  <a:pt x="2405048" y="2800607"/>
                  <a:pt x="2489621" y="2848179"/>
                </a:cubicBezTo>
                <a:cubicBezTo>
                  <a:pt x="2553051" y="2885180"/>
                  <a:pt x="2648195" y="2874609"/>
                  <a:pt x="2701053" y="2985611"/>
                </a:cubicBezTo>
                <a:cubicBezTo>
                  <a:pt x="2146043" y="2969753"/>
                  <a:pt x="1606888" y="2879895"/>
                  <a:pt x="1057165" y="2964468"/>
                </a:cubicBezTo>
                <a:cubicBezTo>
                  <a:pt x="1659748" y="3175900"/>
                  <a:pt x="2320474" y="3165328"/>
                  <a:pt x="2912485" y="3408477"/>
                </a:cubicBezTo>
                <a:cubicBezTo>
                  <a:pt x="2891342" y="3493050"/>
                  <a:pt x="2753911" y="3456048"/>
                  <a:pt x="2748626" y="3582909"/>
                </a:cubicBezTo>
                <a:cubicBezTo>
                  <a:pt x="3060489" y="3715055"/>
                  <a:pt x="3435782" y="3625195"/>
                  <a:pt x="3763503" y="3820771"/>
                </a:cubicBezTo>
                <a:cubicBezTo>
                  <a:pt x="3573213" y="3910629"/>
                  <a:pt x="3398782" y="3762626"/>
                  <a:pt x="3219063" y="3847199"/>
                </a:cubicBezTo>
                <a:cubicBezTo>
                  <a:pt x="3277208" y="3974060"/>
                  <a:pt x="5909545" y="4756360"/>
                  <a:pt x="6385269" y="4840933"/>
                </a:cubicBezTo>
                <a:cubicBezTo>
                  <a:pt x="7171204" y="4982659"/>
                  <a:pt x="9157515" y="5302348"/>
                  <a:pt x="10285854" y="5471118"/>
                </a:cubicBezTo>
                <a:lnTo>
                  <a:pt x="10423900" y="5491534"/>
                </a:lnTo>
                <a:close/>
              </a:path>
            </a:pathLst>
          </a:custGeom>
          <a:solidFill>
            <a:schemeClr val="accent1">
              <a:alpha val="2000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entury Gothic"/>
              <a:ea typeface="Century Gothic"/>
              <a:cs typeface="Century Gothic"/>
              <a:sym typeface="Century Gothic"/>
            </a:endParaRPr>
          </a:p>
        </p:txBody>
      </p:sp>
      <p:sp>
        <p:nvSpPr>
          <p:cNvPr id="330" name="Google Shape;330;p4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1" name="Google Shape;331;p4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2" name="Google Shape;332;p4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transition advTm="1000" spd="slow" p14:dur="1500">
    <p:split orient="vert"/>
  </p:transition>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333" name="Shape 333"/>
        <p:cNvGrpSpPr/>
        <p:nvPr/>
      </p:nvGrpSpPr>
      <p:grpSpPr>
        <a:xfrm>
          <a:off x="0" y="0"/>
          <a:ext cx="0" cy="0"/>
          <a:chOff x="0" y="0"/>
          <a:chExt cx="0" cy="0"/>
        </a:xfrm>
      </p:grpSpPr>
      <p:sp>
        <p:nvSpPr>
          <p:cNvPr descr="Tag=AccentColor&#10;Flavor=Light&#10;Target=Fill" id="334" name="Google Shape;334;p50"/>
          <p:cNvSpPr/>
          <p:nvPr/>
        </p:nvSpPr>
        <p:spPr>
          <a:xfrm>
            <a:off x="4726728" y="0"/>
            <a:ext cx="7472381" cy="6858000"/>
          </a:xfrm>
          <a:custGeom>
            <a:rect b="b" l="l" r="r" t="t"/>
            <a:pathLst>
              <a:path extrusionOk="0" h="6886575" w="7472381">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a:solidFill>
            <a:schemeClr val="accent1">
              <a:alpha val="2000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entury Gothic"/>
              <a:ea typeface="Century Gothic"/>
              <a:cs typeface="Century Gothic"/>
              <a:sym typeface="Century Gothic"/>
            </a:endParaRPr>
          </a:p>
        </p:txBody>
      </p:sp>
      <p:sp>
        <p:nvSpPr>
          <p:cNvPr id="335" name="Google Shape;335;p50"/>
          <p:cNvSpPr txBox="1"/>
          <p:nvPr>
            <p:ph type="title"/>
          </p:nvPr>
        </p:nvSpPr>
        <p:spPr>
          <a:xfrm>
            <a:off x="839788" y="640080"/>
            <a:ext cx="3886200" cy="2953512"/>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Abril Fatface"/>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6" name="Google Shape;336;p50"/>
          <p:cNvSpPr txBox="1"/>
          <p:nvPr>
            <p:ph idx="1" type="body"/>
          </p:nvPr>
        </p:nvSpPr>
        <p:spPr>
          <a:xfrm>
            <a:off x="7059168" y="640080"/>
            <a:ext cx="4489704" cy="5596128"/>
          </a:xfrm>
          <a:prstGeom prst="rect">
            <a:avLst/>
          </a:prstGeom>
          <a:noFill/>
          <a:ln>
            <a:noFill/>
          </a:ln>
        </p:spPr>
        <p:txBody>
          <a:bodyPr anchorCtr="0" anchor="ctr" bIns="45700" lIns="91425" spcFirstLastPara="1" rIns="91425" wrap="square" tIns="45700">
            <a:normAutofit/>
          </a:bodyPr>
          <a:lstStyle>
            <a:lvl1pPr indent="-431800" lvl="0" marL="457200" algn="l">
              <a:lnSpc>
                <a:spcPct val="100000"/>
              </a:lnSpc>
              <a:spcBef>
                <a:spcPts val="1000"/>
              </a:spcBef>
              <a:spcAft>
                <a:spcPts val="0"/>
              </a:spcAft>
              <a:buClr>
                <a:schemeClr val="dk1"/>
              </a:buClr>
              <a:buSzPts val="3200"/>
              <a:buChar char="•"/>
              <a:defRPr sz="3200"/>
            </a:lvl1pPr>
            <a:lvl2pPr indent="-406400" lvl="1" marL="914400" algn="l">
              <a:lnSpc>
                <a:spcPct val="100000"/>
              </a:lnSpc>
              <a:spcBef>
                <a:spcPts val="500"/>
              </a:spcBef>
              <a:spcAft>
                <a:spcPts val="0"/>
              </a:spcAft>
              <a:buClr>
                <a:schemeClr val="dk1"/>
              </a:buClr>
              <a:buSzPts val="2800"/>
              <a:buChar char="•"/>
              <a:defRPr sz="2800"/>
            </a:lvl2pPr>
            <a:lvl3pPr indent="-381000" lvl="2" marL="1371600" algn="l">
              <a:lnSpc>
                <a:spcPct val="100000"/>
              </a:lnSpc>
              <a:spcBef>
                <a:spcPts val="500"/>
              </a:spcBef>
              <a:spcAft>
                <a:spcPts val="0"/>
              </a:spcAft>
              <a:buClr>
                <a:schemeClr val="dk1"/>
              </a:buClr>
              <a:buSzPts val="2400"/>
              <a:buChar char="•"/>
              <a:defRPr sz="2400"/>
            </a:lvl3pPr>
            <a:lvl4pPr indent="-355600" lvl="3" marL="1828800" algn="l">
              <a:lnSpc>
                <a:spcPct val="100000"/>
              </a:lnSpc>
              <a:spcBef>
                <a:spcPts val="500"/>
              </a:spcBef>
              <a:spcAft>
                <a:spcPts val="0"/>
              </a:spcAft>
              <a:buClr>
                <a:schemeClr val="dk1"/>
              </a:buClr>
              <a:buSzPts val="2000"/>
              <a:buChar char="•"/>
              <a:defRPr sz="2000"/>
            </a:lvl4pPr>
            <a:lvl5pPr indent="-355600" lvl="4" marL="2286000" algn="l">
              <a:lnSpc>
                <a:spcPct val="10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337" name="Google Shape;337;p50"/>
          <p:cNvSpPr txBox="1"/>
          <p:nvPr>
            <p:ph idx="2" type="body"/>
          </p:nvPr>
        </p:nvSpPr>
        <p:spPr>
          <a:xfrm>
            <a:off x="839788" y="3776472"/>
            <a:ext cx="3886200" cy="246888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Clr>
                <a:schemeClr val="dk1"/>
              </a:buClr>
              <a:buSzPts val="1600"/>
              <a:buNone/>
              <a:defRPr sz="1600"/>
            </a:lvl1pPr>
            <a:lvl2pPr indent="-228600" lvl="1" marL="914400" algn="l">
              <a:lnSpc>
                <a:spcPct val="100000"/>
              </a:lnSpc>
              <a:spcBef>
                <a:spcPts val="500"/>
              </a:spcBef>
              <a:spcAft>
                <a:spcPts val="0"/>
              </a:spcAft>
              <a:buClr>
                <a:schemeClr val="dk1"/>
              </a:buClr>
              <a:buSzPts val="1400"/>
              <a:buNone/>
              <a:defRPr sz="1400"/>
            </a:lvl2pPr>
            <a:lvl3pPr indent="-228600" lvl="2" marL="1371600" algn="l">
              <a:lnSpc>
                <a:spcPct val="100000"/>
              </a:lnSpc>
              <a:spcBef>
                <a:spcPts val="500"/>
              </a:spcBef>
              <a:spcAft>
                <a:spcPts val="0"/>
              </a:spcAft>
              <a:buClr>
                <a:schemeClr val="dk1"/>
              </a:buClr>
              <a:buSzPts val="1200"/>
              <a:buNone/>
              <a:defRPr sz="1200"/>
            </a:lvl3pPr>
            <a:lvl4pPr indent="-228600" lvl="3" marL="1828800" algn="l">
              <a:lnSpc>
                <a:spcPct val="100000"/>
              </a:lnSpc>
              <a:spcBef>
                <a:spcPts val="500"/>
              </a:spcBef>
              <a:spcAft>
                <a:spcPts val="0"/>
              </a:spcAft>
              <a:buClr>
                <a:schemeClr val="dk1"/>
              </a:buClr>
              <a:buSzPts val="1000"/>
              <a:buNone/>
              <a:defRPr sz="1000"/>
            </a:lvl4pPr>
            <a:lvl5pPr indent="-228600" lvl="4" marL="2286000" algn="l">
              <a:lnSpc>
                <a:spcPct val="10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338" name="Google Shape;338;p5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9" name="Google Shape;339;p5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0" name="Google Shape;340;p5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transition advTm="1000" spd="slow" p14:dur="1500">
    <p:split orient="vert"/>
  </p:transition>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341" name="Shape 341"/>
        <p:cNvGrpSpPr/>
        <p:nvPr/>
      </p:nvGrpSpPr>
      <p:grpSpPr>
        <a:xfrm>
          <a:off x="0" y="0"/>
          <a:ext cx="0" cy="0"/>
          <a:chOff x="0" y="0"/>
          <a:chExt cx="0" cy="0"/>
        </a:xfrm>
      </p:grpSpPr>
      <p:sp>
        <p:nvSpPr>
          <p:cNvPr descr="Tag=AccentColor&#10;Flavor=Light&#10;Target=Fill" id="342" name="Google Shape;342;p51"/>
          <p:cNvSpPr/>
          <p:nvPr/>
        </p:nvSpPr>
        <p:spPr>
          <a:xfrm>
            <a:off x="684965" y="1332237"/>
            <a:ext cx="5263732" cy="3841102"/>
          </a:xfrm>
          <a:custGeom>
            <a:rect b="b" l="l" r="r" t="t"/>
            <a:pathLst>
              <a:path extrusionOk="0" h="5025119" w="6886274">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entury Gothic"/>
              <a:ea typeface="Century Gothic"/>
              <a:cs typeface="Century Gothic"/>
              <a:sym typeface="Century Gothic"/>
            </a:endParaRPr>
          </a:p>
        </p:txBody>
      </p:sp>
      <p:sp>
        <p:nvSpPr>
          <p:cNvPr id="343" name="Google Shape;343;p51"/>
          <p:cNvSpPr txBox="1"/>
          <p:nvPr>
            <p:ph type="title"/>
          </p:nvPr>
        </p:nvSpPr>
        <p:spPr>
          <a:xfrm>
            <a:off x="1399032" y="2523744"/>
            <a:ext cx="3831336" cy="1453896"/>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3200"/>
              <a:buFont typeface="Abril Fatface"/>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44" name="Google Shape;344;p51"/>
          <p:cNvSpPr/>
          <p:nvPr>
            <p:ph idx="2" type="pic"/>
          </p:nvPr>
        </p:nvSpPr>
        <p:spPr>
          <a:xfrm>
            <a:off x="6711696" y="640079"/>
            <a:ext cx="4837176" cy="5568696"/>
          </a:xfrm>
          <a:prstGeom prst="rect">
            <a:avLst/>
          </a:prstGeom>
          <a:noFill/>
          <a:ln>
            <a:noFill/>
          </a:ln>
        </p:spPr>
      </p:sp>
      <p:sp>
        <p:nvSpPr>
          <p:cNvPr id="345" name="Google Shape;345;p51"/>
          <p:cNvSpPr txBox="1"/>
          <p:nvPr>
            <p:ph idx="1" type="body"/>
          </p:nvPr>
        </p:nvSpPr>
        <p:spPr>
          <a:xfrm>
            <a:off x="1655064" y="4087368"/>
            <a:ext cx="3319272" cy="649224"/>
          </a:xfrm>
          <a:prstGeom prst="rect">
            <a:avLst/>
          </a:prstGeom>
          <a:noFill/>
          <a:ln>
            <a:noFill/>
          </a:ln>
        </p:spPr>
        <p:txBody>
          <a:bodyPr anchorCtr="0" anchor="t" bIns="45700" lIns="91425" spcFirstLastPara="1" rIns="91425" wrap="square" tIns="45700">
            <a:noAutofit/>
          </a:bodyPr>
          <a:lstStyle>
            <a:lvl1pPr indent="-228600" lvl="0" marL="457200" algn="ctr">
              <a:lnSpc>
                <a:spcPct val="100000"/>
              </a:lnSpc>
              <a:spcBef>
                <a:spcPts val="1000"/>
              </a:spcBef>
              <a:spcAft>
                <a:spcPts val="0"/>
              </a:spcAft>
              <a:buClr>
                <a:schemeClr val="dk1"/>
              </a:buClr>
              <a:buSzPts val="2000"/>
              <a:buNone/>
              <a:defRPr sz="2000" cap="none"/>
            </a:lvl1pPr>
            <a:lvl2pPr indent="-228600" lvl="1" marL="914400" algn="l">
              <a:lnSpc>
                <a:spcPct val="100000"/>
              </a:lnSpc>
              <a:spcBef>
                <a:spcPts val="500"/>
              </a:spcBef>
              <a:spcAft>
                <a:spcPts val="0"/>
              </a:spcAft>
              <a:buClr>
                <a:schemeClr val="dk1"/>
              </a:buClr>
              <a:buSzPts val="1400"/>
              <a:buNone/>
              <a:defRPr sz="1400"/>
            </a:lvl2pPr>
            <a:lvl3pPr indent="-228600" lvl="2" marL="1371600" algn="l">
              <a:lnSpc>
                <a:spcPct val="100000"/>
              </a:lnSpc>
              <a:spcBef>
                <a:spcPts val="500"/>
              </a:spcBef>
              <a:spcAft>
                <a:spcPts val="0"/>
              </a:spcAft>
              <a:buClr>
                <a:schemeClr val="dk1"/>
              </a:buClr>
              <a:buSzPts val="1200"/>
              <a:buNone/>
              <a:defRPr sz="1200"/>
            </a:lvl3pPr>
            <a:lvl4pPr indent="-228600" lvl="3" marL="1828800" algn="l">
              <a:lnSpc>
                <a:spcPct val="100000"/>
              </a:lnSpc>
              <a:spcBef>
                <a:spcPts val="500"/>
              </a:spcBef>
              <a:spcAft>
                <a:spcPts val="0"/>
              </a:spcAft>
              <a:buClr>
                <a:schemeClr val="dk1"/>
              </a:buClr>
              <a:buSzPts val="1000"/>
              <a:buNone/>
              <a:defRPr sz="1000"/>
            </a:lvl4pPr>
            <a:lvl5pPr indent="-228600" lvl="4" marL="2286000" algn="l">
              <a:lnSpc>
                <a:spcPct val="10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346" name="Google Shape;346;p5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7" name="Google Shape;347;p5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8" name="Google Shape;348;p5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transition advTm="1000" spd="slow" p14:dur="1500">
    <p:split orient="vert"/>
  </p:transition>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349" name="Shape 349"/>
        <p:cNvGrpSpPr/>
        <p:nvPr/>
      </p:nvGrpSpPr>
      <p:grpSpPr>
        <a:xfrm>
          <a:off x="0" y="0"/>
          <a:ext cx="0" cy="0"/>
          <a:chOff x="0" y="0"/>
          <a:chExt cx="0" cy="0"/>
        </a:xfrm>
      </p:grpSpPr>
      <p:sp>
        <p:nvSpPr>
          <p:cNvPr id="350" name="Google Shape;350;p5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1" name="Google Shape;351;p52"/>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1000"/>
              </a:spcBef>
              <a:spcAft>
                <a:spcPts val="0"/>
              </a:spcAft>
              <a:buClr>
                <a:schemeClr val="dk1"/>
              </a:buClr>
              <a:buSzPts val="1800"/>
              <a:buChar char="•"/>
              <a:defRPr/>
            </a:lvl1pPr>
            <a:lvl2pPr indent="-342900" lvl="1" marL="914400" algn="l">
              <a:lnSpc>
                <a:spcPct val="100000"/>
              </a:lnSpc>
              <a:spcBef>
                <a:spcPts val="500"/>
              </a:spcBef>
              <a:spcAft>
                <a:spcPts val="0"/>
              </a:spcAft>
              <a:buClr>
                <a:schemeClr val="dk1"/>
              </a:buClr>
              <a:buSzPts val="1800"/>
              <a:buChar char="•"/>
              <a:defRPr/>
            </a:lvl2pPr>
            <a:lvl3pPr indent="-342900" lvl="2" marL="1371600" algn="l">
              <a:lnSpc>
                <a:spcPct val="100000"/>
              </a:lnSpc>
              <a:spcBef>
                <a:spcPts val="500"/>
              </a:spcBef>
              <a:spcAft>
                <a:spcPts val="0"/>
              </a:spcAft>
              <a:buClr>
                <a:schemeClr val="dk1"/>
              </a:buClr>
              <a:buSzPts val="1800"/>
              <a:buChar char="•"/>
              <a:defRPr/>
            </a:lvl3pPr>
            <a:lvl4pPr indent="-342900" lvl="3" marL="1828800" algn="l">
              <a:lnSpc>
                <a:spcPct val="100000"/>
              </a:lnSpc>
              <a:spcBef>
                <a:spcPts val="500"/>
              </a:spcBef>
              <a:spcAft>
                <a:spcPts val="0"/>
              </a:spcAft>
              <a:buClr>
                <a:schemeClr val="dk1"/>
              </a:buClr>
              <a:buSzPts val="1800"/>
              <a:buChar char="•"/>
              <a:defRPr/>
            </a:lvl4pPr>
            <a:lvl5pPr indent="-342900" lvl="4" marL="2286000" algn="l">
              <a:lnSpc>
                <a:spcPct val="10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52" name="Google Shape;352;p5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3" name="Google Shape;353;p5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4" name="Google Shape;354;p5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transition advTm="1000" spd="slow" p14:dur="1500">
    <p:split orient="vert"/>
  </p:transition>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spTree>
      <p:nvGrpSpPr>
        <p:cNvPr id="43" name="Shape 43"/>
        <p:cNvGrpSpPr/>
        <p:nvPr/>
      </p:nvGrpSpPr>
      <p:grpSpPr>
        <a:xfrm>
          <a:off x="0" y="0"/>
          <a:ext cx="0" cy="0"/>
          <a:chOff x="0" y="0"/>
          <a:chExt cx="0" cy="0"/>
        </a:xfrm>
      </p:grpSpPr>
      <p:grpSp>
        <p:nvGrpSpPr>
          <p:cNvPr id="44" name="Google Shape;44;p26"/>
          <p:cNvGrpSpPr/>
          <p:nvPr/>
        </p:nvGrpSpPr>
        <p:grpSpPr>
          <a:xfrm>
            <a:off x="0" y="-2373"/>
            <a:ext cx="12192000" cy="6867027"/>
            <a:chOff x="0" y="-2373"/>
            <a:chExt cx="12192000" cy="6867027"/>
          </a:xfrm>
        </p:grpSpPr>
        <p:sp>
          <p:nvSpPr>
            <p:cNvPr id="45" name="Google Shape;45;p26"/>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26"/>
            <p:cNvSpPr/>
            <p:nvPr/>
          </p:nvSpPr>
          <p:spPr>
            <a:xfrm>
              <a:off x="3220" y="2667000"/>
              <a:ext cx="4191000" cy="4191000"/>
            </a:xfrm>
            <a:prstGeom prst="ellipse">
              <a:avLst/>
            </a:prstGeom>
            <a:gradFill>
              <a:gsLst>
                <a:gs pos="0">
                  <a:srgbClr val="F7F7F7">
                    <a:alpha val="10980"/>
                  </a:srgbClr>
                </a:gs>
                <a:gs pos="36000">
                  <a:srgbClr val="F7F7F7">
                    <a:alpha val="9803"/>
                  </a:srgbClr>
                </a:gs>
                <a:gs pos="75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26"/>
            <p:cNvSpPr/>
            <p:nvPr/>
          </p:nvSpPr>
          <p:spPr>
            <a:xfrm>
              <a:off x="1750" y="2895600"/>
              <a:ext cx="2362200" cy="2362200"/>
            </a:xfrm>
            <a:prstGeom prst="ellipse">
              <a:avLst/>
            </a:prstGeom>
            <a:gradFill>
              <a:gsLst>
                <a:gs pos="0">
                  <a:srgbClr val="F7F7F7">
                    <a:alpha val="7843"/>
                  </a:srgbClr>
                </a:gs>
                <a:gs pos="36000">
                  <a:srgbClr val="F7F7F7">
                    <a:alpha val="7843"/>
                  </a:srgbClr>
                </a:gs>
                <a:gs pos="72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26"/>
            <p:cNvSpPr/>
            <p:nvPr/>
          </p:nvSpPr>
          <p:spPr>
            <a:xfrm>
              <a:off x="8609012" y="1676400"/>
              <a:ext cx="2819400" cy="2819400"/>
            </a:xfrm>
            <a:prstGeom prst="ellipse">
              <a:avLst/>
            </a:prstGeom>
            <a:gradFill>
              <a:gsLst>
                <a:gs pos="0">
                  <a:srgbClr val="F7F7F7">
                    <a:alpha val="6666"/>
                  </a:srgbClr>
                </a:gs>
                <a:gs pos="36000">
                  <a:srgbClr val="F7F7F7">
                    <a:alpha val="5882"/>
                  </a:srgbClr>
                </a:gs>
                <a:gs pos="69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26"/>
            <p:cNvSpPr/>
            <p:nvPr/>
          </p:nvSpPr>
          <p:spPr>
            <a:xfrm>
              <a:off x="7999412" y="-2373"/>
              <a:ext cx="1600200" cy="1600200"/>
            </a:xfrm>
            <a:prstGeom prst="ellipse">
              <a:avLst/>
            </a:prstGeom>
            <a:gradFill>
              <a:gsLst>
                <a:gs pos="0">
                  <a:srgbClr val="F7F7F7">
                    <a:alpha val="13725"/>
                  </a:srgbClr>
                </a:gs>
                <a:gs pos="36000">
                  <a:srgbClr val="F7F7F7">
                    <a:alpha val="6666"/>
                  </a:srgbClr>
                </a:gs>
                <a:gs pos="73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26"/>
            <p:cNvSpPr/>
            <p:nvPr/>
          </p:nvSpPr>
          <p:spPr>
            <a:xfrm>
              <a:off x="8609012" y="5874054"/>
              <a:ext cx="990600" cy="990600"/>
            </a:xfrm>
            <a:prstGeom prst="ellipse">
              <a:avLst/>
            </a:prstGeom>
            <a:gradFill>
              <a:gsLst>
                <a:gs pos="0">
                  <a:srgbClr val="F7F7F7">
                    <a:alpha val="13725"/>
                  </a:srgbClr>
                </a:gs>
                <a:gs pos="36000">
                  <a:srgbClr val="F7F7F7">
                    <a:alpha val="6666"/>
                  </a:srgbClr>
                </a:gs>
                <a:gs pos="66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26"/>
            <p:cNvSpPr/>
            <p:nvPr/>
          </p:nvSpPr>
          <p:spPr>
            <a:xfrm>
              <a:off x="7289800" y="402165"/>
              <a:ext cx="4478865" cy="605367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26"/>
            <p:cNvSpPr/>
            <p:nvPr/>
          </p:nvSpPr>
          <p:spPr>
            <a:xfrm rot="-5677511">
              <a:off x="4698352" y="1826078"/>
              <a:ext cx="3299407" cy="440924"/>
            </a:xfrm>
            <a:custGeom>
              <a:rect b="b" l="l" r="r" t="t"/>
              <a:pathLst>
                <a:path extrusionOk="0" h="5291" w="1000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26"/>
            <p:cNvSpPr/>
            <p:nvPr/>
          </p:nvSpPr>
          <p:spPr>
            <a:xfrm rot="-5400000">
              <a:off x="3787244" y="2801721"/>
              <a:ext cx="6053670" cy="1254558"/>
            </a:xfrm>
            <a:custGeom>
              <a:rect b="b" l="l" r="r" t="t"/>
              <a:pathLst>
                <a:path extrusionOk="0" h="8000" w="10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lt1"/>
            </a:solidFill>
            <a:ln>
              <a:noFill/>
            </a:ln>
          </p:spPr>
        </p:sp>
        <p:sp>
          <p:nvSpPr>
            <p:cNvPr id="54" name="Google Shape;54;p26"/>
            <p:cNvSpPr/>
            <p:nvPr/>
          </p:nvSpPr>
          <p:spPr>
            <a:xfrm>
              <a:off x="0" y="1587"/>
              <a:ext cx="12192000" cy="6856413"/>
            </a:xfrm>
            <a:custGeom>
              <a:rect b="b" l="l" r="r" t="t"/>
              <a:pathLst>
                <a:path extrusionOk="0" h="8638" w="15356">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55" name="Google Shape;55;p26"/>
          <p:cNvSpPr txBox="1"/>
          <p:nvPr>
            <p:ph type="title"/>
          </p:nvPr>
        </p:nvSpPr>
        <p:spPr>
          <a:xfrm>
            <a:off x="1154956" y="2677645"/>
            <a:ext cx="4351023" cy="228382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lt2"/>
              </a:buClr>
              <a:buSzPts val="4000"/>
              <a:buFont typeface="Century Gothic"/>
              <a:buNone/>
              <a:defRPr b="0"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26"/>
          <p:cNvSpPr txBox="1"/>
          <p:nvPr>
            <p:ph idx="1" type="body"/>
          </p:nvPr>
        </p:nvSpPr>
        <p:spPr>
          <a:xfrm>
            <a:off x="6895558" y="2677644"/>
            <a:ext cx="3755379" cy="2283823"/>
          </a:xfrm>
          <a:prstGeom prst="rect">
            <a:avLst/>
          </a:prstGeom>
          <a:noFill/>
          <a:ln>
            <a:noFill/>
          </a:ln>
        </p:spPr>
        <p:txBody>
          <a:bodyPr anchorCtr="0" anchor="ctr" bIns="45700" lIns="91425" spcFirstLastPara="1" rIns="91425" wrap="square" tIns="45700">
            <a:normAutofit/>
          </a:bodyPr>
          <a:lstStyle>
            <a:lvl1pPr indent="-228600" lvl="0" marL="457200" algn="l">
              <a:spcBef>
                <a:spcPts val="1000"/>
              </a:spcBef>
              <a:spcAft>
                <a:spcPts val="0"/>
              </a:spcAft>
              <a:buSzPts val="1600"/>
              <a:buNone/>
              <a:defRPr sz="2000" cap="none">
                <a:solidFill>
                  <a:schemeClr val="accent1"/>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57" name="Google Shape;57;p26"/>
          <p:cNvSpPr txBox="1"/>
          <p:nvPr>
            <p:ph idx="10" type="dt"/>
          </p:nvPr>
        </p:nvSpPr>
        <p:spPr>
          <a:xfrm>
            <a:off x="10650938" y="6394061"/>
            <a:ext cx="990599" cy="304799"/>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26"/>
          <p:cNvSpPr txBox="1"/>
          <p:nvPr>
            <p:ph idx="11" type="ftr"/>
          </p:nvPr>
        </p:nvSpPr>
        <p:spPr>
          <a:xfrm>
            <a:off x="528358" y="6391838"/>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26"/>
          <p:cNvSpPr/>
          <p:nvPr/>
        </p:nvSpPr>
        <p:spPr>
          <a:xfrm>
            <a:off x="10437812" y="0"/>
            <a:ext cx="685800" cy="1143000"/>
          </a:xfrm>
          <a:prstGeom prst="rect">
            <a:avLst/>
          </a:prstGeom>
          <a:solidFill>
            <a:schemeClr val="accent1"/>
          </a:solidFill>
          <a:ln>
            <a:noFill/>
          </a:ln>
          <a:effectLst>
            <a:outerShdw blurRad="38100" rotWithShape="0" dir="5400000" dist="25400">
              <a:srgbClr val="000000">
                <a:alpha val="4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26"/>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transition advTm="1000" spd="slow" p14:dur="1500">
    <p:split orient="vert"/>
  </p:transition>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355" name="Shape 355"/>
        <p:cNvGrpSpPr/>
        <p:nvPr/>
      </p:nvGrpSpPr>
      <p:grpSpPr>
        <a:xfrm>
          <a:off x="0" y="0"/>
          <a:ext cx="0" cy="0"/>
          <a:chOff x="0" y="0"/>
          <a:chExt cx="0" cy="0"/>
        </a:xfrm>
      </p:grpSpPr>
      <p:sp>
        <p:nvSpPr>
          <p:cNvPr id="356" name="Google Shape;356;p53"/>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7" name="Google Shape;357;p53"/>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1000"/>
              </a:spcBef>
              <a:spcAft>
                <a:spcPts val="0"/>
              </a:spcAft>
              <a:buClr>
                <a:schemeClr val="dk1"/>
              </a:buClr>
              <a:buSzPts val="1800"/>
              <a:buChar char="•"/>
              <a:defRPr/>
            </a:lvl1pPr>
            <a:lvl2pPr indent="-342900" lvl="1" marL="914400" algn="l">
              <a:lnSpc>
                <a:spcPct val="100000"/>
              </a:lnSpc>
              <a:spcBef>
                <a:spcPts val="500"/>
              </a:spcBef>
              <a:spcAft>
                <a:spcPts val="0"/>
              </a:spcAft>
              <a:buClr>
                <a:schemeClr val="dk1"/>
              </a:buClr>
              <a:buSzPts val="1800"/>
              <a:buChar char="•"/>
              <a:defRPr/>
            </a:lvl2pPr>
            <a:lvl3pPr indent="-342900" lvl="2" marL="1371600" algn="l">
              <a:lnSpc>
                <a:spcPct val="100000"/>
              </a:lnSpc>
              <a:spcBef>
                <a:spcPts val="500"/>
              </a:spcBef>
              <a:spcAft>
                <a:spcPts val="0"/>
              </a:spcAft>
              <a:buClr>
                <a:schemeClr val="dk1"/>
              </a:buClr>
              <a:buSzPts val="1800"/>
              <a:buChar char="•"/>
              <a:defRPr/>
            </a:lvl3pPr>
            <a:lvl4pPr indent="-342900" lvl="3" marL="1828800" algn="l">
              <a:lnSpc>
                <a:spcPct val="100000"/>
              </a:lnSpc>
              <a:spcBef>
                <a:spcPts val="500"/>
              </a:spcBef>
              <a:spcAft>
                <a:spcPts val="0"/>
              </a:spcAft>
              <a:buClr>
                <a:schemeClr val="dk1"/>
              </a:buClr>
              <a:buSzPts val="1800"/>
              <a:buChar char="•"/>
              <a:defRPr/>
            </a:lvl4pPr>
            <a:lvl5pPr indent="-342900" lvl="4" marL="2286000" algn="l">
              <a:lnSpc>
                <a:spcPct val="10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58" name="Google Shape;358;p5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9" name="Google Shape;359;p5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0" name="Google Shape;360;p5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transition advTm="1000" spd="slow" p14:dur="1500">
    <p:split orient="vert"/>
  </p:transition>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61" name="Shape 61"/>
        <p:cNvGrpSpPr/>
        <p:nvPr/>
      </p:nvGrpSpPr>
      <p:grpSpPr>
        <a:xfrm>
          <a:off x="0" y="0"/>
          <a:ext cx="0" cy="0"/>
          <a:chOff x="0" y="0"/>
          <a:chExt cx="0" cy="0"/>
        </a:xfrm>
      </p:grpSpPr>
      <p:sp>
        <p:nvSpPr>
          <p:cNvPr id="62" name="Google Shape;62;p27"/>
          <p:cNvSpPr txBox="1"/>
          <p:nvPr>
            <p:ph type="title"/>
          </p:nvPr>
        </p:nvSpPr>
        <p:spPr>
          <a:xfrm>
            <a:off x="1154953" y="973668"/>
            <a:ext cx="8761413" cy="70696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27"/>
          <p:cNvSpPr txBox="1"/>
          <p:nvPr>
            <p:ph idx="1" type="body"/>
          </p:nvPr>
        </p:nvSpPr>
        <p:spPr>
          <a:xfrm>
            <a:off x="1154954" y="2603500"/>
            <a:ext cx="4825158" cy="3416301"/>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64" name="Google Shape;64;p27"/>
          <p:cNvSpPr txBox="1"/>
          <p:nvPr>
            <p:ph idx="2" type="body"/>
          </p:nvPr>
        </p:nvSpPr>
        <p:spPr>
          <a:xfrm>
            <a:off x="6208712" y="2603500"/>
            <a:ext cx="4825159" cy="3416300"/>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65" name="Google Shape;65;p27"/>
          <p:cNvSpPr txBox="1"/>
          <p:nvPr>
            <p:ph idx="10" type="dt"/>
          </p:nvPr>
        </p:nvSpPr>
        <p:spPr>
          <a:xfrm>
            <a:off x="10650938" y="6394061"/>
            <a:ext cx="990599" cy="304799"/>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27"/>
          <p:cNvSpPr txBox="1"/>
          <p:nvPr>
            <p:ph idx="11" type="ftr"/>
          </p:nvPr>
        </p:nvSpPr>
        <p:spPr>
          <a:xfrm>
            <a:off x="528358" y="6391838"/>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27"/>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transition advTm="1000" spd="slow" p14:dur="1500">
    <p:split orient="vert"/>
  </p:transition>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68" name="Shape 68"/>
        <p:cNvGrpSpPr/>
        <p:nvPr/>
      </p:nvGrpSpPr>
      <p:grpSpPr>
        <a:xfrm>
          <a:off x="0" y="0"/>
          <a:ext cx="0" cy="0"/>
          <a:chOff x="0" y="0"/>
          <a:chExt cx="0" cy="0"/>
        </a:xfrm>
      </p:grpSpPr>
      <p:sp>
        <p:nvSpPr>
          <p:cNvPr id="69" name="Google Shape;69;p28"/>
          <p:cNvSpPr txBox="1"/>
          <p:nvPr>
            <p:ph type="title"/>
          </p:nvPr>
        </p:nvSpPr>
        <p:spPr>
          <a:xfrm>
            <a:off x="1154953" y="973668"/>
            <a:ext cx="8761413" cy="70696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lt2"/>
              </a:buClr>
              <a:buSzPts val="3600"/>
              <a:buFont typeface="Century Gothic"/>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28"/>
          <p:cNvSpPr txBox="1"/>
          <p:nvPr>
            <p:ph idx="1" type="body"/>
          </p:nvPr>
        </p:nvSpPr>
        <p:spPr>
          <a:xfrm>
            <a:off x="1154954" y="2603500"/>
            <a:ext cx="4825157"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chemeClr val="accent1"/>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71" name="Google Shape;71;p28"/>
          <p:cNvSpPr txBox="1"/>
          <p:nvPr>
            <p:ph idx="2" type="body"/>
          </p:nvPr>
        </p:nvSpPr>
        <p:spPr>
          <a:xfrm>
            <a:off x="1154954" y="3179762"/>
            <a:ext cx="4825158" cy="2840039"/>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72" name="Google Shape;72;p28"/>
          <p:cNvSpPr txBox="1"/>
          <p:nvPr>
            <p:ph idx="3" type="body"/>
          </p:nvPr>
        </p:nvSpPr>
        <p:spPr>
          <a:xfrm>
            <a:off x="6208712" y="2603500"/>
            <a:ext cx="4825159"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chemeClr val="accent1"/>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73" name="Google Shape;73;p28"/>
          <p:cNvSpPr txBox="1"/>
          <p:nvPr>
            <p:ph idx="4" type="body"/>
          </p:nvPr>
        </p:nvSpPr>
        <p:spPr>
          <a:xfrm>
            <a:off x="6208710" y="3179762"/>
            <a:ext cx="4825159" cy="2840039"/>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74" name="Google Shape;74;p28"/>
          <p:cNvSpPr txBox="1"/>
          <p:nvPr>
            <p:ph idx="10" type="dt"/>
          </p:nvPr>
        </p:nvSpPr>
        <p:spPr>
          <a:xfrm>
            <a:off x="10650938" y="6394061"/>
            <a:ext cx="990599" cy="304799"/>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28"/>
          <p:cNvSpPr txBox="1"/>
          <p:nvPr>
            <p:ph idx="11" type="ftr"/>
          </p:nvPr>
        </p:nvSpPr>
        <p:spPr>
          <a:xfrm>
            <a:off x="528358" y="6391838"/>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28"/>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transition advTm="1000" spd="slow" p14:dur="1500">
    <p:split orient="vert"/>
  </p:transition>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7" name="Shape 77"/>
        <p:cNvGrpSpPr/>
        <p:nvPr/>
      </p:nvGrpSpPr>
      <p:grpSpPr>
        <a:xfrm>
          <a:off x="0" y="0"/>
          <a:ext cx="0" cy="0"/>
          <a:chOff x="0" y="0"/>
          <a:chExt cx="0" cy="0"/>
        </a:xfrm>
      </p:grpSpPr>
      <p:sp>
        <p:nvSpPr>
          <p:cNvPr id="78" name="Google Shape;78;p29"/>
          <p:cNvSpPr txBox="1"/>
          <p:nvPr>
            <p:ph type="title"/>
          </p:nvPr>
        </p:nvSpPr>
        <p:spPr>
          <a:xfrm>
            <a:off x="1154953" y="973668"/>
            <a:ext cx="8761413" cy="70696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29"/>
          <p:cNvSpPr txBox="1"/>
          <p:nvPr>
            <p:ph idx="10" type="dt"/>
          </p:nvPr>
        </p:nvSpPr>
        <p:spPr>
          <a:xfrm>
            <a:off x="10650938" y="6394061"/>
            <a:ext cx="990599" cy="304799"/>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29"/>
          <p:cNvSpPr txBox="1"/>
          <p:nvPr>
            <p:ph idx="11" type="ftr"/>
          </p:nvPr>
        </p:nvSpPr>
        <p:spPr>
          <a:xfrm>
            <a:off x="528358" y="6391838"/>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29"/>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transition advTm="1000" spd="slow" p14:dur="1500">
    <p:split orient="vert"/>
  </p:transition>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82" name="Shape 82"/>
        <p:cNvGrpSpPr/>
        <p:nvPr/>
      </p:nvGrpSpPr>
      <p:grpSpPr>
        <a:xfrm>
          <a:off x="0" y="0"/>
          <a:ext cx="0" cy="0"/>
          <a:chOff x="0" y="0"/>
          <a:chExt cx="0" cy="0"/>
        </a:xfrm>
      </p:grpSpPr>
      <p:sp>
        <p:nvSpPr>
          <p:cNvPr id="83" name="Google Shape;83;p30"/>
          <p:cNvSpPr txBox="1"/>
          <p:nvPr>
            <p:ph idx="10" type="dt"/>
          </p:nvPr>
        </p:nvSpPr>
        <p:spPr>
          <a:xfrm>
            <a:off x="10650938" y="6394061"/>
            <a:ext cx="990599" cy="304799"/>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30"/>
          <p:cNvSpPr txBox="1"/>
          <p:nvPr>
            <p:ph idx="11" type="ftr"/>
          </p:nvPr>
        </p:nvSpPr>
        <p:spPr>
          <a:xfrm>
            <a:off x="528358" y="6391838"/>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30"/>
          <p:cNvSpPr/>
          <p:nvPr/>
        </p:nvSpPr>
        <p:spPr>
          <a:xfrm>
            <a:off x="10437812" y="0"/>
            <a:ext cx="685800" cy="1143000"/>
          </a:xfrm>
          <a:prstGeom prst="rect">
            <a:avLst/>
          </a:prstGeom>
          <a:solidFill>
            <a:schemeClr val="accent1"/>
          </a:solidFill>
          <a:ln>
            <a:noFill/>
          </a:ln>
          <a:effectLst>
            <a:outerShdw blurRad="38100" rotWithShape="0" dir="5400000" dist="25400">
              <a:srgbClr val="000000">
                <a:alpha val="4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30"/>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transition advTm="1000" spd="slow" p14:dur="1500">
    <p:split orient="vert"/>
  </p:transition>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spTree>
      <p:nvGrpSpPr>
        <p:cNvPr id="87" name="Shape 87"/>
        <p:cNvGrpSpPr/>
        <p:nvPr/>
      </p:nvGrpSpPr>
      <p:grpSpPr>
        <a:xfrm>
          <a:off x="0" y="0"/>
          <a:ext cx="0" cy="0"/>
          <a:chOff x="0" y="0"/>
          <a:chExt cx="0" cy="0"/>
        </a:xfrm>
      </p:grpSpPr>
      <p:grpSp>
        <p:nvGrpSpPr>
          <p:cNvPr id="88" name="Google Shape;88;p31"/>
          <p:cNvGrpSpPr/>
          <p:nvPr/>
        </p:nvGrpSpPr>
        <p:grpSpPr>
          <a:xfrm>
            <a:off x="0" y="-2373"/>
            <a:ext cx="12192000" cy="6867027"/>
            <a:chOff x="0" y="-2373"/>
            <a:chExt cx="12192000" cy="6867027"/>
          </a:xfrm>
        </p:grpSpPr>
        <p:sp>
          <p:nvSpPr>
            <p:cNvPr id="89" name="Google Shape;89;p31"/>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31"/>
            <p:cNvSpPr/>
            <p:nvPr/>
          </p:nvSpPr>
          <p:spPr>
            <a:xfrm>
              <a:off x="3220" y="2667000"/>
              <a:ext cx="4191000" cy="4191000"/>
            </a:xfrm>
            <a:prstGeom prst="ellipse">
              <a:avLst/>
            </a:prstGeom>
            <a:gradFill>
              <a:gsLst>
                <a:gs pos="0">
                  <a:srgbClr val="F7F7F7">
                    <a:alpha val="10980"/>
                  </a:srgbClr>
                </a:gs>
                <a:gs pos="36000">
                  <a:srgbClr val="F7F7F7">
                    <a:alpha val="9803"/>
                  </a:srgbClr>
                </a:gs>
                <a:gs pos="75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31"/>
            <p:cNvSpPr/>
            <p:nvPr/>
          </p:nvSpPr>
          <p:spPr>
            <a:xfrm>
              <a:off x="1750" y="2895600"/>
              <a:ext cx="2362200" cy="2362200"/>
            </a:xfrm>
            <a:prstGeom prst="ellipse">
              <a:avLst/>
            </a:prstGeom>
            <a:gradFill>
              <a:gsLst>
                <a:gs pos="0">
                  <a:srgbClr val="F7F7F7">
                    <a:alpha val="7843"/>
                  </a:srgbClr>
                </a:gs>
                <a:gs pos="36000">
                  <a:srgbClr val="F7F7F7">
                    <a:alpha val="7843"/>
                  </a:srgbClr>
                </a:gs>
                <a:gs pos="72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31"/>
            <p:cNvSpPr/>
            <p:nvPr/>
          </p:nvSpPr>
          <p:spPr>
            <a:xfrm>
              <a:off x="8609012" y="1676400"/>
              <a:ext cx="2819400" cy="2819400"/>
            </a:xfrm>
            <a:prstGeom prst="ellipse">
              <a:avLst/>
            </a:prstGeom>
            <a:gradFill>
              <a:gsLst>
                <a:gs pos="0">
                  <a:srgbClr val="F7F7F7">
                    <a:alpha val="6666"/>
                  </a:srgbClr>
                </a:gs>
                <a:gs pos="36000">
                  <a:srgbClr val="F7F7F7">
                    <a:alpha val="5882"/>
                  </a:srgbClr>
                </a:gs>
                <a:gs pos="69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31"/>
            <p:cNvSpPr/>
            <p:nvPr/>
          </p:nvSpPr>
          <p:spPr>
            <a:xfrm>
              <a:off x="7999412" y="-2373"/>
              <a:ext cx="1600200" cy="1600200"/>
            </a:xfrm>
            <a:prstGeom prst="ellipse">
              <a:avLst/>
            </a:prstGeom>
            <a:gradFill>
              <a:gsLst>
                <a:gs pos="0">
                  <a:srgbClr val="F7F7F7">
                    <a:alpha val="13725"/>
                  </a:srgbClr>
                </a:gs>
                <a:gs pos="36000">
                  <a:srgbClr val="F7F7F7">
                    <a:alpha val="6666"/>
                  </a:srgbClr>
                </a:gs>
                <a:gs pos="73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31"/>
            <p:cNvSpPr/>
            <p:nvPr/>
          </p:nvSpPr>
          <p:spPr>
            <a:xfrm>
              <a:off x="8609012" y="5874054"/>
              <a:ext cx="990600" cy="990600"/>
            </a:xfrm>
            <a:prstGeom prst="ellipse">
              <a:avLst/>
            </a:prstGeom>
            <a:gradFill>
              <a:gsLst>
                <a:gs pos="0">
                  <a:srgbClr val="F7F7F7">
                    <a:alpha val="13725"/>
                  </a:srgbClr>
                </a:gs>
                <a:gs pos="36000">
                  <a:srgbClr val="F7F7F7">
                    <a:alpha val="6666"/>
                  </a:srgbClr>
                </a:gs>
                <a:gs pos="66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31"/>
            <p:cNvSpPr/>
            <p:nvPr/>
          </p:nvSpPr>
          <p:spPr>
            <a:xfrm>
              <a:off x="5713412" y="402165"/>
              <a:ext cx="6055253" cy="605367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31"/>
            <p:cNvSpPr/>
            <p:nvPr/>
          </p:nvSpPr>
          <p:spPr>
            <a:xfrm rot="-5677511">
              <a:off x="3140485" y="1826078"/>
              <a:ext cx="3299407" cy="440924"/>
            </a:xfrm>
            <a:custGeom>
              <a:rect b="b" l="l" r="r" t="t"/>
              <a:pathLst>
                <a:path extrusionOk="0" h="5291" w="1000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31"/>
            <p:cNvSpPr/>
            <p:nvPr/>
          </p:nvSpPr>
          <p:spPr>
            <a:xfrm rot="-5400000">
              <a:off x="2229377" y="2801721"/>
              <a:ext cx="6053670" cy="1254558"/>
            </a:xfrm>
            <a:custGeom>
              <a:rect b="b" l="l" r="r" t="t"/>
              <a:pathLst>
                <a:path extrusionOk="0" h="8000" w="10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lt1"/>
            </a:solidFill>
            <a:ln>
              <a:noFill/>
            </a:ln>
          </p:spPr>
        </p:sp>
        <p:sp>
          <p:nvSpPr>
            <p:cNvPr id="98" name="Google Shape;98;p31"/>
            <p:cNvSpPr/>
            <p:nvPr/>
          </p:nvSpPr>
          <p:spPr>
            <a:xfrm>
              <a:off x="0" y="1587"/>
              <a:ext cx="12192000" cy="6856413"/>
            </a:xfrm>
            <a:custGeom>
              <a:rect b="b" l="l" r="r" t="t"/>
              <a:pathLst>
                <a:path extrusionOk="0" h="8638" w="15356">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99" name="Google Shape;99;p31"/>
          <p:cNvSpPr txBox="1"/>
          <p:nvPr>
            <p:ph type="title"/>
          </p:nvPr>
        </p:nvSpPr>
        <p:spPr>
          <a:xfrm>
            <a:off x="1154954" y="1295400"/>
            <a:ext cx="2793159" cy="16002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lt2"/>
              </a:buClr>
              <a:buSzPts val="2400"/>
              <a:buFont typeface="Century Gothic"/>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0" name="Google Shape;100;p31"/>
          <p:cNvSpPr txBox="1"/>
          <p:nvPr>
            <p:ph idx="1" type="body"/>
          </p:nvPr>
        </p:nvSpPr>
        <p:spPr>
          <a:xfrm>
            <a:off x="5781146" y="1447800"/>
            <a:ext cx="5190065" cy="4572000"/>
          </a:xfrm>
          <a:prstGeom prst="rect">
            <a:avLst/>
          </a:prstGeom>
          <a:noFill/>
          <a:ln>
            <a:noFill/>
          </a:ln>
        </p:spPr>
        <p:txBody>
          <a:bodyPr anchorCtr="0" anchor="ctr"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01" name="Google Shape;101;p31"/>
          <p:cNvSpPr txBox="1"/>
          <p:nvPr>
            <p:ph idx="2" type="body"/>
          </p:nvPr>
        </p:nvSpPr>
        <p:spPr>
          <a:xfrm>
            <a:off x="1154955" y="2895600"/>
            <a:ext cx="2793158" cy="3129279"/>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solidFill>
                  <a:schemeClr val="accent1"/>
                </a:solidFill>
              </a:defRPr>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102" name="Google Shape;102;p31"/>
          <p:cNvSpPr txBox="1"/>
          <p:nvPr>
            <p:ph idx="10" type="dt"/>
          </p:nvPr>
        </p:nvSpPr>
        <p:spPr>
          <a:xfrm>
            <a:off x="10650938" y="6394061"/>
            <a:ext cx="990599" cy="304799"/>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3" name="Google Shape;103;p31"/>
          <p:cNvSpPr txBox="1"/>
          <p:nvPr>
            <p:ph idx="11" type="ftr"/>
          </p:nvPr>
        </p:nvSpPr>
        <p:spPr>
          <a:xfrm>
            <a:off x="528358" y="6391838"/>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4" name="Google Shape;104;p31"/>
          <p:cNvSpPr/>
          <p:nvPr/>
        </p:nvSpPr>
        <p:spPr>
          <a:xfrm>
            <a:off x="10437812" y="0"/>
            <a:ext cx="685800" cy="1143000"/>
          </a:xfrm>
          <a:prstGeom prst="rect">
            <a:avLst/>
          </a:prstGeom>
          <a:solidFill>
            <a:schemeClr val="accent1"/>
          </a:solidFill>
          <a:ln>
            <a:noFill/>
          </a:ln>
          <a:effectLst>
            <a:outerShdw blurRad="38100" rotWithShape="0" dir="5400000" dist="25400">
              <a:srgbClr val="000000">
                <a:alpha val="4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31"/>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transition advTm="1000" spd="slow" p14:dur="1500">
    <p:split orient="vert"/>
  </p:transition>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106" name="Shape 106"/>
        <p:cNvGrpSpPr/>
        <p:nvPr/>
      </p:nvGrpSpPr>
      <p:grpSpPr>
        <a:xfrm>
          <a:off x="0" y="0"/>
          <a:ext cx="0" cy="0"/>
          <a:chOff x="0" y="0"/>
          <a:chExt cx="0" cy="0"/>
        </a:xfrm>
      </p:grpSpPr>
      <p:grpSp>
        <p:nvGrpSpPr>
          <p:cNvPr id="107" name="Google Shape;107;p32"/>
          <p:cNvGrpSpPr/>
          <p:nvPr/>
        </p:nvGrpSpPr>
        <p:grpSpPr>
          <a:xfrm>
            <a:off x="0" y="-2373"/>
            <a:ext cx="12192000" cy="6867027"/>
            <a:chOff x="0" y="-2373"/>
            <a:chExt cx="12192000" cy="6867027"/>
          </a:xfrm>
        </p:grpSpPr>
        <p:sp>
          <p:nvSpPr>
            <p:cNvPr id="108" name="Google Shape;108;p32"/>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32"/>
            <p:cNvSpPr/>
            <p:nvPr/>
          </p:nvSpPr>
          <p:spPr>
            <a:xfrm>
              <a:off x="3220" y="2667000"/>
              <a:ext cx="4191000" cy="4191000"/>
            </a:xfrm>
            <a:prstGeom prst="ellipse">
              <a:avLst/>
            </a:prstGeom>
            <a:gradFill>
              <a:gsLst>
                <a:gs pos="0">
                  <a:srgbClr val="F7F7F7">
                    <a:alpha val="10980"/>
                  </a:srgbClr>
                </a:gs>
                <a:gs pos="36000">
                  <a:srgbClr val="F7F7F7">
                    <a:alpha val="9803"/>
                  </a:srgbClr>
                </a:gs>
                <a:gs pos="75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32"/>
            <p:cNvSpPr/>
            <p:nvPr/>
          </p:nvSpPr>
          <p:spPr>
            <a:xfrm>
              <a:off x="1750" y="2895600"/>
              <a:ext cx="2362200" cy="2362200"/>
            </a:xfrm>
            <a:prstGeom prst="ellipse">
              <a:avLst/>
            </a:prstGeom>
            <a:gradFill>
              <a:gsLst>
                <a:gs pos="0">
                  <a:srgbClr val="F7F7F7">
                    <a:alpha val="7843"/>
                  </a:srgbClr>
                </a:gs>
                <a:gs pos="36000">
                  <a:srgbClr val="F7F7F7">
                    <a:alpha val="7843"/>
                  </a:srgbClr>
                </a:gs>
                <a:gs pos="72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32"/>
            <p:cNvSpPr/>
            <p:nvPr/>
          </p:nvSpPr>
          <p:spPr>
            <a:xfrm>
              <a:off x="8609012" y="1676400"/>
              <a:ext cx="2819400" cy="2819400"/>
            </a:xfrm>
            <a:prstGeom prst="ellipse">
              <a:avLst/>
            </a:prstGeom>
            <a:gradFill>
              <a:gsLst>
                <a:gs pos="0">
                  <a:srgbClr val="F7F7F7">
                    <a:alpha val="6666"/>
                  </a:srgbClr>
                </a:gs>
                <a:gs pos="36000">
                  <a:srgbClr val="F7F7F7">
                    <a:alpha val="5882"/>
                  </a:srgbClr>
                </a:gs>
                <a:gs pos="69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32"/>
            <p:cNvSpPr/>
            <p:nvPr/>
          </p:nvSpPr>
          <p:spPr>
            <a:xfrm>
              <a:off x="7999412" y="-2373"/>
              <a:ext cx="1600200" cy="1600200"/>
            </a:xfrm>
            <a:prstGeom prst="ellipse">
              <a:avLst/>
            </a:prstGeom>
            <a:gradFill>
              <a:gsLst>
                <a:gs pos="0">
                  <a:srgbClr val="F7F7F7">
                    <a:alpha val="13725"/>
                  </a:srgbClr>
                </a:gs>
                <a:gs pos="36000">
                  <a:srgbClr val="F7F7F7">
                    <a:alpha val="6666"/>
                  </a:srgbClr>
                </a:gs>
                <a:gs pos="73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32"/>
            <p:cNvSpPr/>
            <p:nvPr/>
          </p:nvSpPr>
          <p:spPr>
            <a:xfrm>
              <a:off x="8609012" y="5874054"/>
              <a:ext cx="990600" cy="990600"/>
            </a:xfrm>
            <a:prstGeom prst="ellipse">
              <a:avLst/>
            </a:prstGeom>
            <a:gradFill>
              <a:gsLst>
                <a:gs pos="0">
                  <a:srgbClr val="F7F7F7">
                    <a:alpha val="13725"/>
                  </a:srgbClr>
                </a:gs>
                <a:gs pos="36000">
                  <a:srgbClr val="F7F7F7">
                    <a:alpha val="6666"/>
                  </a:srgbClr>
                </a:gs>
                <a:gs pos="66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32"/>
            <p:cNvSpPr/>
            <p:nvPr/>
          </p:nvSpPr>
          <p:spPr>
            <a:xfrm>
              <a:off x="6172200" y="402165"/>
              <a:ext cx="5596465" cy="605367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32"/>
            <p:cNvSpPr/>
            <p:nvPr/>
          </p:nvSpPr>
          <p:spPr>
            <a:xfrm rot="-5400000">
              <a:off x="3295432" y="2801721"/>
              <a:ext cx="6053670" cy="1254558"/>
            </a:xfrm>
            <a:custGeom>
              <a:rect b="b" l="l" r="r" t="t"/>
              <a:pathLst>
                <a:path extrusionOk="0" h="8000" w="10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lt1"/>
            </a:solidFill>
            <a:ln>
              <a:noFill/>
            </a:ln>
          </p:spPr>
        </p:sp>
        <p:sp>
          <p:nvSpPr>
            <p:cNvPr id="116" name="Google Shape;116;p32"/>
            <p:cNvSpPr/>
            <p:nvPr/>
          </p:nvSpPr>
          <p:spPr>
            <a:xfrm rot="-5677511">
              <a:off x="4203594" y="1826078"/>
              <a:ext cx="3299407" cy="440924"/>
            </a:xfrm>
            <a:custGeom>
              <a:rect b="b" l="l" r="r" t="t"/>
              <a:pathLst>
                <a:path extrusionOk="0" h="5291" w="1000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32"/>
            <p:cNvSpPr/>
            <p:nvPr/>
          </p:nvSpPr>
          <p:spPr>
            <a:xfrm>
              <a:off x="0" y="1587"/>
              <a:ext cx="12192000" cy="6856413"/>
            </a:xfrm>
            <a:custGeom>
              <a:rect b="b" l="l" r="r" t="t"/>
              <a:pathLst>
                <a:path extrusionOk="0" h="8638" w="15356">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118" name="Google Shape;118;p32"/>
          <p:cNvSpPr txBox="1"/>
          <p:nvPr>
            <p:ph type="title"/>
          </p:nvPr>
        </p:nvSpPr>
        <p:spPr>
          <a:xfrm>
            <a:off x="1153907" y="1693332"/>
            <a:ext cx="3860260" cy="173566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2"/>
              </a:buClr>
              <a:buSzPts val="3600"/>
              <a:buFont typeface="Century Gothic"/>
              <a:buNone/>
              <a:defRPr b="0" sz="36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9" name="Google Shape;119;p32"/>
          <p:cNvSpPr/>
          <p:nvPr>
            <p:ph idx="2" type="pic"/>
          </p:nvPr>
        </p:nvSpPr>
        <p:spPr>
          <a:xfrm>
            <a:off x="6547870" y="1143000"/>
            <a:ext cx="3227193" cy="4572000"/>
          </a:xfrm>
          <a:prstGeom prst="roundRect">
            <a:avLst>
              <a:gd fmla="val 1858" name="adj"/>
            </a:avLst>
          </a:prstGeom>
          <a:noFill/>
          <a:ln>
            <a:noFill/>
          </a:ln>
          <a:effectLst>
            <a:outerShdw blurRad="50800" rotWithShape="0" algn="tl" dir="5400000" dist="50800">
              <a:srgbClr val="000000">
                <a:alpha val="42745"/>
              </a:srgbClr>
            </a:outerShdw>
          </a:effectLst>
        </p:spPr>
      </p:sp>
      <p:sp>
        <p:nvSpPr>
          <p:cNvPr id="120" name="Google Shape;120;p32"/>
          <p:cNvSpPr txBox="1"/>
          <p:nvPr>
            <p:ph idx="1" type="body"/>
          </p:nvPr>
        </p:nvSpPr>
        <p:spPr>
          <a:xfrm>
            <a:off x="1154955" y="3657600"/>
            <a:ext cx="3859212" cy="1371600"/>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solidFill>
                  <a:schemeClr val="accent1"/>
                </a:solidFill>
              </a:defRPr>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121" name="Google Shape;121;p32"/>
          <p:cNvSpPr txBox="1"/>
          <p:nvPr>
            <p:ph idx="10" type="dt"/>
          </p:nvPr>
        </p:nvSpPr>
        <p:spPr>
          <a:xfrm>
            <a:off x="10650938" y="6394061"/>
            <a:ext cx="990599" cy="304799"/>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2" name="Google Shape;122;p32"/>
          <p:cNvSpPr txBox="1"/>
          <p:nvPr>
            <p:ph idx="11" type="ftr"/>
          </p:nvPr>
        </p:nvSpPr>
        <p:spPr>
          <a:xfrm>
            <a:off x="528358" y="6391838"/>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3" name="Google Shape;123;p32"/>
          <p:cNvSpPr/>
          <p:nvPr/>
        </p:nvSpPr>
        <p:spPr>
          <a:xfrm>
            <a:off x="10437812" y="0"/>
            <a:ext cx="685800" cy="1143000"/>
          </a:xfrm>
          <a:prstGeom prst="rect">
            <a:avLst/>
          </a:prstGeom>
          <a:solidFill>
            <a:schemeClr val="accent1"/>
          </a:solidFill>
          <a:ln>
            <a:noFill/>
          </a:ln>
          <a:effectLst>
            <a:outerShdw blurRad="38100" rotWithShape="0" dir="5400000" dist="25400">
              <a:srgbClr val="000000">
                <a:alpha val="4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32"/>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transition advTm="1000" spd="slow" p14:dur="1500">
    <p:split orient="vert"/>
  </p:transitio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19" Type="http://schemas.openxmlformats.org/officeDocument/2006/relationships/theme" Target="../theme/theme1.xml"/><Relationship Id="rId6" Type="http://schemas.openxmlformats.org/officeDocument/2006/relationships/slideLayout" Target="../slideLayouts/slideLayout5.xml"/><Relationship Id="rId18" Type="http://schemas.openxmlformats.org/officeDocument/2006/relationships/slideLayout" Target="../slideLayouts/slideLayout17.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8.xml"/><Relationship Id="rId3" Type="http://schemas.openxmlformats.org/officeDocument/2006/relationships/theme" Target="../theme/theme4.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29.xml"/><Relationship Id="rId10" Type="http://schemas.openxmlformats.org/officeDocument/2006/relationships/slideLayout" Target="../slideLayouts/slideLayout28.xml"/><Relationship Id="rId13" Type="http://schemas.openxmlformats.org/officeDocument/2006/relationships/theme" Target="../theme/theme2.xml"/><Relationship Id="rId12" Type="http://schemas.openxmlformats.org/officeDocument/2006/relationships/slideLayout" Target="../slideLayouts/slideLayout30.xml"/><Relationship Id="rId1" Type="http://schemas.openxmlformats.org/officeDocument/2006/relationships/slideLayout" Target="../slideLayouts/slideLayout19.xml"/><Relationship Id="rId2" Type="http://schemas.openxmlformats.org/officeDocument/2006/relationships/slideLayout" Target="../slideLayouts/slideLayout20.xml"/><Relationship Id="rId3" Type="http://schemas.openxmlformats.org/officeDocument/2006/relationships/slideLayout" Target="../slideLayouts/slideLayout21.xml"/><Relationship Id="rId4" Type="http://schemas.openxmlformats.org/officeDocument/2006/relationships/slideLayout" Target="../slideLayouts/slideLayout22.xml"/><Relationship Id="rId9" Type="http://schemas.openxmlformats.org/officeDocument/2006/relationships/slideLayout" Target="../slideLayouts/slideLayout27.xml"/><Relationship Id="rId5" Type="http://schemas.openxmlformats.org/officeDocument/2006/relationships/slideLayout" Target="../slideLayouts/slideLayout23.xml"/><Relationship Id="rId6" Type="http://schemas.openxmlformats.org/officeDocument/2006/relationships/slideLayout" Target="../slideLayouts/slideLayout24.xml"/><Relationship Id="rId7" Type="http://schemas.openxmlformats.org/officeDocument/2006/relationships/slideLayout" Target="../slideLayouts/slideLayout25.xml"/><Relationship Id="rId8"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grpSp>
        <p:nvGrpSpPr>
          <p:cNvPr id="6" name="Google Shape;6;p21"/>
          <p:cNvGrpSpPr/>
          <p:nvPr/>
        </p:nvGrpSpPr>
        <p:grpSpPr>
          <a:xfrm>
            <a:off x="0" y="-2373"/>
            <a:ext cx="12192000" cy="6867027"/>
            <a:chOff x="0" y="-2373"/>
            <a:chExt cx="12192000" cy="6867027"/>
          </a:xfrm>
        </p:grpSpPr>
        <p:sp>
          <p:nvSpPr>
            <p:cNvPr id="7" name="Google Shape;7;p21"/>
            <p:cNvSpPr/>
            <p:nvPr/>
          </p:nvSpPr>
          <p:spPr>
            <a:xfrm>
              <a:off x="0" y="0"/>
              <a:ext cx="12192000" cy="6858000"/>
            </a:xfrm>
            <a:prstGeom prst="rect">
              <a:avLst/>
            </a:prstGeom>
            <a:blipFill rotWithShape="1">
              <a:blip r:embed="rId1">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 name="Google Shape;8;p21"/>
            <p:cNvSpPr/>
            <p:nvPr/>
          </p:nvSpPr>
          <p:spPr>
            <a:xfrm>
              <a:off x="3220" y="2667000"/>
              <a:ext cx="4191000" cy="4191000"/>
            </a:xfrm>
            <a:prstGeom prst="ellipse">
              <a:avLst/>
            </a:prstGeom>
            <a:gradFill>
              <a:gsLst>
                <a:gs pos="0">
                  <a:srgbClr val="F7F7F7">
                    <a:alpha val="10980"/>
                  </a:srgbClr>
                </a:gs>
                <a:gs pos="36000">
                  <a:srgbClr val="F7F7F7">
                    <a:alpha val="9803"/>
                  </a:srgbClr>
                </a:gs>
                <a:gs pos="75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 name="Google Shape;9;p21"/>
            <p:cNvSpPr/>
            <p:nvPr/>
          </p:nvSpPr>
          <p:spPr>
            <a:xfrm>
              <a:off x="1750" y="2895600"/>
              <a:ext cx="2362200" cy="2362200"/>
            </a:xfrm>
            <a:prstGeom prst="ellipse">
              <a:avLst/>
            </a:prstGeom>
            <a:gradFill>
              <a:gsLst>
                <a:gs pos="0">
                  <a:srgbClr val="F7F7F7">
                    <a:alpha val="7843"/>
                  </a:srgbClr>
                </a:gs>
                <a:gs pos="36000">
                  <a:srgbClr val="F7F7F7">
                    <a:alpha val="7843"/>
                  </a:srgbClr>
                </a:gs>
                <a:gs pos="72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 name="Google Shape;10;p21"/>
            <p:cNvSpPr/>
            <p:nvPr/>
          </p:nvSpPr>
          <p:spPr>
            <a:xfrm>
              <a:off x="8609012" y="1676400"/>
              <a:ext cx="2819400" cy="2819400"/>
            </a:xfrm>
            <a:prstGeom prst="ellipse">
              <a:avLst/>
            </a:prstGeom>
            <a:gradFill>
              <a:gsLst>
                <a:gs pos="0">
                  <a:srgbClr val="F7F7F7">
                    <a:alpha val="6666"/>
                  </a:srgbClr>
                </a:gs>
                <a:gs pos="36000">
                  <a:srgbClr val="F7F7F7">
                    <a:alpha val="5882"/>
                  </a:srgbClr>
                </a:gs>
                <a:gs pos="69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1"/>
            <p:cNvSpPr/>
            <p:nvPr/>
          </p:nvSpPr>
          <p:spPr>
            <a:xfrm>
              <a:off x="7999412" y="-2373"/>
              <a:ext cx="1600200" cy="1600200"/>
            </a:xfrm>
            <a:prstGeom prst="ellipse">
              <a:avLst/>
            </a:prstGeom>
            <a:gradFill>
              <a:gsLst>
                <a:gs pos="0">
                  <a:srgbClr val="F7F7F7">
                    <a:alpha val="13725"/>
                  </a:srgbClr>
                </a:gs>
                <a:gs pos="36000">
                  <a:srgbClr val="F7F7F7">
                    <a:alpha val="6666"/>
                  </a:srgbClr>
                </a:gs>
                <a:gs pos="73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1"/>
            <p:cNvSpPr/>
            <p:nvPr/>
          </p:nvSpPr>
          <p:spPr>
            <a:xfrm>
              <a:off x="8609012" y="5874054"/>
              <a:ext cx="990600" cy="990600"/>
            </a:xfrm>
            <a:prstGeom prst="ellipse">
              <a:avLst/>
            </a:prstGeom>
            <a:gradFill>
              <a:gsLst>
                <a:gs pos="0">
                  <a:srgbClr val="F7F7F7">
                    <a:alpha val="13725"/>
                  </a:srgbClr>
                </a:gs>
                <a:gs pos="36000">
                  <a:srgbClr val="F7F7F7">
                    <a:alpha val="6666"/>
                  </a:srgbClr>
                </a:gs>
                <a:gs pos="66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1"/>
            <p:cNvSpPr/>
            <p:nvPr/>
          </p:nvSpPr>
          <p:spPr>
            <a:xfrm rot="-589932">
              <a:off x="8490951" y="1797517"/>
              <a:ext cx="3299407" cy="440924"/>
            </a:xfrm>
            <a:custGeom>
              <a:rect b="b" l="l" r="r" t="t"/>
              <a:pathLst>
                <a:path extrusionOk="0" h="5291" w="1000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1"/>
            <p:cNvSpPr/>
            <p:nvPr/>
          </p:nvSpPr>
          <p:spPr>
            <a:xfrm>
              <a:off x="459506" y="1866405"/>
              <a:ext cx="11277600" cy="4533900"/>
            </a:xfrm>
            <a:custGeom>
              <a:rect b="b" l="l" r="r" t="t"/>
              <a:pathLst>
                <a:path extrusionOk="0" h="2856" w="7104">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lt1"/>
            </a:solidFill>
            <a:ln>
              <a:noFill/>
            </a:ln>
          </p:spPr>
        </p:sp>
        <p:sp>
          <p:nvSpPr>
            <p:cNvPr id="15" name="Google Shape;15;p21"/>
            <p:cNvSpPr/>
            <p:nvPr/>
          </p:nvSpPr>
          <p:spPr>
            <a:xfrm>
              <a:off x="0" y="1587"/>
              <a:ext cx="12192000" cy="6856413"/>
            </a:xfrm>
            <a:custGeom>
              <a:rect b="b" l="l" r="r" t="t"/>
              <a:pathLst>
                <a:path extrusionOk="0" h="8638" w="15356">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16" name="Google Shape;16;p21"/>
          <p:cNvSpPr txBox="1"/>
          <p:nvPr>
            <p:ph type="title"/>
          </p:nvPr>
        </p:nvSpPr>
        <p:spPr>
          <a:xfrm>
            <a:off x="1154953" y="973668"/>
            <a:ext cx="8761413" cy="706964"/>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Clr>
                <a:schemeClr val="lt2"/>
              </a:buClr>
              <a:buSzPts val="3600"/>
              <a:buFont typeface="Century Gothic"/>
              <a:buNone/>
              <a:defRPr b="0" i="0" sz="3600" u="none" cap="none" strike="noStrike">
                <a:solidFill>
                  <a:schemeClr val="lt2"/>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17" name="Google Shape;17;p21"/>
          <p:cNvSpPr txBox="1"/>
          <p:nvPr>
            <p:ph idx="1" type="body"/>
          </p:nvPr>
        </p:nvSpPr>
        <p:spPr>
          <a:xfrm>
            <a:off x="1154955" y="2603500"/>
            <a:ext cx="8761412" cy="3416300"/>
          </a:xfrm>
          <a:prstGeom prst="rect">
            <a:avLst/>
          </a:prstGeom>
          <a:noFill/>
          <a:ln>
            <a:noFill/>
          </a:ln>
        </p:spPr>
        <p:txBody>
          <a:bodyPr anchorCtr="0" anchor="t" bIns="45700" lIns="91425" spcFirstLastPara="1" rIns="91425" wrap="square" tIns="45700">
            <a:normAutofit/>
          </a:bodyPr>
          <a:lstStyle>
            <a:lvl1pPr indent="-320040" lvl="0" marL="457200" marR="0" rtl="0" algn="l">
              <a:spcBef>
                <a:spcPts val="1000"/>
              </a:spcBef>
              <a:spcAft>
                <a:spcPts val="0"/>
              </a:spcAft>
              <a:buClr>
                <a:schemeClr val="accent1"/>
              </a:buClr>
              <a:buSzPts val="1440"/>
              <a:buFont typeface="Noto Sans Symbols"/>
              <a:buChar char="►"/>
              <a:defRPr b="0" i="0" sz="1800" u="none" cap="none" strike="noStrike">
                <a:solidFill>
                  <a:srgbClr val="3F3F3F"/>
                </a:solidFill>
                <a:latin typeface="Century Gothic"/>
                <a:ea typeface="Century Gothic"/>
                <a:cs typeface="Century Gothic"/>
                <a:sym typeface="Century Gothic"/>
              </a:defRPr>
            </a:lvl1pPr>
            <a:lvl2pPr indent="-309880" lvl="1" marL="914400" marR="0" rtl="0" algn="l">
              <a:spcBef>
                <a:spcPts val="1000"/>
              </a:spcBef>
              <a:spcAft>
                <a:spcPts val="0"/>
              </a:spcAft>
              <a:buClr>
                <a:schemeClr val="accent1"/>
              </a:buClr>
              <a:buSzPts val="1280"/>
              <a:buFont typeface="Noto Sans Symbols"/>
              <a:buChar char="►"/>
              <a:defRPr b="0" i="0" sz="1600" u="none" cap="none" strike="noStrike">
                <a:solidFill>
                  <a:srgbClr val="3F3F3F"/>
                </a:solidFill>
                <a:latin typeface="Century Gothic"/>
                <a:ea typeface="Century Gothic"/>
                <a:cs typeface="Century Gothic"/>
                <a:sym typeface="Century Gothic"/>
              </a:defRPr>
            </a:lvl2pPr>
            <a:lvl3pPr indent="-299719" lvl="2" marL="1371600" marR="0" rtl="0" algn="l">
              <a:spcBef>
                <a:spcPts val="1000"/>
              </a:spcBef>
              <a:spcAft>
                <a:spcPts val="0"/>
              </a:spcAft>
              <a:buClr>
                <a:schemeClr val="accent1"/>
              </a:buClr>
              <a:buSzPts val="1120"/>
              <a:buFont typeface="Noto Sans Symbols"/>
              <a:buChar char="►"/>
              <a:defRPr b="0" i="0" sz="1400" u="none" cap="none" strike="noStrike">
                <a:solidFill>
                  <a:srgbClr val="3F3F3F"/>
                </a:solidFill>
                <a:latin typeface="Century Gothic"/>
                <a:ea typeface="Century Gothic"/>
                <a:cs typeface="Century Gothic"/>
                <a:sym typeface="Century Gothic"/>
              </a:defRPr>
            </a:lvl3pPr>
            <a:lvl4pPr indent="-289560" lvl="3" marL="18288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4pPr>
            <a:lvl5pPr indent="-289560" lvl="4" marL="22860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5pPr>
            <a:lvl6pPr indent="-289560" lvl="5" marL="27432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6pPr>
            <a:lvl7pPr indent="-289560" lvl="6" marL="32004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7pPr>
            <a:lvl8pPr indent="-289559" lvl="7" marL="36576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8pPr>
            <a:lvl9pPr indent="-289559" lvl="8" marL="41148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9pPr>
          </a:lstStyle>
          <a:p/>
        </p:txBody>
      </p:sp>
      <p:sp>
        <p:nvSpPr>
          <p:cNvPr id="18" name="Google Shape;18;p21"/>
          <p:cNvSpPr txBox="1"/>
          <p:nvPr>
            <p:ph idx="10" type="dt"/>
          </p:nvPr>
        </p:nvSpPr>
        <p:spPr>
          <a:xfrm>
            <a:off x="10650938" y="6394061"/>
            <a:ext cx="990599" cy="304799"/>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1" i="0" sz="1000" u="none" cap="none" strike="noStrike">
                <a:solidFill>
                  <a:schemeClr val="accen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19" name="Google Shape;19;p21"/>
          <p:cNvSpPr txBox="1"/>
          <p:nvPr>
            <p:ph idx="11" type="ftr"/>
          </p:nvPr>
        </p:nvSpPr>
        <p:spPr>
          <a:xfrm>
            <a:off x="528358" y="6391838"/>
            <a:ext cx="3859795" cy="304801"/>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1" i="0" sz="1000" u="none" cap="none" strike="noStrike">
                <a:solidFill>
                  <a:schemeClr val="accen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20" name="Google Shape;20;p21"/>
          <p:cNvSpPr/>
          <p:nvPr/>
        </p:nvSpPr>
        <p:spPr>
          <a:xfrm>
            <a:off x="10437812" y="0"/>
            <a:ext cx="685800" cy="1143000"/>
          </a:xfrm>
          <a:prstGeom prst="rect">
            <a:avLst/>
          </a:prstGeom>
          <a:solidFill>
            <a:schemeClr val="accent1"/>
          </a:solidFill>
          <a:ln>
            <a:noFill/>
          </a:ln>
          <a:effectLst>
            <a:outerShdw blurRad="38100" rotWithShape="0" dir="5400000" dist="25400">
              <a:srgbClr val="000000">
                <a:alpha val="4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1"/>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marR="0" rtl="0" algn="ctr">
              <a:spcBef>
                <a:spcPts val="0"/>
              </a:spcBef>
              <a:buNone/>
              <a:defRPr b="0" i="0" sz="2800" u="none" cap="none" strike="noStrike">
                <a:solidFill>
                  <a:schemeClr val="lt1"/>
                </a:solidFill>
                <a:latin typeface="Century Gothic"/>
                <a:ea typeface="Century Gothic"/>
                <a:cs typeface="Century Gothic"/>
                <a:sym typeface="Century Gothic"/>
              </a:defRPr>
            </a:lvl1pPr>
            <a:lvl2pPr indent="0" lvl="1" marL="0" marR="0" rtl="0" algn="ctr">
              <a:spcBef>
                <a:spcPts val="0"/>
              </a:spcBef>
              <a:buNone/>
              <a:defRPr b="0" i="0" sz="2800" u="none" cap="none" strike="noStrike">
                <a:solidFill>
                  <a:schemeClr val="lt1"/>
                </a:solidFill>
                <a:latin typeface="Century Gothic"/>
                <a:ea typeface="Century Gothic"/>
                <a:cs typeface="Century Gothic"/>
                <a:sym typeface="Century Gothic"/>
              </a:defRPr>
            </a:lvl2pPr>
            <a:lvl3pPr indent="0" lvl="2" marL="0" marR="0" rtl="0" algn="ctr">
              <a:spcBef>
                <a:spcPts val="0"/>
              </a:spcBef>
              <a:buNone/>
              <a:defRPr b="0" i="0" sz="2800" u="none" cap="none" strike="noStrike">
                <a:solidFill>
                  <a:schemeClr val="lt1"/>
                </a:solidFill>
                <a:latin typeface="Century Gothic"/>
                <a:ea typeface="Century Gothic"/>
                <a:cs typeface="Century Gothic"/>
                <a:sym typeface="Century Gothic"/>
              </a:defRPr>
            </a:lvl3pPr>
            <a:lvl4pPr indent="0" lvl="3" marL="0" marR="0" rtl="0" algn="ctr">
              <a:spcBef>
                <a:spcPts val="0"/>
              </a:spcBef>
              <a:buNone/>
              <a:defRPr b="0" i="0" sz="2800" u="none" cap="none" strike="noStrike">
                <a:solidFill>
                  <a:schemeClr val="lt1"/>
                </a:solidFill>
                <a:latin typeface="Century Gothic"/>
                <a:ea typeface="Century Gothic"/>
                <a:cs typeface="Century Gothic"/>
                <a:sym typeface="Century Gothic"/>
              </a:defRPr>
            </a:lvl4pPr>
            <a:lvl5pPr indent="0" lvl="4" marL="0" marR="0" rtl="0" algn="ctr">
              <a:spcBef>
                <a:spcPts val="0"/>
              </a:spcBef>
              <a:buNone/>
              <a:defRPr b="0" i="0" sz="2800" u="none" cap="none" strike="noStrike">
                <a:solidFill>
                  <a:schemeClr val="lt1"/>
                </a:solidFill>
                <a:latin typeface="Century Gothic"/>
                <a:ea typeface="Century Gothic"/>
                <a:cs typeface="Century Gothic"/>
                <a:sym typeface="Century Gothic"/>
              </a:defRPr>
            </a:lvl5pPr>
            <a:lvl6pPr indent="0" lvl="5" marL="0" marR="0" rtl="0" algn="ctr">
              <a:spcBef>
                <a:spcPts val="0"/>
              </a:spcBef>
              <a:buNone/>
              <a:defRPr b="0" i="0" sz="2800" u="none" cap="none" strike="noStrike">
                <a:solidFill>
                  <a:schemeClr val="lt1"/>
                </a:solidFill>
                <a:latin typeface="Century Gothic"/>
                <a:ea typeface="Century Gothic"/>
                <a:cs typeface="Century Gothic"/>
                <a:sym typeface="Century Gothic"/>
              </a:defRPr>
            </a:lvl6pPr>
            <a:lvl7pPr indent="0" lvl="6" marL="0" marR="0" rtl="0" algn="ctr">
              <a:spcBef>
                <a:spcPts val="0"/>
              </a:spcBef>
              <a:buNone/>
              <a:defRPr b="0" i="0" sz="2800" u="none" cap="none" strike="noStrike">
                <a:solidFill>
                  <a:schemeClr val="lt1"/>
                </a:solidFill>
                <a:latin typeface="Century Gothic"/>
                <a:ea typeface="Century Gothic"/>
                <a:cs typeface="Century Gothic"/>
                <a:sym typeface="Century Gothic"/>
              </a:defRPr>
            </a:lvl7pPr>
            <a:lvl8pPr indent="0" lvl="7" marL="0" marR="0" rtl="0" algn="ctr">
              <a:spcBef>
                <a:spcPts val="0"/>
              </a:spcBef>
              <a:buNone/>
              <a:defRPr b="0" i="0" sz="2800" u="none" cap="none" strike="noStrike">
                <a:solidFill>
                  <a:schemeClr val="lt1"/>
                </a:solidFill>
                <a:latin typeface="Century Gothic"/>
                <a:ea typeface="Century Gothic"/>
                <a:cs typeface="Century Gothic"/>
                <a:sym typeface="Century Gothic"/>
              </a:defRPr>
            </a:lvl8pPr>
            <a:lvl9pPr indent="0" lvl="8" marL="0" marR="0" rtl="0" algn="ctr">
              <a:spcBef>
                <a:spcPts val="0"/>
              </a:spcBef>
              <a:buNone/>
              <a:defRPr b="0" i="0" sz="28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Lst>
  <p:transition advTm="1000" spd="slow" p14:dur="1500">
    <p:split orient="vert"/>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50" name="Shape 250"/>
        <p:cNvGrpSpPr/>
        <p:nvPr/>
      </p:nvGrpSpPr>
      <p:grpSpPr>
        <a:xfrm>
          <a:off x="0" y="0"/>
          <a:ext cx="0" cy="0"/>
          <a:chOff x="0" y="0"/>
          <a:chExt cx="0" cy="0"/>
        </a:xfrm>
      </p:grpSpPr>
      <p:grpSp>
        <p:nvGrpSpPr>
          <p:cNvPr id="251" name="Google Shape;251;p23"/>
          <p:cNvGrpSpPr/>
          <p:nvPr/>
        </p:nvGrpSpPr>
        <p:grpSpPr>
          <a:xfrm>
            <a:off x="0" y="-2373"/>
            <a:ext cx="12192000" cy="6867027"/>
            <a:chOff x="0" y="-2373"/>
            <a:chExt cx="12192000" cy="6867027"/>
          </a:xfrm>
        </p:grpSpPr>
        <p:sp>
          <p:nvSpPr>
            <p:cNvPr id="252" name="Google Shape;252;p23"/>
            <p:cNvSpPr/>
            <p:nvPr/>
          </p:nvSpPr>
          <p:spPr>
            <a:xfrm>
              <a:off x="0" y="0"/>
              <a:ext cx="12192000" cy="6858000"/>
            </a:xfrm>
            <a:prstGeom prst="rect">
              <a:avLst/>
            </a:prstGeom>
            <a:blipFill rotWithShape="1">
              <a:blip r:embed="rId1">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23"/>
            <p:cNvSpPr/>
            <p:nvPr/>
          </p:nvSpPr>
          <p:spPr>
            <a:xfrm>
              <a:off x="3220" y="2667000"/>
              <a:ext cx="4191000" cy="4191000"/>
            </a:xfrm>
            <a:prstGeom prst="ellipse">
              <a:avLst/>
            </a:prstGeom>
            <a:gradFill>
              <a:gsLst>
                <a:gs pos="0">
                  <a:srgbClr val="78C4F1">
                    <a:alpha val="10980"/>
                  </a:srgbClr>
                </a:gs>
                <a:gs pos="36000">
                  <a:srgbClr val="78C4F1">
                    <a:alpha val="9803"/>
                  </a:srgbClr>
                </a:gs>
                <a:gs pos="75000">
                  <a:srgbClr val="78C4F1">
                    <a:alpha val="0"/>
                  </a:srgbClr>
                </a:gs>
                <a:gs pos="100000">
                  <a:srgbClr val="78C4F1">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23"/>
            <p:cNvSpPr/>
            <p:nvPr/>
          </p:nvSpPr>
          <p:spPr>
            <a:xfrm>
              <a:off x="1750" y="2895600"/>
              <a:ext cx="2362200" cy="2362200"/>
            </a:xfrm>
            <a:prstGeom prst="ellipse">
              <a:avLst/>
            </a:prstGeom>
            <a:gradFill>
              <a:gsLst>
                <a:gs pos="0">
                  <a:srgbClr val="78C4F1">
                    <a:alpha val="7843"/>
                  </a:srgbClr>
                </a:gs>
                <a:gs pos="36000">
                  <a:srgbClr val="78C4F1">
                    <a:alpha val="7843"/>
                  </a:srgbClr>
                </a:gs>
                <a:gs pos="72000">
                  <a:srgbClr val="78C4F1">
                    <a:alpha val="0"/>
                  </a:srgbClr>
                </a:gs>
                <a:gs pos="100000">
                  <a:srgbClr val="78C4F1">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23"/>
            <p:cNvSpPr/>
            <p:nvPr/>
          </p:nvSpPr>
          <p:spPr>
            <a:xfrm>
              <a:off x="8609012" y="1676400"/>
              <a:ext cx="2819400" cy="2819400"/>
            </a:xfrm>
            <a:prstGeom prst="ellipse">
              <a:avLst/>
            </a:prstGeom>
            <a:gradFill>
              <a:gsLst>
                <a:gs pos="0">
                  <a:srgbClr val="78C4F1">
                    <a:alpha val="6666"/>
                  </a:srgbClr>
                </a:gs>
                <a:gs pos="36000">
                  <a:srgbClr val="78C4F1">
                    <a:alpha val="5882"/>
                  </a:srgbClr>
                </a:gs>
                <a:gs pos="69000">
                  <a:srgbClr val="78C4F1">
                    <a:alpha val="0"/>
                  </a:srgbClr>
                </a:gs>
                <a:gs pos="100000">
                  <a:srgbClr val="78C4F1">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23"/>
            <p:cNvSpPr/>
            <p:nvPr/>
          </p:nvSpPr>
          <p:spPr>
            <a:xfrm>
              <a:off x="7999412" y="-2373"/>
              <a:ext cx="1600200" cy="1600200"/>
            </a:xfrm>
            <a:prstGeom prst="ellipse">
              <a:avLst/>
            </a:prstGeom>
            <a:gradFill>
              <a:gsLst>
                <a:gs pos="0">
                  <a:srgbClr val="78C4F1">
                    <a:alpha val="13725"/>
                  </a:srgbClr>
                </a:gs>
                <a:gs pos="36000">
                  <a:srgbClr val="78C4F1">
                    <a:alpha val="6666"/>
                  </a:srgbClr>
                </a:gs>
                <a:gs pos="73000">
                  <a:srgbClr val="78C4F1">
                    <a:alpha val="0"/>
                  </a:srgbClr>
                </a:gs>
                <a:gs pos="100000">
                  <a:srgbClr val="78C4F1">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23"/>
            <p:cNvSpPr/>
            <p:nvPr/>
          </p:nvSpPr>
          <p:spPr>
            <a:xfrm>
              <a:off x="8609012" y="5874054"/>
              <a:ext cx="990600" cy="990600"/>
            </a:xfrm>
            <a:prstGeom prst="ellipse">
              <a:avLst/>
            </a:prstGeom>
            <a:gradFill>
              <a:gsLst>
                <a:gs pos="0">
                  <a:srgbClr val="78C4F1">
                    <a:alpha val="13725"/>
                  </a:srgbClr>
                </a:gs>
                <a:gs pos="36000">
                  <a:srgbClr val="78C4F1">
                    <a:alpha val="6666"/>
                  </a:srgbClr>
                </a:gs>
                <a:gs pos="66000">
                  <a:srgbClr val="78C4F1">
                    <a:alpha val="0"/>
                  </a:srgbClr>
                </a:gs>
                <a:gs pos="100000">
                  <a:srgbClr val="78C4F1">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23"/>
            <p:cNvSpPr/>
            <p:nvPr/>
          </p:nvSpPr>
          <p:spPr>
            <a:xfrm rot="-589932">
              <a:off x="8490951" y="1797517"/>
              <a:ext cx="3299407" cy="440924"/>
            </a:xfrm>
            <a:custGeom>
              <a:rect b="b" l="l" r="r" t="t"/>
              <a:pathLst>
                <a:path extrusionOk="0" h="5291" w="1000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dk1">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23"/>
            <p:cNvSpPr/>
            <p:nvPr/>
          </p:nvSpPr>
          <p:spPr>
            <a:xfrm>
              <a:off x="459506" y="1866405"/>
              <a:ext cx="11277600" cy="4533900"/>
            </a:xfrm>
            <a:custGeom>
              <a:rect b="b" l="l" r="r" t="t"/>
              <a:pathLst>
                <a:path extrusionOk="0" h="2856" w="7104">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dk1"/>
            </a:solidFill>
            <a:ln>
              <a:noFill/>
            </a:ln>
          </p:spPr>
        </p:sp>
        <p:sp>
          <p:nvSpPr>
            <p:cNvPr id="260" name="Google Shape;260;p23"/>
            <p:cNvSpPr/>
            <p:nvPr/>
          </p:nvSpPr>
          <p:spPr>
            <a:xfrm>
              <a:off x="0" y="1587"/>
              <a:ext cx="12192000" cy="6856413"/>
            </a:xfrm>
            <a:custGeom>
              <a:rect b="b" l="l" r="r" t="t"/>
              <a:pathLst>
                <a:path extrusionOk="0" h="8638" w="15356">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dk1"/>
            </a:solidFill>
            <a:ln>
              <a:noFill/>
            </a:ln>
          </p:spPr>
        </p:sp>
      </p:grpSp>
      <p:sp>
        <p:nvSpPr>
          <p:cNvPr id="261" name="Google Shape;261;p23"/>
          <p:cNvSpPr txBox="1"/>
          <p:nvPr>
            <p:ph type="title"/>
          </p:nvPr>
        </p:nvSpPr>
        <p:spPr>
          <a:xfrm>
            <a:off x="1154953" y="973668"/>
            <a:ext cx="8761413" cy="706964"/>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Clr>
                <a:schemeClr val="dk2"/>
              </a:buClr>
              <a:buSzPts val="3600"/>
              <a:buFont typeface="Century Gothic"/>
              <a:buNone/>
              <a:defRPr b="0" i="0" sz="3600" u="none" cap="none" strike="noStrike">
                <a:solidFill>
                  <a:schemeClr val="dk2"/>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2"/>
                </a:solidFill>
              </a:defRPr>
            </a:lvl2pPr>
            <a:lvl3pPr lvl="2" marR="0" rtl="0" algn="l">
              <a:spcBef>
                <a:spcPts val="0"/>
              </a:spcBef>
              <a:spcAft>
                <a:spcPts val="0"/>
              </a:spcAft>
              <a:buSzPts val="1400"/>
              <a:buNone/>
              <a:defRPr b="0" i="0" sz="1800" u="none" cap="none" strike="noStrike">
                <a:solidFill>
                  <a:schemeClr val="lt2"/>
                </a:solidFill>
              </a:defRPr>
            </a:lvl3pPr>
            <a:lvl4pPr lvl="3" marR="0" rtl="0" algn="l">
              <a:spcBef>
                <a:spcPts val="0"/>
              </a:spcBef>
              <a:spcAft>
                <a:spcPts val="0"/>
              </a:spcAft>
              <a:buSzPts val="1400"/>
              <a:buNone/>
              <a:defRPr b="0" i="0" sz="1800" u="none" cap="none" strike="noStrike">
                <a:solidFill>
                  <a:schemeClr val="lt2"/>
                </a:solidFill>
              </a:defRPr>
            </a:lvl4pPr>
            <a:lvl5pPr lvl="4" marR="0" rtl="0" algn="l">
              <a:spcBef>
                <a:spcPts val="0"/>
              </a:spcBef>
              <a:spcAft>
                <a:spcPts val="0"/>
              </a:spcAft>
              <a:buSzPts val="1400"/>
              <a:buNone/>
              <a:defRPr b="0" i="0" sz="1800" u="none" cap="none" strike="noStrike">
                <a:solidFill>
                  <a:schemeClr val="lt2"/>
                </a:solidFill>
              </a:defRPr>
            </a:lvl5pPr>
            <a:lvl6pPr lvl="5" marR="0" rtl="0" algn="l">
              <a:spcBef>
                <a:spcPts val="0"/>
              </a:spcBef>
              <a:spcAft>
                <a:spcPts val="0"/>
              </a:spcAft>
              <a:buSzPts val="1400"/>
              <a:buNone/>
              <a:defRPr b="0" i="0" sz="1800" u="none" cap="none" strike="noStrike">
                <a:solidFill>
                  <a:schemeClr val="lt2"/>
                </a:solidFill>
              </a:defRPr>
            </a:lvl6pPr>
            <a:lvl7pPr lvl="6" marR="0" rtl="0" algn="l">
              <a:spcBef>
                <a:spcPts val="0"/>
              </a:spcBef>
              <a:spcAft>
                <a:spcPts val="0"/>
              </a:spcAft>
              <a:buSzPts val="1400"/>
              <a:buNone/>
              <a:defRPr b="0" i="0" sz="1800" u="none" cap="none" strike="noStrike">
                <a:solidFill>
                  <a:schemeClr val="lt2"/>
                </a:solidFill>
              </a:defRPr>
            </a:lvl7pPr>
            <a:lvl8pPr lvl="7" marR="0" rtl="0" algn="l">
              <a:spcBef>
                <a:spcPts val="0"/>
              </a:spcBef>
              <a:spcAft>
                <a:spcPts val="0"/>
              </a:spcAft>
              <a:buSzPts val="1400"/>
              <a:buNone/>
              <a:defRPr b="0" i="0" sz="1800" u="none" cap="none" strike="noStrike">
                <a:solidFill>
                  <a:schemeClr val="lt2"/>
                </a:solidFill>
              </a:defRPr>
            </a:lvl8pPr>
            <a:lvl9pPr lvl="8" marR="0" rtl="0" algn="l">
              <a:spcBef>
                <a:spcPts val="0"/>
              </a:spcBef>
              <a:spcAft>
                <a:spcPts val="0"/>
              </a:spcAft>
              <a:buSzPts val="1400"/>
              <a:buNone/>
              <a:defRPr b="0" i="0" sz="1800" u="none" cap="none" strike="noStrike">
                <a:solidFill>
                  <a:schemeClr val="lt2"/>
                </a:solidFill>
              </a:defRPr>
            </a:lvl9pPr>
          </a:lstStyle>
          <a:p/>
        </p:txBody>
      </p:sp>
      <p:sp>
        <p:nvSpPr>
          <p:cNvPr id="262" name="Google Shape;262;p23"/>
          <p:cNvSpPr txBox="1"/>
          <p:nvPr>
            <p:ph idx="1" type="body"/>
          </p:nvPr>
        </p:nvSpPr>
        <p:spPr>
          <a:xfrm>
            <a:off x="1154955" y="2603500"/>
            <a:ext cx="8761412" cy="3416300"/>
          </a:xfrm>
          <a:prstGeom prst="rect">
            <a:avLst/>
          </a:prstGeom>
          <a:noFill/>
          <a:ln>
            <a:noFill/>
          </a:ln>
        </p:spPr>
        <p:txBody>
          <a:bodyPr anchorCtr="0" anchor="t" bIns="45700" lIns="91425" spcFirstLastPara="1" rIns="91425" wrap="square" tIns="45700">
            <a:normAutofit/>
          </a:bodyPr>
          <a:lstStyle>
            <a:lvl1pPr indent="-320040" lvl="0" marL="457200" marR="0" rtl="0" algn="l">
              <a:spcBef>
                <a:spcPts val="1000"/>
              </a:spcBef>
              <a:spcAft>
                <a:spcPts val="0"/>
              </a:spcAft>
              <a:buClr>
                <a:schemeClr val="accent1"/>
              </a:buClr>
              <a:buSzPts val="1440"/>
              <a:buFont typeface="Noto Sans Symbols"/>
              <a:buChar char="►"/>
              <a:defRPr b="0" i="0" sz="1800" u="none" cap="none" strike="noStrike">
                <a:solidFill>
                  <a:srgbClr val="FEFEFE"/>
                </a:solidFill>
                <a:latin typeface="Century Gothic"/>
                <a:ea typeface="Century Gothic"/>
                <a:cs typeface="Century Gothic"/>
                <a:sym typeface="Century Gothic"/>
              </a:defRPr>
            </a:lvl1pPr>
            <a:lvl2pPr indent="-309880" lvl="1" marL="914400" marR="0" rtl="0" algn="l">
              <a:spcBef>
                <a:spcPts val="1000"/>
              </a:spcBef>
              <a:spcAft>
                <a:spcPts val="0"/>
              </a:spcAft>
              <a:buClr>
                <a:schemeClr val="accent1"/>
              </a:buClr>
              <a:buSzPts val="1280"/>
              <a:buFont typeface="Noto Sans Symbols"/>
              <a:buChar char="►"/>
              <a:defRPr b="0" i="0" sz="1600" u="none" cap="none" strike="noStrike">
                <a:solidFill>
                  <a:srgbClr val="FEFEFE"/>
                </a:solidFill>
                <a:latin typeface="Century Gothic"/>
                <a:ea typeface="Century Gothic"/>
                <a:cs typeface="Century Gothic"/>
                <a:sym typeface="Century Gothic"/>
              </a:defRPr>
            </a:lvl2pPr>
            <a:lvl3pPr indent="-299719" lvl="2" marL="1371600" marR="0" rtl="0" algn="l">
              <a:spcBef>
                <a:spcPts val="1000"/>
              </a:spcBef>
              <a:spcAft>
                <a:spcPts val="0"/>
              </a:spcAft>
              <a:buClr>
                <a:schemeClr val="accent1"/>
              </a:buClr>
              <a:buSzPts val="1120"/>
              <a:buFont typeface="Noto Sans Symbols"/>
              <a:buChar char="►"/>
              <a:defRPr b="0" i="0" sz="1400" u="none" cap="none" strike="noStrike">
                <a:solidFill>
                  <a:srgbClr val="FEFEFE"/>
                </a:solidFill>
                <a:latin typeface="Century Gothic"/>
                <a:ea typeface="Century Gothic"/>
                <a:cs typeface="Century Gothic"/>
                <a:sym typeface="Century Gothic"/>
              </a:defRPr>
            </a:lvl3pPr>
            <a:lvl4pPr indent="-289560" lvl="3" marL="1828800" marR="0" rtl="0" algn="l">
              <a:spcBef>
                <a:spcPts val="1000"/>
              </a:spcBef>
              <a:spcAft>
                <a:spcPts val="0"/>
              </a:spcAft>
              <a:buClr>
                <a:schemeClr val="accent1"/>
              </a:buClr>
              <a:buSzPts val="960"/>
              <a:buFont typeface="Noto Sans Symbols"/>
              <a:buChar char="►"/>
              <a:defRPr b="0" i="0" sz="1200" u="none" cap="none" strike="noStrike">
                <a:solidFill>
                  <a:srgbClr val="FEFEFE"/>
                </a:solidFill>
                <a:latin typeface="Century Gothic"/>
                <a:ea typeface="Century Gothic"/>
                <a:cs typeface="Century Gothic"/>
                <a:sym typeface="Century Gothic"/>
              </a:defRPr>
            </a:lvl4pPr>
            <a:lvl5pPr indent="-289560" lvl="4" marL="2286000" marR="0" rtl="0" algn="l">
              <a:spcBef>
                <a:spcPts val="1000"/>
              </a:spcBef>
              <a:spcAft>
                <a:spcPts val="0"/>
              </a:spcAft>
              <a:buClr>
                <a:schemeClr val="accent1"/>
              </a:buClr>
              <a:buSzPts val="960"/>
              <a:buFont typeface="Noto Sans Symbols"/>
              <a:buChar char="►"/>
              <a:defRPr b="0" i="0" sz="1200" u="none" cap="none" strike="noStrike">
                <a:solidFill>
                  <a:srgbClr val="FEFEFE"/>
                </a:solidFill>
                <a:latin typeface="Century Gothic"/>
                <a:ea typeface="Century Gothic"/>
                <a:cs typeface="Century Gothic"/>
                <a:sym typeface="Century Gothic"/>
              </a:defRPr>
            </a:lvl5pPr>
            <a:lvl6pPr indent="-289560" lvl="5" marL="2743200" marR="0" rtl="0" algn="l">
              <a:spcBef>
                <a:spcPts val="1000"/>
              </a:spcBef>
              <a:spcAft>
                <a:spcPts val="0"/>
              </a:spcAft>
              <a:buClr>
                <a:schemeClr val="accent1"/>
              </a:buClr>
              <a:buSzPts val="960"/>
              <a:buFont typeface="Noto Sans Symbols"/>
              <a:buChar char="►"/>
              <a:defRPr b="0" i="0" sz="1200" u="none" cap="none" strike="noStrike">
                <a:solidFill>
                  <a:srgbClr val="FEFEFE"/>
                </a:solidFill>
                <a:latin typeface="Century Gothic"/>
                <a:ea typeface="Century Gothic"/>
                <a:cs typeface="Century Gothic"/>
                <a:sym typeface="Century Gothic"/>
              </a:defRPr>
            </a:lvl6pPr>
            <a:lvl7pPr indent="-289560" lvl="6" marL="3200400" marR="0" rtl="0" algn="l">
              <a:spcBef>
                <a:spcPts val="1000"/>
              </a:spcBef>
              <a:spcAft>
                <a:spcPts val="0"/>
              </a:spcAft>
              <a:buClr>
                <a:schemeClr val="accent1"/>
              </a:buClr>
              <a:buSzPts val="960"/>
              <a:buFont typeface="Noto Sans Symbols"/>
              <a:buChar char="►"/>
              <a:defRPr b="0" i="0" sz="1200" u="none" cap="none" strike="noStrike">
                <a:solidFill>
                  <a:srgbClr val="FEFEFE"/>
                </a:solidFill>
                <a:latin typeface="Century Gothic"/>
                <a:ea typeface="Century Gothic"/>
                <a:cs typeface="Century Gothic"/>
                <a:sym typeface="Century Gothic"/>
              </a:defRPr>
            </a:lvl7pPr>
            <a:lvl8pPr indent="-289559" lvl="7" marL="3657600" marR="0" rtl="0" algn="l">
              <a:spcBef>
                <a:spcPts val="1000"/>
              </a:spcBef>
              <a:spcAft>
                <a:spcPts val="0"/>
              </a:spcAft>
              <a:buClr>
                <a:schemeClr val="accent1"/>
              </a:buClr>
              <a:buSzPts val="960"/>
              <a:buFont typeface="Noto Sans Symbols"/>
              <a:buChar char="►"/>
              <a:defRPr b="0" i="0" sz="1200" u="none" cap="none" strike="noStrike">
                <a:solidFill>
                  <a:srgbClr val="FEFEFE"/>
                </a:solidFill>
                <a:latin typeface="Century Gothic"/>
                <a:ea typeface="Century Gothic"/>
                <a:cs typeface="Century Gothic"/>
                <a:sym typeface="Century Gothic"/>
              </a:defRPr>
            </a:lvl8pPr>
            <a:lvl9pPr indent="-289559" lvl="8" marL="4114800" marR="0" rtl="0" algn="l">
              <a:spcBef>
                <a:spcPts val="1000"/>
              </a:spcBef>
              <a:spcAft>
                <a:spcPts val="0"/>
              </a:spcAft>
              <a:buClr>
                <a:schemeClr val="accent1"/>
              </a:buClr>
              <a:buSzPts val="960"/>
              <a:buFont typeface="Noto Sans Symbols"/>
              <a:buChar char="►"/>
              <a:defRPr b="0" i="0" sz="1200" u="none" cap="none" strike="noStrike">
                <a:solidFill>
                  <a:srgbClr val="FEFEFE"/>
                </a:solidFill>
                <a:latin typeface="Century Gothic"/>
                <a:ea typeface="Century Gothic"/>
                <a:cs typeface="Century Gothic"/>
                <a:sym typeface="Century Gothic"/>
              </a:defRPr>
            </a:lvl9pPr>
          </a:lstStyle>
          <a:p/>
        </p:txBody>
      </p:sp>
      <p:sp>
        <p:nvSpPr>
          <p:cNvPr id="263" name="Google Shape;263;p23"/>
          <p:cNvSpPr txBox="1"/>
          <p:nvPr>
            <p:ph idx="10" type="dt"/>
          </p:nvPr>
        </p:nvSpPr>
        <p:spPr>
          <a:xfrm>
            <a:off x="10650938" y="6394061"/>
            <a:ext cx="990599" cy="304799"/>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1" i="0" sz="1000" u="none" cap="none" strike="noStrike">
                <a:solidFill>
                  <a:schemeClr val="accen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264" name="Google Shape;264;p23"/>
          <p:cNvSpPr txBox="1"/>
          <p:nvPr>
            <p:ph idx="11" type="ftr"/>
          </p:nvPr>
        </p:nvSpPr>
        <p:spPr>
          <a:xfrm>
            <a:off x="528358" y="6391838"/>
            <a:ext cx="3859795" cy="304801"/>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1" i="0" sz="1000" u="none" cap="none" strike="noStrike">
                <a:solidFill>
                  <a:schemeClr val="accen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265" name="Google Shape;265;p23"/>
          <p:cNvSpPr/>
          <p:nvPr/>
        </p:nvSpPr>
        <p:spPr>
          <a:xfrm>
            <a:off x="10437812" y="0"/>
            <a:ext cx="685800" cy="1143000"/>
          </a:xfrm>
          <a:prstGeom prst="rect">
            <a:avLst/>
          </a:prstGeom>
          <a:solidFill>
            <a:schemeClr val="accent1"/>
          </a:solidFill>
          <a:ln>
            <a:noFill/>
          </a:ln>
          <a:effectLst>
            <a:outerShdw blurRad="38100" rotWithShape="0" dir="5400000" dist="25400">
              <a:srgbClr val="000000">
                <a:alpha val="4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23"/>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marR="0" rtl="0" algn="ctr">
              <a:spcBef>
                <a:spcPts val="0"/>
              </a:spcBef>
              <a:buNone/>
              <a:defRPr b="0" i="0" sz="2800" u="none" cap="none" strike="noStrike">
                <a:solidFill>
                  <a:schemeClr val="dk1"/>
                </a:solidFill>
                <a:latin typeface="Century Gothic"/>
                <a:ea typeface="Century Gothic"/>
                <a:cs typeface="Century Gothic"/>
                <a:sym typeface="Century Gothic"/>
              </a:defRPr>
            </a:lvl1pPr>
            <a:lvl2pPr indent="0" lvl="1" marL="0" marR="0" rtl="0" algn="ctr">
              <a:spcBef>
                <a:spcPts val="0"/>
              </a:spcBef>
              <a:buNone/>
              <a:defRPr b="0" i="0" sz="2800" u="none" cap="none" strike="noStrike">
                <a:solidFill>
                  <a:schemeClr val="dk1"/>
                </a:solidFill>
                <a:latin typeface="Century Gothic"/>
                <a:ea typeface="Century Gothic"/>
                <a:cs typeface="Century Gothic"/>
                <a:sym typeface="Century Gothic"/>
              </a:defRPr>
            </a:lvl2pPr>
            <a:lvl3pPr indent="0" lvl="2" marL="0" marR="0" rtl="0" algn="ctr">
              <a:spcBef>
                <a:spcPts val="0"/>
              </a:spcBef>
              <a:buNone/>
              <a:defRPr b="0" i="0" sz="2800" u="none" cap="none" strike="noStrike">
                <a:solidFill>
                  <a:schemeClr val="dk1"/>
                </a:solidFill>
                <a:latin typeface="Century Gothic"/>
                <a:ea typeface="Century Gothic"/>
                <a:cs typeface="Century Gothic"/>
                <a:sym typeface="Century Gothic"/>
              </a:defRPr>
            </a:lvl3pPr>
            <a:lvl4pPr indent="0" lvl="3" marL="0" marR="0" rtl="0" algn="ctr">
              <a:spcBef>
                <a:spcPts val="0"/>
              </a:spcBef>
              <a:buNone/>
              <a:defRPr b="0" i="0" sz="2800" u="none" cap="none" strike="noStrike">
                <a:solidFill>
                  <a:schemeClr val="dk1"/>
                </a:solidFill>
                <a:latin typeface="Century Gothic"/>
                <a:ea typeface="Century Gothic"/>
                <a:cs typeface="Century Gothic"/>
                <a:sym typeface="Century Gothic"/>
              </a:defRPr>
            </a:lvl4pPr>
            <a:lvl5pPr indent="0" lvl="4" marL="0" marR="0" rtl="0" algn="ctr">
              <a:spcBef>
                <a:spcPts val="0"/>
              </a:spcBef>
              <a:buNone/>
              <a:defRPr b="0" i="0" sz="2800" u="none" cap="none" strike="noStrike">
                <a:solidFill>
                  <a:schemeClr val="dk1"/>
                </a:solidFill>
                <a:latin typeface="Century Gothic"/>
                <a:ea typeface="Century Gothic"/>
                <a:cs typeface="Century Gothic"/>
                <a:sym typeface="Century Gothic"/>
              </a:defRPr>
            </a:lvl5pPr>
            <a:lvl6pPr indent="0" lvl="5" marL="0" marR="0" rtl="0" algn="ctr">
              <a:spcBef>
                <a:spcPts val="0"/>
              </a:spcBef>
              <a:buNone/>
              <a:defRPr b="0" i="0" sz="2800" u="none" cap="none" strike="noStrike">
                <a:solidFill>
                  <a:schemeClr val="dk1"/>
                </a:solidFill>
                <a:latin typeface="Century Gothic"/>
                <a:ea typeface="Century Gothic"/>
                <a:cs typeface="Century Gothic"/>
                <a:sym typeface="Century Gothic"/>
              </a:defRPr>
            </a:lvl6pPr>
            <a:lvl7pPr indent="0" lvl="6" marL="0" marR="0" rtl="0" algn="ctr">
              <a:spcBef>
                <a:spcPts val="0"/>
              </a:spcBef>
              <a:buNone/>
              <a:defRPr b="0" i="0" sz="2800" u="none" cap="none" strike="noStrike">
                <a:solidFill>
                  <a:schemeClr val="dk1"/>
                </a:solidFill>
                <a:latin typeface="Century Gothic"/>
                <a:ea typeface="Century Gothic"/>
                <a:cs typeface="Century Gothic"/>
                <a:sym typeface="Century Gothic"/>
              </a:defRPr>
            </a:lvl7pPr>
            <a:lvl8pPr indent="0" lvl="7" marL="0" marR="0" rtl="0" algn="ctr">
              <a:spcBef>
                <a:spcPts val="0"/>
              </a:spcBef>
              <a:buNone/>
              <a:defRPr b="0" i="0" sz="2800" u="none" cap="none" strike="noStrike">
                <a:solidFill>
                  <a:schemeClr val="dk1"/>
                </a:solidFill>
                <a:latin typeface="Century Gothic"/>
                <a:ea typeface="Century Gothic"/>
                <a:cs typeface="Century Gothic"/>
                <a:sym typeface="Century Gothic"/>
              </a:defRPr>
            </a:lvl8pPr>
            <a:lvl9pPr indent="0" lvl="8" marL="0" marR="0" rtl="0" algn="ctr">
              <a:spcBef>
                <a:spcPts val="0"/>
              </a:spcBef>
              <a:buNone/>
              <a:defRPr b="0" i="0" sz="2800" u="none" cap="none" strike="noStrike">
                <a:solidFill>
                  <a:schemeClr val="dk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67" r:id="rId2"/>
  </p:sldLayoutIdLst>
  <p:transition advTm="1000" spd="slow" p14:dur="1500">
    <p:split orient="vert"/>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73" name="Shape 273"/>
        <p:cNvGrpSpPr/>
        <p:nvPr/>
      </p:nvGrpSpPr>
      <p:grpSpPr>
        <a:xfrm>
          <a:off x="0" y="0"/>
          <a:ext cx="0" cy="0"/>
          <a:chOff x="0" y="0"/>
          <a:chExt cx="0" cy="0"/>
        </a:xfrm>
      </p:grpSpPr>
      <p:sp>
        <p:nvSpPr>
          <p:cNvPr id="274" name="Google Shape;274;p4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Abril Fatface"/>
              <a:buNone/>
              <a:defRPr b="0" i="1" sz="4400" u="none" cap="none" strike="noStrike">
                <a:solidFill>
                  <a:schemeClr val="dk1"/>
                </a:solidFill>
                <a:latin typeface="Abril Fatface"/>
                <a:ea typeface="Abril Fatface"/>
                <a:cs typeface="Abril Fatface"/>
                <a:sym typeface="Abril Fatface"/>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75" name="Google Shape;275;p4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100000"/>
              </a:lnSpc>
              <a:spcBef>
                <a:spcPts val="1000"/>
              </a:spcBef>
              <a:spcAft>
                <a:spcPts val="0"/>
              </a:spcAft>
              <a:buClr>
                <a:schemeClr val="dk1"/>
              </a:buClr>
              <a:buSzPts val="2800"/>
              <a:buFont typeface="Arial"/>
              <a:buChar char="•"/>
              <a:defRPr b="0" i="0" sz="2800" u="none" cap="none" strike="noStrike">
                <a:solidFill>
                  <a:schemeClr val="dk1"/>
                </a:solidFill>
                <a:latin typeface="Century Gothic"/>
                <a:ea typeface="Century Gothic"/>
                <a:cs typeface="Century Gothic"/>
                <a:sym typeface="Century Gothic"/>
              </a:defRPr>
            </a:lvl1pPr>
            <a:lvl2pPr indent="-381000" lvl="1" marL="914400" marR="0" rtl="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Century Gothic"/>
                <a:ea typeface="Century Gothic"/>
                <a:cs typeface="Century Gothic"/>
                <a:sym typeface="Century Gothic"/>
              </a:defRPr>
            </a:lvl2pPr>
            <a:lvl3pPr indent="-355600" lvl="2" marL="1371600" marR="0" rtl="0" algn="l">
              <a:lnSpc>
                <a:spcPct val="100000"/>
              </a:lnSpc>
              <a:spcBef>
                <a:spcPts val="500"/>
              </a:spcBef>
              <a:spcAft>
                <a:spcPts val="0"/>
              </a:spcAft>
              <a:buClr>
                <a:schemeClr val="dk1"/>
              </a:buClr>
              <a:buSzPts val="2000"/>
              <a:buFont typeface="Arial"/>
              <a:buChar char="•"/>
              <a:defRPr b="0" i="0" sz="2000" u="none" cap="none" strike="noStrike">
                <a:solidFill>
                  <a:schemeClr val="dk1"/>
                </a:solidFill>
                <a:latin typeface="Century Gothic"/>
                <a:ea typeface="Century Gothic"/>
                <a:cs typeface="Century Gothic"/>
                <a:sym typeface="Century Gothic"/>
              </a:defRPr>
            </a:lvl3pPr>
            <a:lvl4pPr indent="-342900" lvl="3" marL="1828800" marR="0" rtl="0" algn="l">
              <a:lnSpc>
                <a:spcPct val="100000"/>
              </a:lnSpc>
              <a:spcBef>
                <a:spcPts val="500"/>
              </a:spcBef>
              <a:spcAft>
                <a:spcPts val="0"/>
              </a:spcAft>
              <a:buClr>
                <a:schemeClr val="dk1"/>
              </a:buClr>
              <a:buSzPts val="1800"/>
              <a:buFont typeface="Arial"/>
              <a:buChar char="•"/>
              <a:defRPr b="0" i="0" sz="1800" u="none" cap="none" strike="noStrike">
                <a:solidFill>
                  <a:schemeClr val="dk1"/>
                </a:solidFill>
                <a:latin typeface="Century Gothic"/>
                <a:ea typeface="Century Gothic"/>
                <a:cs typeface="Century Gothic"/>
                <a:sym typeface="Century Gothic"/>
              </a:defRPr>
            </a:lvl4pPr>
            <a:lvl5pPr indent="-342900" lvl="4" marL="2286000" marR="0" rtl="0" algn="l">
              <a:lnSpc>
                <a:spcPct val="100000"/>
              </a:lnSpc>
              <a:spcBef>
                <a:spcPts val="500"/>
              </a:spcBef>
              <a:spcAft>
                <a:spcPts val="0"/>
              </a:spcAft>
              <a:buClr>
                <a:schemeClr val="dk1"/>
              </a:buClr>
              <a:buSzPts val="1800"/>
              <a:buFont typeface="Arial"/>
              <a:buChar char="•"/>
              <a:defRPr b="0" i="0" sz="1800" u="none" cap="none" strike="noStrike">
                <a:solidFill>
                  <a:schemeClr val="dk1"/>
                </a:solidFill>
                <a:latin typeface="Century Gothic"/>
                <a:ea typeface="Century Gothic"/>
                <a:cs typeface="Century Gothic"/>
                <a:sym typeface="Century Gothic"/>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entury Gothic"/>
                <a:ea typeface="Century Gothic"/>
                <a:cs typeface="Century Gothic"/>
                <a:sym typeface="Century Gothic"/>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entury Gothic"/>
                <a:ea typeface="Century Gothic"/>
                <a:cs typeface="Century Gothic"/>
                <a:sym typeface="Century Gothic"/>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entury Gothic"/>
                <a:ea typeface="Century Gothic"/>
                <a:cs typeface="Century Gothic"/>
                <a:sym typeface="Century Gothic"/>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entury Gothic"/>
                <a:ea typeface="Century Gothic"/>
                <a:cs typeface="Century Gothic"/>
                <a:sym typeface="Century Gothic"/>
              </a:defRPr>
            </a:lvl9pPr>
          </a:lstStyle>
          <a:p/>
        </p:txBody>
      </p:sp>
      <p:sp>
        <p:nvSpPr>
          <p:cNvPr id="276" name="Google Shape;276;p4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277" name="Google Shape;277;p4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278" name="Google Shape;278;p4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entury Gothic"/>
                <a:ea typeface="Century Gothic"/>
                <a:cs typeface="Century Gothic"/>
                <a:sym typeface="Century Gothic"/>
              </a:defRPr>
            </a:lvl1pPr>
            <a:lvl2pPr indent="0" lvl="1" marL="0" marR="0" rtl="0" algn="r">
              <a:spcBef>
                <a:spcPts val="0"/>
              </a:spcBef>
              <a:buNone/>
              <a:defRPr b="0" i="0" sz="1200" u="none" cap="none" strike="noStrike">
                <a:solidFill>
                  <a:srgbClr val="888888"/>
                </a:solidFill>
                <a:latin typeface="Century Gothic"/>
                <a:ea typeface="Century Gothic"/>
                <a:cs typeface="Century Gothic"/>
                <a:sym typeface="Century Gothic"/>
              </a:defRPr>
            </a:lvl2pPr>
            <a:lvl3pPr indent="0" lvl="2" marL="0" marR="0" rtl="0" algn="r">
              <a:spcBef>
                <a:spcPts val="0"/>
              </a:spcBef>
              <a:buNone/>
              <a:defRPr b="0" i="0" sz="1200" u="none" cap="none" strike="noStrike">
                <a:solidFill>
                  <a:srgbClr val="888888"/>
                </a:solidFill>
                <a:latin typeface="Century Gothic"/>
                <a:ea typeface="Century Gothic"/>
                <a:cs typeface="Century Gothic"/>
                <a:sym typeface="Century Gothic"/>
              </a:defRPr>
            </a:lvl3pPr>
            <a:lvl4pPr indent="0" lvl="3" marL="0" marR="0" rtl="0" algn="r">
              <a:spcBef>
                <a:spcPts val="0"/>
              </a:spcBef>
              <a:buNone/>
              <a:defRPr b="0" i="0" sz="1200" u="none" cap="none" strike="noStrike">
                <a:solidFill>
                  <a:srgbClr val="888888"/>
                </a:solidFill>
                <a:latin typeface="Century Gothic"/>
                <a:ea typeface="Century Gothic"/>
                <a:cs typeface="Century Gothic"/>
                <a:sym typeface="Century Gothic"/>
              </a:defRPr>
            </a:lvl4pPr>
            <a:lvl5pPr indent="0" lvl="4" marL="0" marR="0" rtl="0" algn="r">
              <a:spcBef>
                <a:spcPts val="0"/>
              </a:spcBef>
              <a:buNone/>
              <a:defRPr b="0" i="0" sz="1200" u="none" cap="none" strike="noStrike">
                <a:solidFill>
                  <a:srgbClr val="888888"/>
                </a:solidFill>
                <a:latin typeface="Century Gothic"/>
                <a:ea typeface="Century Gothic"/>
                <a:cs typeface="Century Gothic"/>
                <a:sym typeface="Century Gothic"/>
              </a:defRPr>
            </a:lvl5pPr>
            <a:lvl6pPr indent="0" lvl="5" marL="0" marR="0" rtl="0" algn="r">
              <a:spcBef>
                <a:spcPts val="0"/>
              </a:spcBef>
              <a:buNone/>
              <a:defRPr b="0" i="0" sz="1200" u="none" cap="none" strike="noStrike">
                <a:solidFill>
                  <a:srgbClr val="888888"/>
                </a:solidFill>
                <a:latin typeface="Century Gothic"/>
                <a:ea typeface="Century Gothic"/>
                <a:cs typeface="Century Gothic"/>
                <a:sym typeface="Century Gothic"/>
              </a:defRPr>
            </a:lvl6pPr>
            <a:lvl7pPr indent="0" lvl="6" marL="0" marR="0" rtl="0" algn="r">
              <a:spcBef>
                <a:spcPts val="0"/>
              </a:spcBef>
              <a:buNone/>
              <a:defRPr b="0" i="0" sz="1200" u="none" cap="none" strike="noStrike">
                <a:solidFill>
                  <a:srgbClr val="888888"/>
                </a:solidFill>
                <a:latin typeface="Century Gothic"/>
                <a:ea typeface="Century Gothic"/>
                <a:cs typeface="Century Gothic"/>
                <a:sym typeface="Century Gothic"/>
              </a:defRPr>
            </a:lvl7pPr>
            <a:lvl8pPr indent="0" lvl="7" marL="0" marR="0" rtl="0" algn="r">
              <a:spcBef>
                <a:spcPts val="0"/>
              </a:spcBef>
              <a:buNone/>
              <a:defRPr b="0" i="0" sz="1200" u="none" cap="none" strike="noStrike">
                <a:solidFill>
                  <a:srgbClr val="888888"/>
                </a:solidFill>
                <a:latin typeface="Century Gothic"/>
                <a:ea typeface="Century Gothic"/>
                <a:cs typeface="Century Gothic"/>
                <a:sym typeface="Century Gothic"/>
              </a:defRPr>
            </a:lvl8pPr>
            <a:lvl9pPr indent="0" lvl="8" marL="0" marR="0" rtl="0" algn="r">
              <a:spcBef>
                <a:spcPts val="0"/>
              </a:spcBef>
              <a:buNone/>
              <a:defRPr b="0" i="0" sz="1200" u="none" cap="none" strike="noStrike">
                <a:solidFill>
                  <a:srgbClr val="888888"/>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 id="2147483680" r:id="rId12"/>
  </p:sldLayoutIdLst>
  <p:transition advTm="1000" spd="slow" p14:dur="1500">
    <p:split orient="vert"/>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hyperlink" Target="https://docs.snowflake.com/en/sql-reference/sql/alter-view.html" TargetMode="External"/><Relationship Id="rId4" Type="http://schemas.openxmlformats.org/officeDocument/2006/relationships/hyperlink" Target="https://docs.snowflake.com/en/sql-reference/sql/alter-materialized-view.html"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64" name="Shape 364"/>
        <p:cNvGrpSpPr/>
        <p:nvPr/>
      </p:nvGrpSpPr>
      <p:grpSpPr>
        <a:xfrm>
          <a:off x="0" y="0"/>
          <a:ext cx="0" cy="0"/>
          <a:chOff x="0" y="0"/>
          <a:chExt cx="0" cy="0"/>
        </a:xfrm>
      </p:grpSpPr>
      <p:sp>
        <p:nvSpPr>
          <p:cNvPr id="365" name="Google Shape;365;p1"/>
          <p:cNvSpPr/>
          <p:nvPr/>
        </p:nvSpPr>
        <p:spPr>
          <a:xfrm>
            <a:off x="0" y="1587"/>
            <a:ext cx="12192000" cy="6856413"/>
          </a:xfrm>
          <a:custGeom>
            <a:rect b="b" l="l" r="r" t="t"/>
            <a:pathLst>
              <a:path extrusionOk="0" h="8638" w="15356">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pic>
        <p:nvPicPr>
          <p:cNvPr descr="White structure" id="366" name="Google Shape;366;p1"/>
          <p:cNvPicPr preferRelativeResize="0"/>
          <p:nvPr/>
        </p:nvPicPr>
        <p:blipFill rotWithShape="1">
          <a:blip r:embed="rId3">
            <a:alphaModFix amt="25000"/>
          </a:blip>
          <a:srcRect b="23760" l="0" r="9090" t="11886"/>
          <a:stretch/>
        </p:blipFill>
        <p:spPr>
          <a:xfrm>
            <a:off x="474133" y="475488"/>
            <a:ext cx="11243734" cy="5909733"/>
          </a:xfrm>
          <a:prstGeom prst="rect">
            <a:avLst/>
          </a:prstGeom>
          <a:noFill/>
          <a:ln>
            <a:noFill/>
          </a:ln>
        </p:spPr>
      </p:pic>
      <p:sp>
        <p:nvSpPr>
          <p:cNvPr id="367" name="Google Shape;367;p1"/>
          <p:cNvSpPr txBox="1"/>
          <p:nvPr>
            <p:ph type="ctrTitle"/>
          </p:nvPr>
        </p:nvSpPr>
        <p:spPr>
          <a:xfrm>
            <a:off x="1154954" y="2099733"/>
            <a:ext cx="8827245" cy="2677648"/>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2"/>
              </a:buClr>
              <a:buSzPts val="5400"/>
              <a:buFont typeface="Century Gothic"/>
              <a:buNone/>
            </a:pPr>
            <a:r>
              <a:rPr b="1" lang="en-IN" u="sng"/>
              <a:t>SCHEMA VS VIEWS</a:t>
            </a:r>
            <a:endParaRPr b="1" u="sng"/>
          </a:p>
        </p:txBody>
      </p:sp>
      <p:sp>
        <p:nvSpPr>
          <p:cNvPr id="368" name="Google Shape;368;p1"/>
          <p:cNvSpPr txBox="1"/>
          <p:nvPr>
            <p:ph idx="1" type="subTitle"/>
          </p:nvPr>
        </p:nvSpPr>
        <p:spPr>
          <a:xfrm>
            <a:off x="1154954" y="4777380"/>
            <a:ext cx="8827245" cy="86142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1440"/>
              <a:buNone/>
            </a:pPr>
            <a:r>
              <a:rPr lang="en-IN"/>
              <a:t>.</a:t>
            </a:r>
            <a:endParaRPr/>
          </a:p>
        </p:txBody>
      </p:sp>
      <p:sp>
        <p:nvSpPr>
          <p:cNvPr id="369" name="Google Shape;369;p1"/>
          <p:cNvSpPr/>
          <p:nvPr/>
        </p:nvSpPr>
        <p:spPr>
          <a:xfrm>
            <a:off x="10437812" y="0"/>
            <a:ext cx="685800" cy="1143000"/>
          </a:xfrm>
          <a:prstGeom prst="rect">
            <a:avLst/>
          </a:prstGeom>
          <a:solidFill>
            <a:schemeClr val="accent1"/>
          </a:solidFill>
          <a:ln>
            <a:noFill/>
          </a:ln>
          <a:effectLst>
            <a:outerShdw blurRad="38100" rotWithShape="0" dir="5400000" dist="25400">
              <a:srgbClr val="000000">
                <a:alpha val="4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1"/>
          <p:cNvSpPr txBox="1"/>
          <p:nvPr/>
        </p:nvSpPr>
        <p:spPr>
          <a:xfrm>
            <a:off x="528358" y="6391838"/>
            <a:ext cx="3859795" cy="304801"/>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None/>
            </a:pPr>
            <a:r>
              <a:t/>
            </a:r>
            <a:endParaRPr b="1" i="0" sz="1000" u="none" cap="none" strike="noStrike">
              <a:solidFill>
                <a:schemeClr val="accent1"/>
              </a:solidFill>
              <a:latin typeface="Century Gothic"/>
              <a:ea typeface="Century Gothic"/>
              <a:cs typeface="Century Gothic"/>
              <a:sym typeface="Century Gothic"/>
            </a:endParaRPr>
          </a:p>
        </p:txBody>
      </p:sp>
      <p:sp>
        <p:nvSpPr>
          <p:cNvPr id="371" name="Google Shape;371;p1"/>
          <p:cNvSpPr txBox="1"/>
          <p:nvPr/>
        </p:nvSpPr>
        <p:spPr>
          <a:xfrm>
            <a:off x="10650938" y="6394061"/>
            <a:ext cx="990599" cy="30479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i="0" sz="1000" u="none" cap="none" strike="noStrike">
              <a:solidFill>
                <a:schemeClr val="accent1"/>
              </a:solidFill>
              <a:latin typeface="Century Gothic"/>
              <a:ea typeface="Century Gothic"/>
              <a:cs typeface="Century Gothic"/>
              <a:sym typeface="Century Gothic"/>
            </a:endParaRPr>
          </a:p>
        </p:txBody>
      </p:sp>
    </p:spTree>
  </p:cSld>
  <p:clrMapOvr>
    <a:masterClrMapping/>
  </p:clrMapOvr>
  <p:transition advTm="1000" spd="slow" p14:dur="1500">
    <p:split orient="vert"/>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1000"/>
                                  </p:stCondLst>
                                  <p:childTnLst>
                                    <p:set>
                                      <p:cBhvr>
                                        <p:cTn dur="1" fill="hold">
                                          <p:stCondLst>
                                            <p:cond delay="0"/>
                                          </p:stCondLst>
                                        </p:cTn>
                                        <p:tgtEl>
                                          <p:spTgt spid="367"/>
                                        </p:tgtEl>
                                        <p:attrNameLst>
                                          <p:attrName>style.visibility</p:attrName>
                                        </p:attrNameLst>
                                      </p:cBhvr>
                                      <p:to>
                                        <p:strVal val="visible"/>
                                      </p:to>
                                    </p:set>
                                    <p:animEffect filter="fade" transition="in">
                                      <p:cBhvr>
                                        <p:cTn dur="700"/>
                                        <p:tgtEl>
                                          <p:spTgt spid="36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6" name="Shape 436"/>
        <p:cNvGrpSpPr/>
        <p:nvPr/>
      </p:nvGrpSpPr>
      <p:grpSpPr>
        <a:xfrm>
          <a:off x="0" y="0"/>
          <a:ext cx="0" cy="0"/>
          <a:chOff x="0" y="0"/>
          <a:chExt cx="0" cy="0"/>
        </a:xfrm>
      </p:grpSpPr>
      <p:sp>
        <p:nvSpPr>
          <p:cNvPr id="437" name="Google Shape;437;p10"/>
          <p:cNvSpPr txBox="1"/>
          <p:nvPr>
            <p:ph type="title"/>
          </p:nvPr>
        </p:nvSpPr>
        <p:spPr>
          <a:xfrm>
            <a:off x="1154953" y="973668"/>
            <a:ext cx="8761413" cy="70696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lt2"/>
              </a:buClr>
              <a:buSzPts val="3600"/>
              <a:buFont typeface="Century Gothic"/>
              <a:buNone/>
            </a:pPr>
            <a:r>
              <a:rPr lang="en-IN"/>
              <a:t>Types of database schemas</a:t>
            </a:r>
            <a:endParaRPr/>
          </a:p>
        </p:txBody>
      </p:sp>
      <p:sp>
        <p:nvSpPr>
          <p:cNvPr id="438" name="Google Shape;438;p10"/>
          <p:cNvSpPr txBox="1"/>
          <p:nvPr>
            <p:ph idx="1" type="body"/>
          </p:nvPr>
        </p:nvSpPr>
        <p:spPr>
          <a:xfrm>
            <a:off x="1154955" y="2603500"/>
            <a:ext cx="8761412" cy="34163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1440"/>
              <a:buNone/>
            </a:pPr>
            <a:br>
              <a:rPr lang="en-IN"/>
            </a:br>
            <a:r>
              <a:rPr b="0" i="0" lang="en-IN" sz="2400">
                <a:solidFill>
                  <a:srgbClr val="242424"/>
                </a:solidFill>
                <a:latin typeface="Arial"/>
                <a:ea typeface="Arial"/>
                <a:cs typeface="Arial"/>
                <a:sym typeface="Arial"/>
              </a:rPr>
              <a:t>Schema types—</a:t>
            </a:r>
            <a:endParaRPr/>
          </a:p>
          <a:p>
            <a:pPr indent="0" lvl="0" marL="0" rtl="0" algn="l">
              <a:spcBef>
                <a:spcPts val="1000"/>
              </a:spcBef>
              <a:spcAft>
                <a:spcPts val="0"/>
              </a:spcAft>
              <a:buSzPts val="1920"/>
              <a:buNone/>
            </a:pPr>
            <a:r>
              <a:rPr b="0" i="0" lang="en-IN" sz="2400">
                <a:solidFill>
                  <a:srgbClr val="242424"/>
                </a:solidFill>
                <a:latin typeface="Arial"/>
                <a:ea typeface="Arial"/>
                <a:cs typeface="Arial"/>
                <a:sym typeface="Arial"/>
              </a:rPr>
              <a:t>A conceptual database schema, </a:t>
            </a:r>
            <a:endParaRPr/>
          </a:p>
          <a:p>
            <a:pPr indent="0" lvl="0" marL="0" rtl="0" algn="l">
              <a:spcBef>
                <a:spcPts val="1000"/>
              </a:spcBef>
              <a:spcAft>
                <a:spcPts val="0"/>
              </a:spcAft>
              <a:buSzPts val="1920"/>
              <a:buNone/>
            </a:pPr>
            <a:r>
              <a:rPr b="0" i="0" lang="en-IN" sz="2400">
                <a:solidFill>
                  <a:srgbClr val="242424"/>
                </a:solidFill>
                <a:latin typeface="Arial"/>
                <a:ea typeface="Arial"/>
                <a:cs typeface="Arial"/>
                <a:sym typeface="Arial"/>
              </a:rPr>
              <a:t>A logical database schema,</a:t>
            </a:r>
            <a:endParaRPr/>
          </a:p>
          <a:p>
            <a:pPr indent="0" lvl="0" marL="0" rtl="0" algn="l">
              <a:spcBef>
                <a:spcPts val="1000"/>
              </a:spcBef>
              <a:spcAft>
                <a:spcPts val="0"/>
              </a:spcAft>
              <a:buSzPts val="1920"/>
              <a:buNone/>
            </a:pPr>
            <a:r>
              <a:rPr b="0" i="0" lang="en-IN" sz="2400">
                <a:solidFill>
                  <a:srgbClr val="242424"/>
                </a:solidFill>
                <a:latin typeface="Arial"/>
                <a:ea typeface="Arial"/>
                <a:cs typeface="Arial"/>
                <a:sym typeface="Arial"/>
              </a:rPr>
              <a:t> A physical database schema.</a:t>
            </a:r>
            <a:endParaRPr sz="2400">
              <a:latin typeface="Arial"/>
              <a:ea typeface="Arial"/>
              <a:cs typeface="Arial"/>
              <a:sym typeface="Arial"/>
            </a:endParaRPr>
          </a:p>
        </p:txBody>
      </p:sp>
    </p:spTree>
  </p:cSld>
  <p:clrMapOvr>
    <a:masterClrMapping/>
  </p:clrMapOvr>
  <p:transition advTm="1000" spd="slow" p14:dur="1500">
    <p:split orient="ver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2" name="Shape 442"/>
        <p:cNvGrpSpPr/>
        <p:nvPr/>
      </p:nvGrpSpPr>
      <p:grpSpPr>
        <a:xfrm>
          <a:off x="0" y="0"/>
          <a:ext cx="0" cy="0"/>
          <a:chOff x="0" y="0"/>
          <a:chExt cx="0" cy="0"/>
        </a:xfrm>
      </p:grpSpPr>
      <p:sp>
        <p:nvSpPr>
          <p:cNvPr id="443" name="Google Shape;443;p11"/>
          <p:cNvSpPr txBox="1"/>
          <p:nvPr>
            <p:ph type="title"/>
          </p:nvPr>
        </p:nvSpPr>
        <p:spPr>
          <a:xfrm>
            <a:off x="1154953" y="973668"/>
            <a:ext cx="8761413" cy="706964"/>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lt2"/>
              </a:buClr>
              <a:buSzPts val="4800"/>
              <a:buFont typeface="Arial"/>
              <a:buNone/>
            </a:pPr>
            <a:r>
              <a:rPr b="1" lang="en-IN" sz="4800" u="sng">
                <a:latin typeface="Arial"/>
                <a:ea typeface="Arial"/>
                <a:cs typeface="Arial"/>
                <a:sym typeface="Arial"/>
              </a:rPr>
              <a:t>Conceptual schemas </a:t>
            </a:r>
            <a:endParaRPr/>
          </a:p>
        </p:txBody>
      </p:sp>
      <p:sp>
        <p:nvSpPr>
          <p:cNvPr id="444" name="Google Shape;444;p11"/>
          <p:cNvSpPr txBox="1"/>
          <p:nvPr>
            <p:ph idx="1" type="body"/>
          </p:nvPr>
        </p:nvSpPr>
        <p:spPr>
          <a:xfrm>
            <a:off x="1154955" y="2603500"/>
            <a:ext cx="8761412" cy="34163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2240"/>
              <a:buNone/>
            </a:pPr>
            <a:r>
              <a:rPr b="0" i="0" lang="en-IN" sz="2800">
                <a:solidFill>
                  <a:srgbClr val="242424"/>
                </a:solidFill>
                <a:latin typeface="Arial"/>
                <a:ea typeface="Arial"/>
                <a:cs typeface="Arial"/>
                <a:sym typeface="Arial"/>
              </a:rPr>
              <a:t>Conceptual schemas offer a big-picture view of what the system will contain, how it will be organized, and which business rules are involved. Conceptual models are usually created as part of the process of gathering initial project requirements.</a:t>
            </a:r>
            <a:endParaRPr sz="2800">
              <a:latin typeface="Arial"/>
              <a:ea typeface="Arial"/>
              <a:cs typeface="Arial"/>
              <a:sym typeface="Arial"/>
            </a:endParaRPr>
          </a:p>
        </p:txBody>
      </p:sp>
    </p:spTree>
  </p:cSld>
  <p:clrMapOvr>
    <a:masterClrMapping/>
  </p:clrMapOvr>
  <p:transition advTm="1000" spd="slow" p14:dur="1500">
    <p:split orient="ver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8" name="Shape 448"/>
        <p:cNvGrpSpPr/>
        <p:nvPr/>
      </p:nvGrpSpPr>
      <p:grpSpPr>
        <a:xfrm>
          <a:off x="0" y="0"/>
          <a:ext cx="0" cy="0"/>
          <a:chOff x="0" y="0"/>
          <a:chExt cx="0" cy="0"/>
        </a:xfrm>
      </p:grpSpPr>
      <p:sp>
        <p:nvSpPr>
          <p:cNvPr id="449" name="Google Shape;449;p12"/>
          <p:cNvSpPr txBox="1"/>
          <p:nvPr>
            <p:ph type="title"/>
          </p:nvPr>
        </p:nvSpPr>
        <p:spPr>
          <a:xfrm>
            <a:off x="1154953" y="973668"/>
            <a:ext cx="8761413" cy="706964"/>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lt2"/>
              </a:buClr>
              <a:buSzPts val="4800"/>
              <a:buFont typeface="Arial"/>
              <a:buNone/>
            </a:pPr>
            <a:r>
              <a:rPr b="1" lang="en-IN" sz="4800" u="sng">
                <a:latin typeface="Arial"/>
                <a:ea typeface="Arial"/>
                <a:cs typeface="Arial"/>
                <a:sym typeface="Arial"/>
              </a:rPr>
              <a:t>Logical database schemas </a:t>
            </a:r>
            <a:endParaRPr/>
          </a:p>
        </p:txBody>
      </p:sp>
      <p:sp>
        <p:nvSpPr>
          <p:cNvPr id="450" name="Google Shape;450;p12"/>
          <p:cNvSpPr txBox="1"/>
          <p:nvPr>
            <p:ph idx="1" type="body"/>
          </p:nvPr>
        </p:nvSpPr>
        <p:spPr>
          <a:xfrm>
            <a:off x="1154955" y="2603500"/>
            <a:ext cx="8761412" cy="34163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2240"/>
              <a:buNone/>
            </a:pPr>
            <a:r>
              <a:rPr b="0" i="0" lang="en-IN" sz="2800">
                <a:solidFill>
                  <a:srgbClr val="242424"/>
                </a:solidFill>
                <a:latin typeface="Arial"/>
                <a:ea typeface="Arial"/>
                <a:cs typeface="Arial"/>
                <a:sym typeface="Arial"/>
              </a:rPr>
              <a:t>Logical database schemas are less abstract, compared to conceptual schemas. They clearly define schema objects with information, such as table names, field names, entity relationships, and integrity constraints—i.e. any rules that govern the database. However, they do not typically include any technical requirements</a:t>
            </a:r>
            <a:endParaRPr sz="2800">
              <a:latin typeface="Arial"/>
              <a:ea typeface="Arial"/>
              <a:cs typeface="Arial"/>
              <a:sym typeface="Arial"/>
            </a:endParaRPr>
          </a:p>
        </p:txBody>
      </p:sp>
    </p:spTree>
  </p:cSld>
  <p:clrMapOvr>
    <a:masterClrMapping/>
  </p:clrMapOvr>
  <p:transition advTm="1000" spd="slow" p14:dur="1500">
    <p:split orient="ver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4" name="Shape 454"/>
        <p:cNvGrpSpPr/>
        <p:nvPr/>
      </p:nvGrpSpPr>
      <p:grpSpPr>
        <a:xfrm>
          <a:off x="0" y="0"/>
          <a:ext cx="0" cy="0"/>
          <a:chOff x="0" y="0"/>
          <a:chExt cx="0" cy="0"/>
        </a:xfrm>
      </p:grpSpPr>
      <p:sp>
        <p:nvSpPr>
          <p:cNvPr id="455" name="Google Shape;455;p13"/>
          <p:cNvSpPr txBox="1"/>
          <p:nvPr>
            <p:ph type="title"/>
          </p:nvPr>
        </p:nvSpPr>
        <p:spPr>
          <a:xfrm>
            <a:off x="1154953" y="973668"/>
            <a:ext cx="8761413" cy="70696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lt2"/>
              </a:buClr>
              <a:buSzPts val="4800"/>
              <a:buFont typeface="Arial"/>
              <a:buNone/>
            </a:pPr>
            <a:r>
              <a:rPr b="1" lang="en-IN" sz="4800" u="sng">
                <a:latin typeface="Arial"/>
                <a:ea typeface="Arial"/>
                <a:cs typeface="Arial"/>
                <a:sym typeface="Arial"/>
              </a:rPr>
              <a:t>Physical database schemas </a:t>
            </a:r>
            <a:endParaRPr/>
          </a:p>
        </p:txBody>
      </p:sp>
      <p:sp>
        <p:nvSpPr>
          <p:cNvPr id="456" name="Google Shape;456;p13"/>
          <p:cNvSpPr txBox="1"/>
          <p:nvPr>
            <p:ph idx="1" type="body"/>
          </p:nvPr>
        </p:nvSpPr>
        <p:spPr>
          <a:xfrm>
            <a:off x="1154954" y="2603500"/>
            <a:ext cx="10844787" cy="42545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560"/>
              <a:buNone/>
            </a:pPr>
            <a:r>
              <a:rPr b="0" i="0" lang="en-IN" sz="3200">
                <a:solidFill>
                  <a:srgbClr val="242424"/>
                </a:solidFill>
                <a:latin typeface="Arial"/>
                <a:ea typeface="Arial"/>
                <a:cs typeface="Arial"/>
                <a:sym typeface="Arial"/>
              </a:rPr>
              <a:t>Physical database schemas provide the technical information that the logical database schema type lacks in addition to the contextual information, such as table names, field names, entity relationships, et cetera. That is, it also includes the syntax that will be used to create these data structures within disk storage.</a:t>
            </a:r>
            <a:endParaRPr sz="3200">
              <a:latin typeface="Arial"/>
              <a:ea typeface="Arial"/>
              <a:cs typeface="Arial"/>
              <a:sym typeface="Arial"/>
            </a:endParaRPr>
          </a:p>
        </p:txBody>
      </p:sp>
    </p:spTree>
  </p:cSld>
  <p:clrMapOvr>
    <a:masterClrMapping/>
  </p:clrMapOvr>
  <p:transition advTm="1000" spd="slow" p14:dur="1500">
    <p:split orient="ver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0" name="Shape 460"/>
        <p:cNvGrpSpPr/>
        <p:nvPr/>
      </p:nvGrpSpPr>
      <p:grpSpPr>
        <a:xfrm>
          <a:off x="0" y="0"/>
          <a:ext cx="0" cy="0"/>
          <a:chOff x="0" y="0"/>
          <a:chExt cx="0" cy="0"/>
        </a:xfrm>
      </p:grpSpPr>
      <p:sp>
        <p:nvSpPr>
          <p:cNvPr id="461" name="Google Shape;461;p14"/>
          <p:cNvSpPr txBox="1"/>
          <p:nvPr>
            <p:ph type="title"/>
          </p:nvPr>
        </p:nvSpPr>
        <p:spPr>
          <a:xfrm>
            <a:off x="1154953" y="973668"/>
            <a:ext cx="8761413" cy="70696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lt2"/>
              </a:buClr>
              <a:buSzPts val="3600"/>
              <a:buFont typeface="Century Gothic"/>
              <a:buNone/>
            </a:pPr>
            <a:r>
              <a:rPr lang="en-IN"/>
              <a:t> benefits of database schemas </a:t>
            </a:r>
            <a:endParaRPr/>
          </a:p>
        </p:txBody>
      </p:sp>
      <p:sp>
        <p:nvSpPr>
          <p:cNvPr id="462" name="Google Shape;462;p14"/>
          <p:cNvSpPr txBox="1"/>
          <p:nvPr>
            <p:ph idx="1" type="body"/>
          </p:nvPr>
        </p:nvSpPr>
        <p:spPr>
          <a:xfrm>
            <a:off x="562708" y="2307102"/>
            <a:ext cx="11629291" cy="4550898"/>
          </a:xfrm>
          <a:prstGeom prst="rect">
            <a:avLst/>
          </a:prstGeom>
          <a:noFill/>
          <a:ln>
            <a:noFill/>
          </a:ln>
        </p:spPr>
        <p:txBody>
          <a:bodyPr anchorCtr="0" anchor="t" bIns="45700" lIns="91425" spcFirstLastPara="1" rIns="91425" wrap="square" tIns="45700">
            <a:normAutofit fontScale="85000" lnSpcReduction="20000"/>
          </a:bodyPr>
          <a:lstStyle/>
          <a:p>
            <a:pPr indent="0" lvl="0" marL="0" rtl="0" algn="l">
              <a:spcBef>
                <a:spcPts val="0"/>
              </a:spcBef>
              <a:spcAft>
                <a:spcPts val="0"/>
              </a:spcAft>
              <a:buSzPct val="80000"/>
              <a:buNone/>
            </a:pPr>
            <a:r>
              <a:rPr b="1" i="0" lang="en-IN" sz="2800" u="sng">
                <a:solidFill>
                  <a:srgbClr val="242424"/>
                </a:solidFill>
                <a:latin typeface="Arial"/>
                <a:ea typeface="Arial"/>
                <a:cs typeface="Arial"/>
                <a:sym typeface="Arial"/>
              </a:rPr>
              <a:t>Access and security:  </a:t>
            </a:r>
            <a:r>
              <a:rPr b="0" i="0" lang="en-IN" sz="2800">
                <a:solidFill>
                  <a:srgbClr val="242424"/>
                </a:solidFill>
                <a:latin typeface="Arial"/>
                <a:ea typeface="Arial"/>
                <a:cs typeface="Arial"/>
                <a:sym typeface="Arial"/>
              </a:rPr>
              <a:t>Database schema design helps organize data into separate entities, making it easier to share a single schema within another database. Administrators can also control access through database permissions, adding another layer of security for more proprietary data. </a:t>
            </a:r>
            <a:endParaRPr/>
          </a:p>
          <a:p>
            <a:pPr indent="0" lvl="0" marL="0" rtl="0" algn="l">
              <a:spcBef>
                <a:spcPts val="1000"/>
              </a:spcBef>
              <a:spcAft>
                <a:spcPts val="0"/>
              </a:spcAft>
              <a:buSzPct val="80000"/>
              <a:buNone/>
            </a:pPr>
            <a:r>
              <a:rPr b="1" i="0" lang="en-IN" sz="2800" u="sng">
                <a:solidFill>
                  <a:srgbClr val="242424"/>
                </a:solidFill>
                <a:latin typeface="Arial"/>
                <a:ea typeface="Arial"/>
                <a:cs typeface="Arial"/>
                <a:sym typeface="Arial"/>
              </a:rPr>
              <a:t>Organization and communication</a:t>
            </a:r>
            <a:r>
              <a:rPr b="0" i="0" lang="en-IN" sz="2800" u="sng">
                <a:solidFill>
                  <a:srgbClr val="242424"/>
                </a:solidFill>
                <a:latin typeface="Arial"/>
                <a:ea typeface="Arial"/>
                <a:cs typeface="Arial"/>
                <a:sym typeface="Arial"/>
              </a:rPr>
              <a:t>: </a:t>
            </a:r>
            <a:r>
              <a:rPr b="0" i="0" lang="en-IN" sz="2800">
                <a:solidFill>
                  <a:srgbClr val="242424"/>
                </a:solidFill>
                <a:latin typeface="Arial"/>
                <a:ea typeface="Arial"/>
                <a:cs typeface="Arial"/>
                <a:sym typeface="Arial"/>
              </a:rPr>
              <a:t>Documentation of database schemas allow for more organization and better communication among internal stakeholders. Since it provides a common source of truth, it enables users to understand the logical constraints and methods of aggregation across tables.  </a:t>
            </a:r>
            <a:endParaRPr/>
          </a:p>
          <a:p>
            <a:pPr indent="0" lvl="0" marL="0" rtl="0" algn="l">
              <a:spcBef>
                <a:spcPts val="1000"/>
              </a:spcBef>
              <a:spcAft>
                <a:spcPts val="0"/>
              </a:spcAft>
              <a:buSzPct val="80000"/>
              <a:buNone/>
            </a:pPr>
            <a:br>
              <a:rPr b="0" i="0" lang="en-IN" sz="2800">
                <a:solidFill>
                  <a:srgbClr val="242424"/>
                </a:solidFill>
                <a:latin typeface="Arial"/>
                <a:ea typeface="Arial"/>
                <a:cs typeface="Arial"/>
                <a:sym typeface="Arial"/>
              </a:rPr>
            </a:br>
            <a:r>
              <a:rPr b="1" i="0" lang="en-IN" sz="2800" u="sng">
                <a:solidFill>
                  <a:srgbClr val="242424"/>
                </a:solidFill>
                <a:latin typeface="Arial"/>
                <a:ea typeface="Arial"/>
                <a:cs typeface="Arial"/>
                <a:sym typeface="Arial"/>
              </a:rPr>
              <a:t>Integrity: </a:t>
            </a:r>
            <a:r>
              <a:rPr b="0" i="0" lang="en-IN" sz="2800">
                <a:solidFill>
                  <a:srgbClr val="242424"/>
                </a:solidFill>
                <a:latin typeface="Arial"/>
                <a:ea typeface="Arial"/>
                <a:cs typeface="Arial"/>
                <a:sym typeface="Arial"/>
              </a:rPr>
              <a:t>It can help administrators manage normalization processes to avoid data duplication. It can also assist in monitoring compliance of the constraints in the schema's database design, enabling adherence to ACID properties (atomicity, consistency, isolation, durability).</a:t>
            </a:r>
            <a:endParaRPr/>
          </a:p>
          <a:p>
            <a:pPr indent="-265176" lvl="0" marL="342900" rtl="0" algn="l">
              <a:spcBef>
                <a:spcPts val="1000"/>
              </a:spcBef>
              <a:spcAft>
                <a:spcPts val="0"/>
              </a:spcAft>
              <a:buSzPct val="79999"/>
              <a:buNone/>
            </a:pPr>
            <a:r>
              <a:t/>
            </a:r>
            <a:endParaRPr/>
          </a:p>
        </p:txBody>
      </p:sp>
    </p:spTree>
  </p:cSld>
  <p:clrMapOvr>
    <a:masterClrMapping/>
  </p:clrMapOvr>
  <p:transition advTm="1000" spd="slow" p14:dur="1500">
    <p:split orient="vert"/>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6" name="Shape 466"/>
        <p:cNvGrpSpPr/>
        <p:nvPr/>
      </p:nvGrpSpPr>
      <p:grpSpPr>
        <a:xfrm>
          <a:off x="0" y="0"/>
          <a:ext cx="0" cy="0"/>
          <a:chOff x="0" y="0"/>
          <a:chExt cx="0" cy="0"/>
        </a:xfrm>
      </p:grpSpPr>
      <p:sp>
        <p:nvSpPr>
          <p:cNvPr id="467" name="Google Shape;467;p15"/>
          <p:cNvSpPr txBox="1"/>
          <p:nvPr>
            <p:ph type="title"/>
          </p:nvPr>
        </p:nvSpPr>
        <p:spPr>
          <a:xfrm>
            <a:off x="1154953" y="973668"/>
            <a:ext cx="8761413" cy="70696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lt2"/>
              </a:buClr>
              <a:buSzPts val="3600"/>
              <a:buFont typeface="Century Gothic"/>
              <a:buNone/>
            </a:pPr>
            <a:r>
              <a:rPr lang="en-IN"/>
              <a:t>CREATE SCHEMA SYNTAX</a:t>
            </a:r>
            <a:endParaRPr/>
          </a:p>
        </p:txBody>
      </p:sp>
      <p:sp>
        <p:nvSpPr>
          <p:cNvPr id="468" name="Google Shape;468;p15"/>
          <p:cNvSpPr txBox="1"/>
          <p:nvPr>
            <p:ph idx="1" type="body"/>
          </p:nvPr>
        </p:nvSpPr>
        <p:spPr>
          <a:xfrm>
            <a:off x="1154955" y="2603500"/>
            <a:ext cx="11167674" cy="4254500"/>
          </a:xfrm>
          <a:prstGeom prst="rect">
            <a:avLst/>
          </a:prstGeom>
          <a:noFill/>
          <a:ln>
            <a:noFill/>
          </a:ln>
        </p:spPr>
        <p:txBody>
          <a:bodyPr anchorCtr="0" anchor="t" bIns="45700" lIns="91425" spcFirstLastPara="1" rIns="91425" wrap="square" tIns="45700">
            <a:normAutofit fontScale="85000" lnSpcReduction="10000"/>
          </a:bodyPr>
          <a:lstStyle/>
          <a:p>
            <a:pPr indent="-342900" lvl="0" marL="342900" rtl="0" algn="l">
              <a:lnSpc>
                <a:spcPct val="107000"/>
              </a:lnSpc>
              <a:spcBef>
                <a:spcPts val="0"/>
              </a:spcBef>
              <a:spcAft>
                <a:spcPts val="0"/>
              </a:spcAft>
              <a:buSzPct val="79999"/>
              <a:buChar char="►"/>
            </a:pPr>
            <a:r>
              <a:rPr lang="en-IN" sz="1800">
                <a:solidFill>
                  <a:srgbClr val="000000"/>
                </a:solidFill>
                <a:latin typeface="Courier"/>
                <a:ea typeface="Courier"/>
                <a:cs typeface="Courier"/>
                <a:sym typeface="Courier"/>
              </a:rPr>
              <a:t>CREATE [ OR REPLACE ] [ TRANSIENT ] SCHEMA [ IF NOT EXISTS ] </a:t>
            </a:r>
            <a:r>
              <a:rPr i="1" lang="en-IN" sz="1800">
                <a:solidFill>
                  <a:srgbClr val="009999"/>
                </a:solidFill>
                <a:latin typeface="Courier"/>
                <a:ea typeface="Courier"/>
                <a:cs typeface="Courier"/>
                <a:sym typeface="Courier"/>
              </a:rPr>
              <a:t>&lt;name&gt;</a:t>
            </a:r>
            <a:endParaRPr sz="1800">
              <a:latin typeface="Calibri"/>
              <a:ea typeface="Calibri"/>
              <a:cs typeface="Calibri"/>
              <a:sym typeface="Calibri"/>
            </a:endParaRPr>
          </a:p>
          <a:p>
            <a:pPr indent="-342900" lvl="0" marL="342900" rtl="0" algn="l">
              <a:lnSpc>
                <a:spcPct val="107000"/>
              </a:lnSpc>
              <a:spcBef>
                <a:spcPts val="1800"/>
              </a:spcBef>
              <a:spcAft>
                <a:spcPts val="0"/>
              </a:spcAft>
              <a:buSzPct val="79999"/>
              <a:buChar char="►"/>
            </a:pPr>
            <a:r>
              <a:rPr lang="en-IN" sz="1800">
                <a:solidFill>
                  <a:srgbClr val="000000"/>
                </a:solidFill>
                <a:latin typeface="Courier"/>
                <a:ea typeface="Courier"/>
                <a:cs typeface="Courier"/>
                <a:sym typeface="Courier"/>
              </a:rPr>
              <a:t>  [ CLONE </a:t>
            </a:r>
            <a:r>
              <a:rPr i="1" lang="en-IN" sz="1800">
                <a:solidFill>
                  <a:srgbClr val="009999"/>
                </a:solidFill>
                <a:latin typeface="Courier"/>
                <a:ea typeface="Courier"/>
                <a:cs typeface="Courier"/>
                <a:sym typeface="Courier"/>
              </a:rPr>
              <a:t>&lt;source_schema&gt;</a:t>
            </a:r>
            <a:endParaRPr sz="1800">
              <a:latin typeface="Calibri"/>
              <a:ea typeface="Calibri"/>
              <a:cs typeface="Calibri"/>
              <a:sym typeface="Calibri"/>
            </a:endParaRPr>
          </a:p>
          <a:p>
            <a:pPr indent="-342900" lvl="0" marL="342900" rtl="0" algn="l">
              <a:lnSpc>
                <a:spcPct val="107000"/>
              </a:lnSpc>
              <a:spcBef>
                <a:spcPts val="1800"/>
              </a:spcBef>
              <a:spcAft>
                <a:spcPts val="0"/>
              </a:spcAft>
              <a:buSzPct val="79999"/>
              <a:buChar char="►"/>
            </a:pPr>
            <a:r>
              <a:rPr lang="en-IN" sz="1800">
                <a:solidFill>
                  <a:srgbClr val="000000"/>
                </a:solidFill>
                <a:latin typeface="Courier"/>
                <a:ea typeface="Courier"/>
                <a:cs typeface="Courier"/>
                <a:sym typeface="Courier"/>
              </a:rPr>
              <a:t>        [ { AT | BEFORE } ( { TIMESTAMP =&gt; </a:t>
            </a:r>
            <a:r>
              <a:rPr i="1" lang="en-IN" sz="1800">
                <a:solidFill>
                  <a:srgbClr val="009999"/>
                </a:solidFill>
                <a:latin typeface="Courier"/>
                <a:ea typeface="Courier"/>
                <a:cs typeface="Courier"/>
                <a:sym typeface="Courier"/>
              </a:rPr>
              <a:t>&lt;timestamp&gt;</a:t>
            </a:r>
            <a:r>
              <a:rPr lang="en-IN" sz="1800">
                <a:solidFill>
                  <a:srgbClr val="000000"/>
                </a:solidFill>
                <a:latin typeface="Courier"/>
                <a:ea typeface="Courier"/>
                <a:cs typeface="Courier"/>
                <a:sym typeface="Courier"/>
              </a:rPr>
              <a:t> | OFFSET =&gt; </a:t>
            </a:r>
            <a:r>
              <a:rPr i="1" lang="en-IN" sz="1800">
                <a:solidFill>
                  <a:srgbClr val="009999"/>
                </a:solidFill>
                <a:latin typeface="Courier"/>
                <a:ea typeface="Courier"/>
                <a:cs typeface="Courier"/>
                <a:sym typeface="Courier"/>
              </a:rPr>
              <a:t>&lt;time_difference&gt;</a:t>
            </a:r>
            <a:r>
              <a:rPr lang="en-IN" sz="1800">
                <a:solidFill>
                  <a:srgbClr val="000000"/>
                </a:solidFill>
                <a:latin typeface="Courier"/>
                <a:ea typeface="Courier"/>
                <a:cs typeface="Courier"/>
                <a:sym typeface="Courier"/>
              </a:rPr>
              <a:t> | STATEMENT =&gt; </a:t>
            </a:r>
            <a:r>
              <a:rPr i="1" lang="en-IN" sz="1800">
                <a:solidFill>
                  <a:srgbClr val="009999"/>
                </a:solidFill>
                <a:latin typeface="Courier"/>
                <a:ea typeface="Courier"/>
                <a:cs typeface="Courier"/>
                <a:sym typeface="Courier"/>
              </a:rPr>
              <a:t>&lt;id&gt;</a:t>
            </a:r>
            <a:r>
              <a:rPr lang="en-IN" sz="1800">
                <a:solidFill>
                  <a:srgbClr val="000000"/>
                </a:solidFill>
                <a:latin typeface="Courier"/>
                <a:ea typeface="Courier"/>
                <a:cs typeface="Courier"/>
                <a:sym typeface="Courier"/>
              </a:rPr>
              <a:t> } ) ] ]</a:t>
            </a:r>
            <a:endParaRPr sz="1800">
              <a:latin typeface="Calibri"/>
              <a:ea typeface="Calibri"/>
              <a:cs typeface="Calibri"/>
              <a:sym typeface="Calibri"/>
            </a:endParaRPr>
          </a:p>
          <a:p>
            <a:pPr indent="-342900" lvl="0" marL="342900" rtl="0" algn="l">
              <a:lnSpc>
                <a:spcPct val="107000"/>
              </a:lnSpc>
              <a:spcBef>
                <a:spcPts val="1800"/>
              </a:spcBef>
              <a:spcAft>
                <a:spcPts val="0"/>
              </a:spcAft>
              <a:buSzPct val="79999"/>
              <a:buChar char="►"/>
            </a:pPr>
            <a:r>
              <a:rPr lang="en-IN" sz="1800">
                <a:solidFill>
                  <a:srgbClr val="000000"/>
                </a:solidFill>
                <a:latin typeface="Courier"/>
                <a:ea typeface="Courier"/>
                <a:cs typeface="Courier"/>
                <a:sym typeface="Courier"/>
              </a:rPr>
              <a:t>  [ WITH MANAGED ACCESS ]</a:t>
            </a:r>
            <a:endParaRPr sz="1800">
              <a:latin typeface="Calibri"/>
              <a:ea typeface="Calibri"/>
              <a:cs typeface="Calibri"/>
              <a:sym typeface="Calibri"/>
            </a:endParaRPr>
          </a:p>
          <a:p>
            <a:pPr indent="-342900" lvl="0" marL="342900" rtl="0" algn="l">
              <a:lnSpc>
                <a:spcPct val="107000"/>
              </a:lnSpc>
              <a:spcBef>
                <a:spcPts val="1800"/>
              </a:spcBef>
              <a:spcAft>
                <a:spcPts val="0"/>
              </a:spcAft>
              <a:buSzPct val="79999"/>
              <a:buChar char="►"/>
            </a:pPr>
            <a:r>
              <a:rPr lang="en-IN" sz="1800">
                <a:solidFill>
                  <a:srgbClr val="000000"/>
                </a:solidFill>
                <a:latin typeface="Courier"/>
                <a:ea typeface="Courier"/>
                <a:cs typeface="Courier"/>
                <a:sym typeface="Courier"/>
              </a:rPr>
              <a:t>  [ DATA_RETENTION_TIME_IN_DAYS = </a:t>
            </a:r>
            <a:r>
              <a:rPr i="1" lang="en-IN" sz="1800">
                <a:solidFill>
                  <a:srgbClr val="009999"/>
                </a:solidFill>
                <a:latin typeface="Courier"/>
                <a:ea typeface="Courier"/>
                <a:cs typeface="Courier"/>
                <a:sym typeface="Courier"/>
              </a:rPr>
              <a:t>&lt;integer&gt;</a:t>
            </a:r>
            <a:r>
              <a:rPr lang="en-IN" sz="1800">
                <a:solidFill>
                  <a:srgbClr val="000000"/>
                </a:solidFill>
                <a:latin typeface="Courier"/>
                <a:ea typeface="Courier"/>
                <a:cs typeface="Courier"/>
                <a:sym typeface="Courier"/>
              </a:rPr>
              <a:t> ]</a:t>
            </a:r>
            <a:endParaRPr sz="1800">
              <a:latin typeface="Calibri"/>
              <a:ea typeface="Calibri"/>
              <a:cs typeface="Calibri"/>
              <a:sym typeface="Calibri"/>
            </a:endParaRPr>
          </a:p>
          <a:p>
            <a:pPr indent="-342900" lvl="0" marL="342900" rtl="0" algn="l">
              <a:lnSpc>
                <a:spcPct val="107000"/>
              </a:lnSpc>
              <a:spcBef>
                <a:spcPts val="1800"/>
              </a:spcBef>
              <a:spcAft>
                <a:spcPts val="0"/>
              </a:spcAft>
              <a:buSzPct val="79999"/>
              <a:buChar char="►"/>
            </a:pPr>
            <a:r>
              <a:rPr lang="en-IN" sz="1800">
                <a:solidFill>
                  <a:srgbClr val="000000"/>
                </a:solidFill>
                <a:latin typeface="Courier"/>
                <a:ea typeface="Courier"/>
                <a:cs typeface="Courier"/>
                <a:sym typeface="Courier"/>
              </a:rPr>
              <a:t>  [ MAX_DATA_EXTENSION_TIME_IN_DAYS = </a:t>
            </a:r>
            <a:r>
              <a:rPr i="1" lang="en-IN" sz="1800">
                <a:solidFill>
                  <a:srgbClr val="009999"/>
                </a:solidFill>
                <a:latin typeface="Courier"/>
                <a:ea typeface="Courier"/>
                <a:cs typeface="Courier"/>
                <a:sym typeface="Courier"/>
              </a:rPr>
              <a:t>&lt;integer&gt;</a:t>
            </a:r>
            <a:r>
              <a:rPr lang="en-IN" sz="1800">
                <a:solidFill>
                  <a:srgbClr val="000000"/>
                </a:solidFill>
                <a:latin typeface="Courier"/>
                <a:ea typeface="Courier"/>
                <a:cs typeface="Courier"/>
                <a:sym typeface="Courier"/>
              </a:rPr>
              <a:t> ]</a:t>
            </a:r>
            <a:endParaRPr sz="1800">
              <a:latin typeface="Calibri"/>
              <a:ea typeface="Calibri"/>
              <a:cs typeface="Calibri"/>
              <a:sym typeface="Calibri"/>
            </a:endParaRPr>
          </a:p>
          <a:p>
            <a:pPr indent="-342900" lvl="0" marL="342900" rtl="0" algn="l">
              <a:lnSpc>
                <a:spcPct val="107000"/>
              </a:lnSpc>
              <a:spcBef>
                <a:spcPts val="1800"/>
              </a:spcBef>
              <a:spcAft>
                <a:spcPts val="0"/>
              </a:spcAft>
              <a:buSzPct val="79999"/>
              <a:buChar char="►"/>
            </a:pPr>
            <a:r>
              <a:rPr lang="en-IN" sz="1800">
                <a:solidFill>
                  <a:srgbClr val="000000"/>
                </a:solidFill>
                <a:latin typeface="Courier"/>
                <a:ea typeface="Courier"/>
                <a:cs typeface="Courier"/>
                <a:sym typeface="Courier"/>
              </a:rPr>
              <a:t>  [ DEFAULT_DDL_COLLATION = '</a:t>
            </a:r>
            <a:r>
              <a:rPr i="1" lang="en-IN" sz="1800">
                <a:solidFill>
                  <a:srgbClr val="009999"/>
                </a:solidFill>
                <a:latin typeface="Courier"/>
                <a:ea typeface="Courier"/>
                <a:cs typeface="Courier"/>
                <a:sym typeface="Courier"/>
              </a:rPr>
              <a:t>&lt;collation_specification&gt;</a:t>
            </a:r>
            <a:r>
              <a:rPr lang="en-IN" sz="1800">
                <a:solidFill>
                  <a:srgbClr val="000000"/>
                </a:solidFill>
                <a:latin typeface="Courier"/>
                <a:ea typeface="Courier"/>
                <a:cs typeface="Courier"/>
                <a:sym typeface="Courier"/>
              </a:rPr>
              <a:t>' ]</a:t>
            </a:r>
            <a:endParaRPr sz="1800">
              <a:latin typeface="Calibri"/>
              <a:ea typeface="Calibri"/>
              <a:cs typeface="Calibri"/>
              <a:sym typeface="Calibri"/>
            </a:endParaRPr>
          </a:p>
          <a:p>
            <a:pPr indent="-342900" lvl="0" marL="342900" rtl="0" algn="l">
              <a:lnSpc>
                <a:spcPct val="107000"/>
              </a:lnSpc>
              <a:spcBef>
                <a:spcPts val="1800"/>
              </a:spcBef>
              <a:spcAft>
                <a:spcPts val="0"/>
              </a:spcAft>
              <a:buSzPct val="79999"/>
              <a:buChar char="►"/>
            </a:pPr>
            <a:r>
              <a:rPr lang="en-IN" sz="1800">
                <a:solidFill>
                  <a:srgbClr val="000000"/>
                </a:solidFill>
                <a:latin typeface="Courier"/>
                <a:ea typeface="Courier"/>
                <a:cs typeface="Courier"/>
                <a:sym typeface="Courier"/>
              </a:rPr>
              <a:t>  [ [ WITH ] TAG ( </a:t>
            </a:r>
            <a:r>
              <a:rPr i="1" lang="en-IN" sz="1800">
                <a:solidFill>
                  <a:srgbClr val="009999"/>
                </a:solidFill>
                <a:latin typeface="Courier"/>
                <a:ea typeface="Courier"/>
                <a:cs typeface="Courier"/>
                <a:sym typeface="Courier"/>
              </a:rPr>
              <a:t>&lt;tag_name&gt;</a:t>
            </a:r>
            <a:r>
              <a:rPr lang="en-IN" sz="1800">
                <a:solidFill>
                  <a:srgbClr val="000000"/>
                </a:solidFill>
                <a:latin typeface="Courier"/>
                <a:ea typeface="Courier"/>
                <a:cs typeface="Courier"/>
                <a:sym typeface="Courier"/>
              </a:rPr>
              <a:t> = '</a:t>
            </a:r>
            <a:r>
              <a:rPr i="1" lang="en-IN" sz="1800">
                <a:solidFill>
                  <a:srgbClr val="009999"/>
                </a:solidFill>
                <a:latin typeface="Courier"/>
                <a:ea typeface="Courier"/>
                <a:cs typeface="Courier"/>
                <a:sym typeface="Courier"/>
              </a:rPr>
              <a:t>&lt;tag_value&gt;</a:t>
            </a:r>
            <a:r>
              <a:rPr lang="en-IN" sz="1800">
                <a:solidFill>
                  <a:srgbClr val="000000"/>
                </a:solidFill>
                <a:latin typeface="Courier"/>
                <a:ea typeface="Courier"/>
                <a:cs typeface="Courier"/>
                <a:sym typeface="Courier"/>
              </a:rPr>
              <a:t>' [ , </a:t>
            </a:r>
            <a:r>
              <a:rPr i="1" lang="en-IN" sz="1800">
                <a:solidFill>
                  <a:srgbClr val="009999"/>
                </a:solidFill>
                <a:latin typeface="Courier"/>
                <a:ea typeface="Courier"/>
                <a:cs typeface="Courier"/>
                <a:sym typeface="Courier"/>
              </a:rPr>
              <a:t>&lt;tag_name&gt;</a:t>
            </a:r>
            <a:r>
              <a:rPr lang="en-IN" sz="1800">
                <a:solidFill>
                  <a:srgbClr val="000000"/>
                </a:solidFill>
                <a:latin typeface="Courier"/>
                <a:ea typeface="Courier"/>
                <a:cs typeface="Courier"/>
                <a:sym typeface="Courier"/>
              </a:rPr>
              <a:t> = '</a:t>
            </a:r>
            <a:r>
              <a:rPr i="1" lang="en-IN" sz="1800">
                <a:solidFill>
                  <a:srgbClr val="009999"/>
                </a:solidFill>
                <a:latin typeface="Courier"/>
                <a:ea typeface="Courier"/>
                <a:cs typeface="Courier"/>
                <a:sym typeface="Courier"/>
              </a:rPr>
              <a:t>&lt;tag_value&gt;</a:t>
            </a:r>
            <a:r>
              <a:rPr lang="en-IN" sz="1800">
                <a:solidFill>
                  <a:srgbClr val="000000"/>
                </a:solidFill>
                <a:latin typeface="Courier"/>
                <a:ea typeface="Courier"/>
                <a:cs typeface="Courier"/>
                <a:sym typeface="Courier"/>
              </a:rPr>
              <a:t>' , ... ] ) ]</a:t>
            </a:r>
            <a:endParaRPr sz="1800">
              <a:latin typeface="Calibri"/>
              <a:ea typeface="Calibri"/>
              <a:cs typeface="Calibri"/>
              <a:sym typeface="Calibri"/>
            </a:endParaRPr>
          </a:p>
          <a:p>
            <a:pPr indent="-342900" lvl="0" marL="342900" rtl="0" algn="l">
              <a:lnSpc>
                <a:spcPct val="107000"/>
              </a:lnSpc>
              <a:spcBef>
                <a:spcPts val="1800"/>
              </a:spcBef>
              <a:spcAft>
                <a:spcPts val="0"/>
              </a:spcAft>
              <a:buSzPct val="79999"/>
              <a:buChar char="►"/>
            </a:pPr>
            <a:r>
              <a:rPr lang="en-IN" sz="1800">
                <a:solidFill>
                  <a:srgbClr val="000000"/>
                </a:solidFill>
                <a:latin typeface="Courier"/>
                <a:ea typeface="Courier"/>
                <a:cs typeface="Courier"/>
                <a:sym typeface="Courier"/>
              </a:rPr>
              <a:t>  [ COMMENT = '</a:t>
            </a:r>
            <a:r>
              <a:rPr i="1" lang="en-IN" sz="1800">
                <a:solidFill>
                  <a:srgbClr val="009999"/>
                </a:solidFill>
                <a:latin typeface="Courier"/>
                <a:ea typeface="Courier"/>
                <a:cs typeface="Courier"/>
                <a:sym typeface="Courier"/>
              </a:rPr>
              <a:t>&lt;string_literal&gt;</a:t>
            </a:r>
            <a:r>
              <a:rPr lang="en-IN" sz="1800">
                <a:solidFill>
                  <a:srgbClr val="000000"/>
                </a:solidFill>
                <a:latin typeface="Courier"/>
                <a:ea typeface="Courier"/>
                <a:cs typeface="Courier"/>
                <a:sym typeface="Courier"/>
              </a:rPr>
              <a:t>' ]</a:t>
            </a:r>
            <a:endParaRPr sz="1800">
              <a:latin typeface="Calibri"/>
              <a:ea typeface="Calibri"/>
              <a:cs typeface="Calibri"/>
              <a:sym typeface="Calibri"/>
            </a:endParaRPr>
          </a:p>
          <a:p>
            <a:pPr indent="0" lvl="0" marL="0" rtl="0" algn="l">
              <a:spcBef>
                <a:spcPts val="1800"/>
              </a:spcBef>
              <a:spcAft>
                <a:spcPts val="0"/>
              </a:spcAft>
              <a:buSzPct val="79999"/>
              <a:buNone/>
            </a:pPr>
            <a:r>
              <a:t/>
            </a:r>
            <a:endParaRPr/>
          </a:p>
        </p:txBody>
      </p:sp>
    </p:spTree>
  </p:cSld>
  <p:clrMapOvr>
    <a:masterClrMapping/>
  </p:clrMapOvr>
  <p:transition advTm="1000" spd="slow" p14:dur="1500">
    <p:split orient="vert"/>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2" name="Shape 472"/>
        <p:cNvGrpSpPr/>
        <p:nvPr/>
      </p:nvGrpSpPr>
      <p:grpSpPr>
        <a:xfrm>
          <a:off x="0" y="0"/>
          <a:ext cx="0" cy="0"/>
          <a:chOff x="0" y="0"/>
          <a:chExt cx="0" cy="0"/>
        </a:xfrm>
      </p:grpSpPr>
      <p:sp>
        <p:nvSpPr>
          <p:cNvPr id="473" name="Google Shape;473;p16"/>
          <p:cNvSpPr txBox="1"/>
          <p:nvPr>
            <p:ph type="title"/>
          </p:nvPr>
        </p:nvSpPr>
        <p:spPr>
          <a:xfrm>
            <a:off x="1154953" y="973668"/>
            <a:ext cx="8761413" cy="70696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lt2"/>
              </a:buClr>
              <a:buSzPts val="3600"/>
              <a:buFont typeface="Century Gothic"/>
              <a:buNone/>
            </a:pPr>
            <a:r>
              <a:rPr lang="en-IN"/>
              <a:t>ALTER SCHEMA</a:t>
            </a:r>
            <a:endParaRPr/>
          </a:p>
        </p:txBody>
      </p:sp>
      <p:sp>
        <p:nvSpPr>
          <p:cNvPr id="474" name="Google Shape;474;p16"/>
          <p:cNvSpPr txBox="1"/>
          <p:nvPr>
            <p:ph idx="1" type="body"/>
          </p:nvPr>
        </p:nvSpPr>
        <p:spPr>
          <a:xfrm>
            <a:off x="787791" y="2391508"/>
            <a:ext cx="9128576" cy="4466492"/>
          </a:xfrm>
          <a:prstGeom prst="rect">
            <a:avLst/>
          </a:prstGeom>
          <a:noFill/>
          <a:ln>
            <a:noFill/>
          </a:ln>
        </p:spPr>
        <p:txBody>
          <a:bodyPr anchorCtr="0" anchor="t" bIns="45700" lIns="91425" spcFirstLastPara="1" rIns="91425" wrap="square" tIns="45700">
            <a:normAutofit fontScale="40000" lnSpcReduction="20000"/>
          </a:bodyPr>
          <a:lstStyle/>
          <a:p>
            <a:pPr indent="0" lvl="0" marL="0" rtl="0" algn="l">
              <a:spcBef>
                <a:spcPts val="0"/>
              </a:spcBef>
              <a:spcAft>
                <a:spcPts val="0"/>
              </a:spcAft>
              <a:buSzPct val="80000"/>
              <a:buNone/>
            </a:pPr>
            <a:r>
              <a:rPr lang="en-IN" sz="2900">
                <a:latin typeface="Arial"/>
                <a:ea typeface="Arial"/>
                <a:cs typeface="Arial"/>
                <a:sym typeface="Arial"/>
              </a:rPr>
              <a:t>Modifies the properties for an existing schema, including renaming the schema or swapping it with another schema, and changing the Time Travel data retention period</a:t>
            </a:r>
            <a:endParaRPr/>
          </a:p>
          <a:p>
            <a:pPr indent="-342900" lvl="0" marL="342900" rtl="0" algn="l">
              <a:lnSpc>
                <a:spcPct val="107000"/>
              </a:lnSpc>
              <a:spcBef>
                <a:spcPts val="1000"/>
              </a:spcBef>
              <a:spcAft>
                <a:spcPts val="0"/>
              </a:spcAft>
              <a:buSzPct val="80000"/>
              <a:buChar char="►"/>
            </a:pPr>
            <a:r>
              <a:rPr lang="en-IN" sz="2900">
                <a:solidFill>
                  <a:srgbClr val="000000"/>
                </a:solidFill>
                <a:latin typeface="Arial"/>
                <a:ea typeface="Arial"/>
                <a:cs typeface="Arial"/>
                <a:sym typeface="Arial"/>
              </a:rPr>
              <a:t>ALTER SCHEMA [ IF EXISTS ] </a:t>
            </a:r>
            <a:r>
              <a:rPr i="1" lang="en-IN" sz="2900">
                <a:solidFill>
                  <a:srgbClr val="009999"/>
                </a:solidFill>
                <a:latin typeface="Arial"/>
                <a:ea typeface="Arial"/>
                <a:cs typeface="Arial"/>
                <a:sym typeface="Arial"/>
              </a:rPr>
              <a:t>&lt;name&gt;</a:t>
            </a:r>
            <a:r>
              <a:rPr lang="en-IN" sz="2900">
                <a:solidFill>
                  <a:srgbClr val="000000"/>
                </a:solidFill>
                <a:latin typeface="Arial"/>
                <a:ea typeface="Arial"/>
                <a:cs typeface="Arial"/>
                <a:sym typeface="Arial"/>
              </a:rPr>
              <a:t> RENAME TO </a:t>
            </a:r>
            <a:r>
              <a:rPr i="1" lang="en-IN" sz="2900">
                <a:solidFill>
                  <a:srgbClr val="009999"/>
                </a:solidFill>
                <a:latin typeface="Arial"/>
                <a:ea typeface="Arial"/>
                <a:cs typeface="Arial"/>
                <a:sym typeface="Arial"/>
              </a:rPr>
              <a:t>&lt;new_schema_name&gt;</a:t>
            </a:r>
            <a:endParaRPr sz="2900">
              <a:latin typeface="Arial"/>
              <a:ea typeface="Arial"/>
              <a:cs typeface="Arial"/>
              <a:sym typeface="Arial"/>
            </a:endParaRPr>
          </a:p>
          <a:p>
            <a:pPr indent="-342900" lvl="0" marL="342900" rtl="0" algn="l">
              <a:lnSpc>
                <a:spcPct val="107000"/>
              </a:lnSpc>
              <a:spcBef>
                <a:spcPts val="1800"/>
              </a:spcBef>
              <a:spcAft>
                <a:spcPts val="0"/>
              </a:spcAft>
              <a:buSzPct val="80000"/>
              <a:buChar char="►"/>
            </a:pPr>
            <a:r>
              <a:rPr lang="en-IN" sz="2900">
                <a:solidFill>
                  <a:srgbClr val="000000"/>
                </a:solidFill>
                <a:latin typeface="Arial"/>
                <a:ea typeface="Arial"/>
                <a:cs typeface="Arial"/>
                <a:sym typeface="Arial"/>
              </a:rPr>
              <a:t> </a:t>
            </a:r>
            <a:endParaRPr sz="2900">
              <a:latin typeface="Arial"/>
              <a:ea typeface="Arial"/>
              <a:cs typeface="Arial"/>
              <a:sym typeface="Arial"/>
            </a:endParaRPr>
          </a:p>
          <a:p>
            <a:pPr indent="-342900" lvl="0" marL="342900" rtl="0" algn="l">
              <a:lnSpc>
                <a:spcPct val="107000"/>
              </a:lnSpc>
              <a:spcBef>
                <a:spcPts val="1800"/>
              </a:spcBef>
              <a:spcAft>
                <a:spcPts val="0"/>
              </a:spcAft>
              <a:buSzPct val="80000"/>
              <a:buChar char="►"/>
            </a:pPr>
            <a:r>
              <a:rPr lang="en-IN" sz="2900">
                <a:solidFill>
                  <a:srgbClr val="000000"/>
                </a:solidFill>
                <a:latin typeface="Arial"/>
                <a:ea typeface="Arial"/>
                <a:cs typeface="Arial"/>
                <a:sym typeface="Arial"/>
              </a:rPr>
              <a:t>ALTER SCHEMA [ IF EXISTS ] </a:t>
            </a:r>
            <a:r>
              <a:rPr i="1" lang="en-IN" sz="2900">
                <a:solidFill>
                  <a:srgbClr val="009999"/>
                </a:solidFill>
                <a:latin typeface="Arial"/>
                <a:ea typeface="Arial"/>
                <a:cs typeface="Arial"/>
                <a:sym typeface="Arial"/>
              </a:rPr>
              <a:t>&lt;name&gt;</a:t>
            </a:r>
            <a:r>
              <a:rPr lang="en-IN" sz="2900">
                <a:solidFill>
                  <a:srgbClr val="000000"/>
                </a:solidFill>
                <a:latin typeface="Arial"/>
                <a:ea typeface="Arial"/>
                <a:cs typeface="Arial"/>
                <a:sym typeface="Arial"/>
              </a:rPr>
              <a:t> SWAP WITH </a:t>
            </a:r>
            <a:r>
              <a:rPr i="1" lang="en-IN" sz="2900">
                <a:solidFill>
                  <a:srgbClr val="009999"/>
                </a:solidFill>
                <a:latin typeface="Arial"/>
                <a:ea typeface="Arial"/>
                <a:cs typeface="Arial"/>
                <a:sym typeface="Arial"/>
              </a:rPr>
              <a:t>&lt;target_schema_name&gt;</a:t>
            </a:r>
            <a:endParaRPr sz="2900">
              <a:latin typeface="Arial"/>
              <a:ea typeface="Arial"/>
              <a:cs typeface="Arial"/>
              <a:sym typeface="Arial"/>
            </a:endParaRPr>
          </a:p>
          <a:p>
            <a:pPr indent="-342900" lvl="0" marL="342900" rtl="0" algn="l">
              <a:lnSpc>
                <a:spcPct val="107000"/>
              </a:lnSpc>
              <a:spcBef>
                <a:spcPts val="1800"/>
              </a:spcBef>
              <a:spcAft>
                <a:spcPts val="0"/>
              </a:spcAft>
              <a:buSzPct val="80000"/>
              <a:buChar char="►"/>
            </a:pPr>
            <a:r>
              <a:rPr lang="en-IN" sz="2900">
                <a:solidFill>
                  <a:srgbClr val="000000"/>
                </a:solidFill>
                <a:latin typeface="Arial"/>
                <a:ea typeface="Arial"/>
                <a:cs typeface="Arial"/>
                <a:sym typeface="Arial"/>
              </a:rPr>
              <a:t> </a:t>
            </a:r>
            <a:endParaRPr sz="2900">
              <a:latin typeface="Arial"/>
              <a:ea typeface="Arial"/>
              <a:cs typeface="Arial"/>
              <a:sym typeface="Arial"/>
            </a:endParaRPr>
          </a:p>
          <a:p>
            <a:pPr indent="-342900" lvl="0" marL="342900" rtl="0" algn="l">
              <a:lnSpc>
                <a:spcPct val="107000"/>
              </a:lnSpc>
              <a:spcBef>
                <a:spcPts val="1800"/>
              </a:spcBef>
              <a:spcAft>
                <a:spcPts val="0"/>
              </a:spcAft>
              <a:buSzPct val="80000"/>
              <a:buChar char="►"/>
            </a:pPr>
            <a:r>
              <a:rPr lang="en-IN" sz="2900">
                <a:solidFill>
                  <a:srgbClr val="000000"/>
                </a:solidFill>
                <a:latin typeface="Arial"/>
                <a:ea typeface="Arial"/>
                <a:cs typeface="Arial"/>
                <a:sym typeface="Arial"/>
              </a:rPr>
              <a:t>ALTER SCHEMA [ IF EXISTS ] </a:t>
            </a:r>
            <a:r>
              <a:rPr i="1" lang="en-IN" sz="2900">
                <a:solidFill>
                  <a:srgbClr val="009999"/>
                </a:solidFill>
                <a:latin typeface="Arial"/>
                <a:ea typeface="Arial"/>
                <a:cs typeface="Arial"/>
                <a:sym typeface="Arial"/>
              </a:rPr>
              <a:t>&lt;name&gt;</a:t>
            </a:r>
            <a:r>
              <a:rPr lang="en-IN" sz="2900">
                <a:solidFill>
                  <a:srgbClr val="000000"/>
                </a:solidFill>
                <a:latin typeface="Arial"/>
                <a:ea typeface="Arial"/>
                <a:cs typeface="Arial"/>
                <a:sym typeface="Arial"/>
              </a:rPr>
              <a:t> SET {</a:t>
            </a:r>
            <a:endParaRPr sz="2900">
              <a:latin typeface="Arial"/>
              <a:ea typeface="Arial"/>
              <a:cs typeface="Arial"/>
              <a:sym typeface="Arial"/>
            </a:endParaRPr>
          </a:p>
          <a:p>
            <a:pPr indent="-342900" lvl="0" marL="342900" rtl="0" algn="l">
              <a:lnSpc>
                <a:spcPct val="107000"/>
              </a:lnSpc>
              <a:spcBef>
                <a:spcPts val="1800"/>
              </a:spcBef>
              <a:spcAft>
                <a:spcPts val="0"/>
              </a:spcAft>
              <a:buSzPct val="80000"/>
              <a:buChar char="►"/>
            </a:pPr>
            <a:r>
              <a:rPr lang="en-IN" sz="2900">
                <a:solidFill>
                  <a:srgbClr val="000000"/>
                </a:solidFill>
                <a:latin typeface="Arial"/>
                <a:ea typeface="Arial"/>
                <a:cs typeface="Arial"/>
                <a:sym typeface="Arial"/>
              </a:rPr>
              <a:t>                                      [ DATA_RETENTION_TIME_IN_DAYS = </a:t>
            </a:r>
            <a:r>
              <a:rPr i="1" lang="en-IN" sz="2900">
                <a:solidFill>
                  <a:srgbClr val="009999"/>
                </a:solidFill>
                <a:latin typeface="Arial"/>
                <a:ea typeface="Arial"/>
                <a:cs typeface="Arial"/>
                <a:sym typeface="Arial"/>
              </a:rPr>
              <a:t>&lt;integer&gt;</a:t>
            </a:r>
            <a:r>
              <a:rPr lang="en-IN" sz="2900">
                <a:solidFill>
                  <a:srgbClr val="000000"/>
                </a:solidFill>
                <a:latin typeface="Arial"/>
                <a:ea typeface="Arial"/>
                <a:cs typeface="Arial"/>
                <a:sym typeface="Arial"/>
              </a:rPr>
              <a:t> ]</a:t>
            </a:r>
            <a:endParaRPr sz="2900">
              <a:latin typeface="Arial"/>
              <a:ea typeface="Arial"/>
              <a:cs typeface="Arial"/>
              <a:sym typeface="Arial"/>
            </a:endParaRPr>
          </a:p>
          <a:p>
            <a:pPr indent="-342900" lvl="0" marL="342900" rtl="0" algn="l">
              <a:lnSpc>
                <a:spcPct val="107000"/>
              </a:lnSpc>
              <a:spcBef>
                <a:spcPts val="1800"/>
              </a:spcBef>
              <a:spcAft>
                <a:spcPts val="0"/>
              </a:spcAft>
              <a:buSzPct val="80000"/>
              <a:buChar char="►"/>
            </a:pPr>
            <a:r>
              <a:rPr lang="en-IN" sz="2900">
                <a:solidFill>
                  <a:srgbClr val="000000"/>
                </a:solidFill>
                <a:latin typeface="Arial"/>
                <a:ea typeface="Arial"/>
                <a:cs typeface="Arial"/>
                <a:sym typeface="Arial"/>
              </a:rPr>
              <a:t>                                      [ MAX_DATA_EXTENSION_TIME_IN_DAYS = </a:t>
            </a:r>
            <a:r>
              <a:rPr i="1" lang="en-IN" sz="2900">
                <a:solidFill>
                  <a:srgbClr val="009999"/>
                </a:solidFill>
                <a:latin typeface="Arial"/>
                <a:ea typeface="Arial"/>
                <a:cs typeface="Arial"/>
                <a:sym typeface="Arial"/>
              </a:rPr>
              <a:t>&lt;integer&gt;</a:t>
            </a:r>
            <a:r>
              <a:rPr lang="en-IN" sz="2900">
                <a:solidFill>
                  <a:srgbClr val="000000"/>
                </a:solidFill>
                <a:latin typeface="Arial"/>
                <a:ea typeface="Arial"/>
                <a:cs typeface="Arial"/>
                <a:sym typeface="Arial"/>
              </a:rPr>
              <a:t> ]</a:t>
            </a:r>
            <a:endParaRPr sz="2900">
              <a:latin typeface="Arial"/>
              <a:ea typeface="Arial"/>
              <a:cs typeface="Arial"/>
              <a:sym typeface="Arial"/>
            </a:endParaRPr>
          </a:p>
          <a:p>
            <a:pPr indent="-342900" lvl="0" marL="342900" rtl="0" algn="l">
              <a:lnSpc>
                <a:spcPct val="107000"/>
              </a:lnSpc>
              <a:spcBef>
                <a:spcPts val="1800"/>
              </a:spcBef>
              <a:spcAft>
                <a:spcPts val="0"/>
              </a:spcAft>
              <a:buSzPct val="80000"/>
              <a:buChar char="►"/>
            </a:pPr>
            <a:r>
              <a:rPr lang="en-IN" sz="2900">
                <a:solidFill>
                  <a:srgbClr val="000000"/>
                </a:solidFill>
                <a:latin typeface="Arial"/>
                <a:ea typeface="Arial"/>
                <a:cs typeface="Arial"/>
                <a:sym typeface="Arial"/>
              </a:rPr>
              <a:t>                                      [ DEFAULT_DDL_COLLATION = '</a:t>
            </a:r>
            <a:r>
              <a:rPr i="1" lang="en-IN" sz="2900">
                <a:solidFill>
                  <a:srgbClr val="009999"/>
                </a:solidFill>
                <a:latin typeface="Arial"/>
                <a:ea typeface="Arial"/>
                <a:cs typeface="Arial"/>
                <a:sym typeface="Arial"/>
              </a:rPr>
              <a:t>&lt;collation_specification&gt;</a:t>
            </a:r>
            <a:r>
              <a:rPr lang="en-IN" sz="2900">
                <a:solidFill>
                  <a:srgbClr val="000000"/>
                </a:solidFill>
                <a:latin typeface="Arial"/>
                <a:ea typeface="Arial"/>
                <a:cs typeface="Arial"/>
                <a:sym typeface="Arial"/>
              </a:rPr>
              <a:t>' ]</a:t>
            </a:r>
            <a:endParaRPr sz="2900">
              <a:latin typeface="Arial"/>
              <a:ea typeface="Arial"/>
              <a:cs typeface="Arial"/>
              <a:sym typeface="Arial"/>
            </a:endParaRPr>
          </a:p>
          <a:p>
            <a:pPr indent="-342900" lvl="0" marL="342900" rtl="0" algn="l">
              <a:lnSpc>
                <a:spcPct val="107000"/>
              </a:lnSpc>
              <a:spcBef>
                <a:spcPts val="1800"/>
              </a:spcBef>
              <a:spcAft>
                <a:spcPts val="0"/>
              </a:spcAft>
              <a:buSzPct val="80000"/>
              <a:buChar char="►"/>
            </a:pPr>
            <a:r>
              <a:rPr lang="en-IN" sz="2900">
                <a:solidFill>
                  <a:srgbClr val="000000"/>
                </a:solidFill>
                <a:latin typeface="Arial"/>
                <a:ea typeface="Arial"/>
                <a:cs typeface="Arial"/>
                <a:sym typeface="Arial"/>
              </a:rPr>
              <a:t>                                      [ COMMENT = '</a:t>
            </a:r>
            <a:r>
              <a:rPr i="1" lang="en-IN" sz="2900">
                <a:solidFill>
                  <a:srgbClr val="009999"/>
                </a:solidFill>
                <a:latin typeface="Arial"/>
                <a:ea typeface="Arial"/>
                <a:cs typeface="Arial"/>
                <a:sym typeface="Arial"/>
              </a:rPr>
              <a:t>&lt;string_literal&gt;</a:t>
            </a:r>
            <a:r>
              <a:rPr lang="en-IN" sz="2900">
                <a:solidFill>
                  <a:srgbClr val="000000"/>
                </a:solidFill>
                <a:latin typeface="Arial"/>
                <a:ea typeface="Arial"/>
                <a:cs typeface="Arial"/>
                <a:sym typeface="Arial"/>
              </a:rPr>
              <a:t>' ]</a:t>
            </a:r>
            <a:endParaRPr sz="2900">
              <a:latin typeface="Arial"/>
              <a:ea typeface="Arial"/>
              <a:cs typeface="Arial"/>
              <a:sym typeface="Arial"/>
            </a:endParaRPr>
          </a:p>
          <a:p>
            <a:pPr indent="-342900" lvl="0" marL="342900" rtl="0" algn="l">
              <a:lnSpc>
                <a:spcPct val="107000"/>
              </a:lnSpc>
              <a:spcBef>
                <a:spcPts val="1800"/>
              </a:spcBef>
              <a:spcAft>
                <a:spcPts val="0"/>
              </a:spcAft>
              <a:buSzPct val="80000"/>
              <a:buChar char="►"/>
            </a:pPr>
            <a:r>
              <a:rPr lang="en-IN" sz="2900">
                <a:solidFill>
                  <a:srgbClr val="000000"/>
                </a:solidFill>
                <a:latin typeface="Arial"/>
                <a:ea typeface="Arial"/>
                <a:cs typeface="Arial"/>
                <a:sym typeface="Arial"/>
              </a:rPr>
              <a:t>                                      }</a:t>
            </a:r>
            <a:endParaRPr sz="2900">
              <a:latin typeface="Arial"/>
              <a:ea typeface="Arial"/>
              <a:cs typeface="Arial"/>
              <a:sym typeface="Arial"/>
            </a:endParaRPr>
          </a:p>
          <a:p>
            <a:pPr indent="0" lvl="0" marL="0" rtl="0" algn="l">
              <a:spcBef>
                <a:spcPts val="1800"/>
              </a:spcBef>
              <a:spcAft>
                <a:spcPts val="0"/>
              </a:spcAft>
              <a:buSzPct val="79999"/>
              <a:buNone/>
            </a:pPr>
            <a:r>
              <a:t/>
            </a:r>
            <a:endParaRPr/>
          </a:p>
        </p:txBody>
      </p:sp>
    </p:spTree>
  </p:cSld>
  <p:clrMapOvr>
    <a:masterClrMapping/>
  </p:clrMapOvr>
  <p:transition advTm="1000" spd="slow" p14:dur="1500">
    <p:split orient="vert"/>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8" name="Shape 478"/>
        <p:cNvGrpSpPr/>
        <p:nvPr/>
      </p:nvGrpSpPr>
      <p:grpSpPr>
        <a:xfrm>
          <a:off x="0" y="0"/>
          <a:ext cx="0" cy="0"/>
          <a:chOff x="0" y="0"/>
          <a:chExt cx="0" cy="0"/>
        </a:xfrm>
      </p:grpSpPr>
      <p:sp>
        <p:nvSpPr>
          <p:cNvPr id="479" name="Google Shape;479;p17"/>
          <p:cNvSpPr txBox="1"/>
          <p:nvPr>
            <p:ph type="title"/>
          </p:nvPr>
        </p:nvSpPr>
        <p:spPr>
          <a:xfrm>
            <a:off x="1154953" y="973668"/>
            <a:ext cx="8761413" cy="70696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lt2"/>
              </a:buClr>
              <a:buSzPts val="3600"/>
              <a:buFont typeface="Century Gothic"/>
              <a:buNone/>
            </a:pPr>
            <a:r>
              <a:rPr lang="en-IN"/>
              <a:t>DESCRIBE SCHEMA</a:t>
            </a:r>
            <a:endParaRPr/>
          </a:p>
        </p:txBody>
      </p:sp>
      <p:sp>
        <p:nvSpPr>
          <p:cNvPr id="480" name="Google Shape;480;p17"/>
          <p:cNvSpPr txBox="1"/>
          <p:nvPr>
            <p:ph idx="1" type="body"/>
          </p:nvPr>
        </p:nvSpPr>
        <p:spPr>
          <a:xfrm>
            <a:off x="1154955" y="2603500"/>
            <a:ext cx="8761412" cy="34163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1600"/>
              <a:buNone/>
            </a:pPr>
            <a:r>
              <a:rPr b="0" i="0" lang="en-IN" sz="2000">
                <a:solidFill>
                  <a:srgbClr val="000000"/>
                </a:solidFill>
                <a:latin typeface="Arial"/>
                <a:ea typeface="Arial"/>
                <a:cs typeface="Arial"/>
                <a:sym typeface="Arial"/>
              </a:rPr>
              <a:t>Describes the schema. For example, lists the tables and views in the schema.</a:t>
            </a:r>
            <a:endParaRPr/>
          </a:p>
          <a:p>
            <a:pPr indent="0" lvl="0" marL="0" rtl="0" algn="l">
              <a:spcBef>
                <a:spcPts val="1000"/>
              </a:spcBef>
              <a:spcAft>
                <a:spcPts val="0"/>
              </a:spcAft>
              <a:buSzPts val="1600"/>
              <a:buNone/>
            </a:pPr>
            <a:r>
              <a:rPr b="0" i="0" lang="en-IN" sz="2000">
                <a:solidFill>
                  <a:srgbClr val="000000"/>
                </a:solidFill>
                <a:latin typeface="Arial"/>
                <a:ea typeface="Arial"/>
                <a:cs typeface="Arial"/>
                <a:sym typeface="Arial"/>
              </a:rPr>
              <a:t>DESCRIBE can be abbreviated to DESC.</a:t>
            </a:r>
            <a:endParaRPr/>
          </a:p>
          <a:p>
            <a:pPr indent="0" lvl="0" marL="0" rtl="0" algn="l">
              <a:spcBef>
                <a:spcPts val="1000"/>
              </a:spcBef>
              <a:spcAft>
                <a:spcPts val="0"/>
              </a:spcAft>
              <a:buSzPts val="1600"/>
              <a:buNone/>
            </a:pPr>
            <a:r>
              <a:t/>
            </a:r>
            <a:endParaRPr sz="2000">
              <a:solidFill>
                <a:srgbClr val="000000"/>
              </a:solidFill>
              <a:latin typeface="Arial"/>
              <a:ea typeface="Arial"/>
              <a:cs typeface="Arial"/>
              <a:sym typeface="Arial"/>
            </a:endParaRPr>
          </a:p>
          <a:p>
            <a:pPr indent="0" lvl="0" marL="0" rtl="0" algn="l">
              <a:spcBef>
                <a:spcPts val="1000"/>
              </a:spcBef>
              <a:spcAft>
                <a:spcPts val="0"/>
              </a:spcAft>
              <a:buSzPts val="1600"/>
              <a:buNone/>
            </a:pPr>
            <a:r>
              <a:rPr b="0" i="0" lang="en-IN" sz="2000">
                <a:solidFill>
                  <a:srgbClr val="000000"/>
                </a:solidFill>
                <a:latin typeface="Arial"/>
                <a:ea typeface="Arial"/>
                <a:cs typeface="Arial"/>
                <a:sym typeface="Arial"/>
              </a:rPr>
              <a:t>DESC[RIBE] SCHEMA &lt;schema_name&gt;</a:t>
            </a:r>
            <a:endParaRPr b="0" i="0" sz="2000">
              <a:solidFill>
                <a:srgbClr val="000000"/>
              </a:solidFill>
              <a:latin typeface="Arial"/>
              <a:ea typeface="Arial"/>
              <a:cs typeface="Arial"/>
              <a:sym typeface="Arial"/>
            </a:endParaRPr>
          </a:p>
          <a:p>
            <a:pPr indent="0" lvl="0" marL="0" rtl="0" algn="l">
              <a:spcBef>
                <a:spcPts val="1000"/>
              </a:spcBef>
              <a:spcAft>
                <a:spcPts val="0"/>
              </a:spcAft>
              <a:buSzPts val="1440"/>
              <a:buNone/>
            </a:pPr>
            <a:r>
              <a:t/>
            </a:r>
            <a:endParaRPr/>
          </a:p>
        </p:txBody>
      </p:sp>
    </p:spTree>
  </p:cSld>
  <p:clrMapOvr>
    <a:masterClrMapping/>
  </p:clrMapOvr>
  <p:transition advTm="1000" spd="slow" p14:dur="1500">
    <p:split orient="vert"/>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4" name="Shape 484"/>
        <p:cNvGrpSpPr/>
        <p:nvPr/>
      </p:nvGrpSpPr>
      <p:grpSpPr>
        <a:xfrm>
          <a:off x="0" y="0"/>
          <a:ext cx="0" cy="0"/>
          <a:chOff x="0" y="0"/>
          <a:chExt cx="0" cy="0"/>
        </a:xfrm>
      </p:grpSpPr>
      <p:sp>
        <p:nvSpPr>
          <p:cNvPr id="485" name="Google Shape;485;p18"/>
          <p:cNvSpPr txBox="1"/>
          <p:nvPr>
            <p:ph type="title"/>
          </p:nvPr>
        </p:nvSpPr>
        <p:spPr>
          <a:xfrm>
            <a:off x="1154953" y="973668"/>
            <a:ext cx="8761413" cy="70696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lt2"/>
              </a:buClr>
              <a:buSzPts val="3600"/>
              <a:buFont typeface="Century Gothic"/>
              <a:buNone/>
            </a:pPr>
            <a:r>
              <a:rPr lang="en-IN"/>
              <a:t>DROP SCHEMA</a:t>
            </a:r>
            <a:endParaRPr/>
          </a:p>
        </p:txBody>
      </p:sp>
      <p:sp>
        <p:nvSpPr>
          <p:cNvPr id="486" name="Google Shape;486;p18"/>
          <p:cNvSpPr txBox="1"/>
          <p:nvPr>
            <p:ph idx="1" type="body"/>
          </p:nvPr>
        </p:nvSpPr>
        <p:spPr>
          <a:xfrm>
            <a:off x="1154955" y="2603500"/>
            <a:ext cx="8761412" cy="34163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1600"/>
              <a:buNone/>
            </a:pPr>
            <a:r>
              <a:rPr b="0" i="0" lang="en-IN" sz="2000">
                <a:solidFill>
                  <a:srgbClr val="000000"/>
                </a:solidFill>
                <a:latin typeface="Arial"/>
                <a:ea typeface="Arial"/>
                <a:cs typeface="Arial"/>
                <a:sym typeface="Arial"/>
              </a:rPr>
              <a:t>Removes a schema from the current/specified database.</a:t>
            </a:r>
            <a:endParaRPr/>
          </a:p>
          <a:p>
            <a:pPr indent="0" lvl="0" marL="0" rtl="0" algn="l">
              <a:spcBef>
                <a:spcPts val="1000"/>
              </a:spcBef>
              <a:spcAft>
                <a:spcPts val="0"/>
              </a:spcAft>
              <a:buSzPts val="1600"/>
              <a:buNone/>
            </a:pPr>
            <a:r>
              <a:rPr lang="en-IN" sz="2000">
                <a:latin typeface="Arial"/>
                <a:ea typeface="Arial"/>
                <a:cs typeface="Arial"/>
                <a:sym typeface="Arial"/>
              </a:rPr>
              <a:t>DROP SCHEMA [ IF EXISTS ] &lt;name&gt; [ CASCADE | RESTRICT ]</a:t>
            </a:r>
            <a:endParaRPr sz="2000">
              <a:latin typeface="Arial"/>
              <a:ea typeface="Arial"/>
              <a:cs typeface="Arial"/>
              <a:sym typeface="Arial"/>
            </a:endParaRPr>
          </a:p>
        </p:txBody>
      </p:sp>
    </p:spTree>
  </p:cSld>
  <p:clrMapOvr>
    <a:masterClrMapping/>
  </p:clrMapOvr>
  <p:transition advTm="1000" spd="slow" p14:dur="1500">
    <p:split orient="vert"/>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0" name="Shape 490"/>
        <p:cNvGrpSpPr/>
        <p:nvPr/>
      </p:nvGrpSpPr>
      <p:grpSpPr>
        <a:xfrm>
          <a:off x="0" y="0"/>
          <a:ext cx="0" cy="0"/>
          <a:chOff x="0" y="0"/>
          <a:chExt cx="0" cy="0"/>
        </a:xfrm>
      </p:grpSpPr>
      <p:sp>
        <p:nvSpPr>
          <p:cNvPr id="491" name="Google Shape;491;p19"/>
          <p:cNvSpPr txBox="1"/>
          <p:nvPr>
            <p:ph type="title"/>
          </p:nvPr>
        </p:nvSpPr>
        <p:spPr>
          <a:xfrm>
            <a:off x="1154953" y="973668"/>
            <a:ext cx="8761413" cy="70696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lt2"/>
              </a:buClr>
              <a:buSzPts val="3600"/>
              <a:buFont typeface="Century Gothic"/>
              <a:buNone/>
            </a:pPr>
            <a:r>
              <a:rPr lang="en-IN"/>
              <a:t>SHOW SCHEMAS</a:t>
            </a:r>
            <a:endParaRPr/>
          </a:p>
        </p:txBody>
      </p:sp>
      <p:sp>
        <p:nvSpPr>
          <p:cNvPr id="492" name="Google Shape;492;p19"/>
          <p:cNvSpPr txBox="1"/>
          <p:nvPr>
            <p:ph idx="1" type="body"/>
          </p:nvPr>
        </p:nvSpPr>
        <p:spPr>
          <a:xfrm>
            <a:off x="1154955" y="2603500"/>
            <a:ext cx="10310214" cy="4064586"/>
          </a:xfrm>
          <a:prstGeom prst="rect">
            <a:avLst/>
          </a:prstGeom>
          <a:noFill/>
          <a:ln>
            <a:noFill/>
          </a:ln>
        </p:spPr>
        <p:txBody>
          <a:bodyPr anchorCtr="0" anchor="t" bIns="45700" lIns="91425" spcFirstLastPara="1" rIns="91425" wrap="square" tIns="45700">
            <a:normAutofit lnSpcReduction="10000"/>
          </a:bodyPr>
          <a:lstStyle/>
          <a:p>
            <a:pPr indent="0" lvl="0" marL="0" rtl="0" algn="l">
              <a:spcBef>
                <a:spcPts val="0"/>
              </a:spcBef>
              <a:spcAft>
                <a:spcPts val="0"/>
              </a:spcAft>
              <a:buSzPts val="1440"/>
              <a:buNone/>
            </a:pPr>
            <a:r>
              <a:rPr b="0" i="0" lang="en-IN">
                <a:solidFill>
                  <a:srgbClr val="000000"/>
                </a:solidFill>
                <a:latin typeface="Arial"/>
                <a:ea typeface="Arial"/>
                <a:cs typeface="Arial"/>
                <a:sym typeface="Arial"/>
              </a:rPr>
              <a:t> </a:t>
            </a:r>
            <a:r>
              <a:rPr b="0" i="0" lang="en-IN" sz="2200">
                <a:solidFill>
                  <a:srgbClr val="000000"/>
                </a:solidFill>
                <a:latin typeface="Arial"/>
                <a:ea typeface="Arial"/>
                <a:cs typeface="Arial"/>
                <a:sym typeface="Arial"/>
              </a:rPr>
              <a:t>The command can be used to list schemas for the current/specified database, or across your entire account.</a:t>
            </a:r>
            <a:endParaRPr/>
          </a:p>
          <a:p>
            <a:pPr indent="0" lvl="0" marL="0" rtl="0" algn="l">
              <a:spcBef>
                <a:spcPts val="1000"/>
              </a:spcBef>
              <a:spcAft>
                <a:spcPts val="0"/>
              </a:spcAft>
              <a:buSzPts val="1760"/>
              <a:buNone/>
            </a:pPr>
            <a:r>
              <a:rPr b="0" i="0" lang="en-IN" sz="2200">
                <a:solidFill>
                  <a:srgbClr val="000000"/>
                </a:solidFill>
                <a:latin typeface="Arial"/>
                <a:ea typeface="Arial"/>
                <a:cs typeface="Arial"/>
                <a:sym typeface="Arial"/>
              </a:rPr>
              <a:t>The output returns schema metadata and properties, ordered lexicographically by database and schema name. This is important to note if you wish to filter the results using the provided filters.</a:t>
            </a:r>
            <a:endParaRPr/>
          </a:p>
          <a:p>
            <a:pPr indent="-342900" lvl="0" marL="342900" rtl="0" algn="l">
              <a:lnSpc>
                <a:spcPct val="107000"/>
              </a:lnSpc>
              <a:spcBef>
                <a:spcPts val="1000"/>
              </a:spcBef>
              <a:spcAft>
                <a:spcPts val="0"/>
              </a:spcAft>
              <a:buSzPts val="1760"/>
              <a:buChar char="►"/>
            </a:pPr>
            <a:r>
              <a:rPr lang="en-IN" sz="2200">
                <a:latin typeface="Arial"/>
                <a:ea typeface="Arial"/>
                <a:cs typeface="Arial"/>
                <a:sym typeface="Arial"/>
              </a:rPr>
              <a:t>SHOW [ TERSE ] SCHEMAS [ HISTORY ] [ LIKE '&lt;pattern&gt;' ]</a:t>
            </a:r>
            <a:endParaRPr/>
          </a:p>
          <a:p>
            <a:pPr indent="-342900" lvl="0" marL="342900" rtl="0" algn="l">
              <a:lnSpc>
                <a:spcPct val="107000"/>
              </a:lnSpc>
              <a:spcBef>
                <a:spcPts val="1800"/>
              </a:spcBef>
              <a:spcAft>
                <a:spcPts val="0"/>
              </a:spcAft>
              <a:buSzPts val="1760"/>
              <a:buChar char="►"/>
            </a:pPr>
            <a:r>
              <a:rPr lang="en-IN" sz="2200">
                <a:latin typeface="Arial"/>
                <a:ea typeface="Arial"/>
                <a:cs typeface="Arial"/>
                <a:sym typeface="Arial"/>
              </a:rPr>
              <a:t>                                   [ IN { ACCOUNT | DATABASE [ &lt;db_name&gt; ] } ]</a:t>
            </a:r>
            <a:endParaRPr/>
          </a:p>
          <a:p>
            <a:pPr indent="-342900" lvl="0" marL="342900" rtl="0" algn="l">
              <a:lnSpc>
                <a:spcPct val="107000"/>
              </a:lnSpc>
              <a:spcBef>
                <a:spcPts val="1800"/>
              </a:spcBef>
              <a:spcAft>
                <a:spcPts val="0"/>
              </a:spcAft>
              <a:buSzPts val="1760"/>
              <a:buChar char="►"/>
            </a:pPr>
            <a:r>
              <a:rPr lang="en-IN" sz="2200">
                <a:latin typeface="Arial"/>
                <a:ea typeface="Arial"/>
                <a:cs typeface="Arial"/>
                <a:sym typeface="Arial"/>
              </a:rPr>
              <a:t>                                   [ STARTS WITH '&lt;name_string&gt;' ]</a:t>
            </a:r>
            <a:endParaRPr/>
          </a:p>
          <a:p>
            <a:pPr indent="-342900" lvl="0" marL="342900" rtl="0" algn="l">
              <a:lnSpc>
                <a:spcPct val="107000"/>
              </a:lnSpc>
              <a:spcBef>
                <a:spcPts val="1800"/>
              </a:spcBef>
              <a:spcAft>
                <a:spcPts val="0"/>
              </a:spcAft>
              <a:buSzPts val="1760"/>
              <a:buChar char="►"/>
            </a:pPr>
            <a:r>
              <a:rPr lang="en-IN" sz="2200">
                <a:latin typeface="Arial"/>
                <a:ea typeface="Arial"/>
                <a:cs typeface="Arial"/>
                <a:sym typeface="Arial"/>
              </a:rPr>
              <a:t>                                   [ LIMIT &lt;rows&gt; [ FROM '&lt;name_string&gt;' ] ]</a:t>
            </a:r>
            <a:endParaRPr/>
          </a:p>
          <a:p>
            <a:pPr indent="0" lvl="0" marL="0" rtl="0" algn="l">
              <a:spcBef>
                <a:spcPts val="1800"/>
              </a:spcBef>
              <a:spcAft>
                <a:spcPts val="0"/>
              </a:spcAft>
              <a:buSzPts val="1440"/>
              <a:buNone/>
            </a:pPr>
            <a:r>
              <a:t/>
            </a:r>
            <a:endParaRPr b="0" i="0">
              <a:solidFill>
                <a:srgbClr val="000000"/>
              </a:solidFill>
              <a:latin typeface="Arial"/>
              <a:ea typeface="Arial"/>
              <a:cs typeface="Arial"/>
              <a:sym typeface="Arial"/>
            </a:endParaRPr>
          </a:p>
          <a:p>
            <a:pPr indent="0" lvl="0" marL="0" rtl="0" algn="l">
              <a:spcBef>
                <a:spcPts val="1000"/>
              </a:spcBef>
              <a:spcAft>
                <a:spcPts val="0"/>
              </a:spcAft>
              <a:buSzPts val="1440"/>
              <a:buNone/>
            </a:pPr>
            <a:r>
              <a:t/>
            </a:r>
            <a:endParaRPr/>
          </a:p>
        </p:txBody>
      </p:sp>
    </p:spTree>
  </p:cSld>
  <p:clrMapOvr>
    <a:masterClrMapping/>
  </p:clrMapOvr>
  <p:transition advTm="1000" spd="slow" p14:dur="1500">
    <p:split orient="ver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75" name="Shape 375"/>
        <p:cNvGrpSpPr/>
        <p:nvPr/>
      </p:nvGrpSpPr>
      <p:grpSpPr>
        <a:xfrm>
          <a:off x="0" y="0"/>
          <a:ext cx="0" cy="0"/>
          <a:chOff x="0" y="0"/>
          <a:chExt cx="0" cy="0"/>
        </a:xfrm>
      </p:grpSpPr>
      <p:grpSp>
        <p:nvGrpSpPr>
          <p:cNvPr id="376" name="Google Shape;376;p2"/>
          <p:cNvGrpSpPr/>
          <p:nvPr/>
        </p:nvGrpSpPr>
        <p:grpSpPr>
          <a:xfrm>
            <a:off x="0" y="-2373"/>
            <a:ext cx="12192000" cy="6867027"/>
            <a:chOff x="0" y="-2373"/>
            <a:chExt cx="12192000" cy="6867027"/>
          </a:xfrm>
        </p:grpSpPr>
        <p:sp>
          <p:nvSpPr>
            <p:cNvPr id="377" name="Google Shape;377;p2"/>
            <p:cNvSpPr/>
            <p:nvPr/>
          </p:nvSpPr>
          <p:spPr>
            <a:xfrm>
              <a:off x="0" y="0"/>
              <a:ext cx="12192000" cy="6858000"/>
            </a:xfrm>
            <a:prstGeom prst="rect">
              <a:avLst/>
            </a:prstGeom>
            <a:blipFill rotWithShape="1">
              <a:blip r:embed="rId3">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2"/>
            <p:cNvSpPr/>
            <p:nvPr/>
          </p:nvSpPr>
          <p:spPr>
            <a:xfrm>
              <a:off x="3220" y="2667000"/>
              <a:ext cx="4191000" cy="4191000"/>
            </a:xfrm>
            <a:prstGeom prst="ellipse">
              <a:avLst/>
            </a:prstGeom>
            <a:gradFill>
              <a:gsLst>
                <a:gs pos="0">
                  <a:srgbClr val="78C4F1">
                    <a:alpha val="10980"/>
                  </a:srgbClr>
                </a:gs>
                <a:gs pos="36000">
                  <a:srgbClr val="78C4F1">
                    <a:alpha val="9803"/>
                  </a:srgbClr>
                </a:gs>
                <a:gs pos="75000">
                  <a:srgbClr val="78C4F1">
                    <a:alpha val="0"/>
                  </a:srgbClr>
                </a:gs>
                <a:gs pos="100000">
                  <a:srgbClr val="78C4F1">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2"/>
            <p:cNvSpPr/>
            <p:nvPr/>
          </p:nvSpPr>
          <p:spPr>
            <a:xfrm>
              <a:off x="1750" y="2895600"/>
              <a:ext cx="2362200" cy="2362200"/>
            </a:xfrm>
            <a:prstGeom prst="ellipse">
              <a:avLst/>
            </a:prstGeom>
            <a:gradFill>
              <a:gsLst>
                <a:gs pos="0">
                  <a:srgbClr val="78C4F1">
                    <a:alpha val="7843"/>
                  </a:srgbClr>
                </a:gs>
                <a:gs pos="36000">
                  <a:srgbClr val="78C4F1">
                    <a:alpha val="7843"/>
                  </a:srgbClr>
                </a:gs>
                <a:gs pos="72000">
                  <a:srgbClr val="78C4F1">
                    <a:alpha val="0"/>
                  </a:srgbClr>
                </a:gs>
                <a:gs pos="100000">
                  <a:srgbClr val="78C4F1">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2"/>
            <p:cNvSpPr/>
            <p:nvPr/>
          </p:nvSpPr>
          <p:spPr>
            <a:xfrm>
              <a:off x="8609012" y="1676400"/>
              <a:ext cx="2819400" cy="2819400"/>
            </a:xfrm>
            <a:prstGeom prst="ellipse">
              <a:avLst/>
            </a:prstGeom>
            <a:gradFill>
              <a:gsLst>
                <a:gs pos="0">
                  <a:srgbClr val="78C4F1">
                    <a:alpha val="6666"/>
                  </a:srgbClr>
                </a:gs>
                <a:gs pos="36000">
                  <a:srgbClr val="78C4F1">
                    <a:alpha val="5882"/>
                  </a:srgbClr>
                </a:gs>
                <a:gs pos="69000">
                  <a:srgbClr val="78C4F1">
                    <a:alpha val="0"/>
                  </a:srgbClr>
                </a:gs>
                <a:gs pos="100000">
                  <a:srgbClr val="78C4F1">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2"/>
            <p:cNvSpPr/>
            <p:nvPr/>
          </p:nvSpPr>
          <p:spPr>
            <a:xfrm>
              <a:off x="7999412" y="-2373"/>
              <a:ext cx="1600200" cy="1600200"/>
            </a:xfrm>
            <a:prstGeom prst="ellipse">
              <a:avLst/>
            </a:prstGeom>
            <a:gradFill>
              <a:gsLst>
                <a:gs pos="0">
                  <a:srgbClr val="78C4F1">
                    <a:alpha val="13725"/>
                  </a:srgbClr>
                </a:gs>
                <a:gs pos="36000">
                  <a:srgbClr val="78C4F1">
                    <a:alpha val="6666"/>
                  </a:srgbClr>
                </a:gs>
                <a:gs pos="73000">
                  <a:srgbClr val="78C4F1">
                    <a:alpha val="0"/>
                  </a:srgbClr>
                </a:gs>
                <a:gs pos="100000">
                  <a:srgbClr val="78C4F1">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2"/>
            <p:cNvSpPr/>
            <p:nvPr/>
          </p:nvSpPr>
          <p:spPr>
            <a:xfrm>
              <a:off x="8609012" y="5874054"/>
              <a:ext cx="990600" cy="990600"/>
            </a:xfrm>
            <a:prstGeom prst="ellipse">
              <a:avLst/>
            </a:prstGeom>
            <a:gradFill>
              <a:gsLst>
                <a:gs pos="0">
                  <a:srgbClr val="78C4F1">
                    <a:alpha val="13725"/>
                  </a:srgbClr>
                </a:gs>
                <a:gs pos="36000">
                  <a:srgbClr val="78C4F1">
                    <a:alpha val="6666"/>
                  </a:srgbClr>
                </a:gs>
                <a:gs pos="66000">
                  <a:srgbClr val="78C4F1">
                    <a:alpha val="0"/>
                  </a:srgbClr>
                </a:gs>
                <a:gs pos="100000">
                  <a:srgbClr val="78C4F1">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2"/>
            <p:cNvSpPr/>
            <p:nvPr/>
          </p:nvSpPr>
          <p:spPr>
            <a:xfrm>
              <a:off x="0" y="1587"/>
              <a:ext cx="12192000" cy="6856413"/>
            </a:xfrm>
            <a:custGeom>
              <a:rect b="b" l="l" r="r" t="t"/>
              <a:pathLst>
                <a:path extrusionOk="0" h="8638" w="15356">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dk1"/>
            </a:solidFill>
            <a:ln>
              <a:noFill/>
            </a:ln>
          </p:spPr>
        </p:sp>
      </p:grpSp>
      <p:sp>
        <p:nvSpPr>
          <p:cNvPr id="384" name="Google Shape;384;p2"/>
          <p:cNvSpPr/>
          <p:nvPr/>
        </p:nvSpPr>
        <p:spPr>
          <a:xfrm>
            <a:off x="10437812" y="0"/>
            <a:ext cx="685800" cy="1143000"/>
          </a:xfrm>
          <a:prstGeom prst="rect">
            <a:avLst/>
          </a:prstGeom>
          <a:solidFill>
            <a:schemeClr val="accent1"/>
          </a:solidFill>
          <a:ln>
            <a:noFill/>
          </a:ln>
          <a:effectLst>
            <a:outerShdw blurRad="38100" rotWithShape="0" dir="5400000" dist="25400">
              <a:srgbClr val="000000">
                <a:alpha val="4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85" name="Google Shape;385;p2"/>
          <p:cNvGrpSpPr/>
          <p:nvPr/>
        </p:nvGrpSpPr>
        <p:grpSpPr>
          <a:xfrm>
            <a:off x="0" y="0"/>
            <a:ext cx="12192000" cy="6858000"/>
            <a:chOff x="0" y="0"/>
            <a:chExt cx="12192000" cy="6858000"/>
          </a:xfrm>
        </p:grpSpPr>
        <p:sp>
          <p:nvSpPr>
            <p:cNvPr id="386" name="Google Shape;386;p2"/>
            <p:cNvSpPr/>
            <p:nvPr/>
          </p:nvSpPr>
          <p:spPr>
            <a:xfrm>
              <a:off x="0" y="0"/>
              <a:ext cx="12192000" cy="6858000"/>
            </a:xfrm>
            <a:prstGeom prst="rect">
              <a:avLst/>
            </a:prstGeom>
            <a:blipFill rotWithShape="1">
              <a:blip r:embed="rId3">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2"/>
            <p:cNvSpPr/>
            <p:nvPr/>
          </p:nvSpPr>
          <p:spPr>
            <a:xfrm>
              <a:off x="0" y="1587"/>
              <a:ext cx="12192000" cy="6856413"/>
            </a:xfrm>
            <a:custGeom>
              <a:rect b="b" l="l" r="r" t="t"/>
              <a:pathLst>
                <a:path extrusionOk="0" h="8638" w="15356">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rgbClr val="FFFFFF"/>
            </a:solidFill>
            <a:ln>
              <a:noFill/>
            </a:ln>
          </p:spPr>
        </p:sp>
      </p:grpSp>
      <p:sp>
        <p:nvSpPr>
          <p:cNvPr id="388" name="Google Shape;388;p2"/>
          <p:cNvSpPr txBox="1"/>
          <p:nvPr>
            <p:ph type="title"/>
          </p:nvPr>
        </p:nvSpPr>
        <p:spPr>
          <a:xfrm>
            <a:off x="1683171" y="1169773"/>
            <a:ext cx="8825658" cy="2870161"/>
          </a:xfrm>
          <a:prstGeom prst="rect">
            <a:avLst/>
          </a:prstGeom>
          <a:noFill/>
          <a:ln>
            <a:noFill/>
          </a:ln>
        </p:spPr>
        <p:txBody>
          <a:bodyPr anchorCtr="0" anchor="b" bIns="45700" lIns="91425" spcFirstLastPara="1" rIns="91425" wrap="square" tIns="45700">
            <a:normAutofit/>
          </a:bodyPr>
          <a:lstStyle/>
          <a:p>
            <a:pPr indent="0" lvl="0" marL="0" rtl="0" algn="ctr">
              <a:spcBef>
                <a:spcPts val="0"/>
              </a:spcBef>
              <a:spcAft>
                <a:spcPts val="0"/>
              </a:spcAft>
              <a:buClr>
                <a:schemeClr val="lt1"/>
              </a:buClr>
              <a:buSzPts val="7200"/>
              <a:buFont typeface="Century Gothic"/>
              <a:buNone/>
            </a:pPr>
            <a:r>
              <a:rPr b="1" lang="en-IN" sz="7200">
                <a:solidFill>
                  <a:schemeClr val="lt1"/>
                </a:solidFill>
              </a:rPr>
              <a:t>VIEW</a:t>
            </a:r>
            <a:r>
              <a:rPr b="1" lang="en-IN" sz="7200" u="sng">
                <a:solidFill>
                  <a:schemeClr val="lt1"/>
                </a:solidFill>
              </a:rPr>
              <a:t> </a:t>
            </a:r>
            <a:br>
              <a:rPr lang="en-IN" sz="5400">
                <a:solidFill>
                  <a:schemeClr val="lt1"/>
                </a:solidFill>
              </a:rPr>
            </a:br>
            <a:endParaRPr sz="5400" u="sng">
              <a:solidFill>
                <a:schemeClr val="lt1"/>
              </a:solidFill>
            </a:endParaRPr>
          </a:p>
        </p:txBody>
      </p:sp>
      <p:sp>
        <p:nvSpPr>
          <p:cNvPr id="389" name="Google Shape;389;p2"/>
          <p:cNvSpPr txBox="1"/>
          <p:nvPr>
            <p:ph idx="1" type="body"/>
          </p:nvPr>
        </p:nvSpPr>
        <p:spPr>
          <a:xfrm>
            <a:off x="1683171" y="4293441"/>
            <a:ext cx="8825658" cy="1234148"/>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SzPts val="1600"/>
              <a:buNone/>
            </a:pPr>
            <a:r>
              <a:rPr lang="en-IN" sz="2000" cap="none">
                <a:solidFill>
                  <a:schemeClr val="accent1"/>
                </a:solidFill>
              </a:rPr>
              <a:t>.</a:t>
            </a:r>
            <a:endParaRPr/>
          </a:p>
        </p:txBody>
      </p:sp>
      <p:cxnSp>
        <p:nvCxnSpPr>
          <p:cNvPr id="390" name="Google Shape;390;p2"/>
          <p:cNvCxnSpPr/>
          <p:nvPr/>
        </p:nvCxnSpPr>
        <p:spPr>
          <a:xfrm>
            <a:off x="5758249" y="4166888"/>
            <a:ext cx="675502" cy="0"/>
          </a:xfrm>
          <a:prstGeom prst="straightConnector1">
            <a:avLst/>
          </a:prstGeom>
          <a:noFill/>
          <a:ln cap="flat" cmpd="sng" w="12700">
            <a:solidFill>
              <a:srgbClr val="CCE583"/>
            </a:solidFill>
            <a:prstDash val="solid"/>
            <a:round/>
            <a:headEnd len="sm" w="sm" type="none"/>
            <a:tailEnd len="sm" w="sm" type="none"/>
          </a:ln>
        </p:spPr>
      </p:cxnSp>
    </p:spTree>
  </p:cSld>
  <p:clrMapOvr>
    <a:masterClrMapping/>
  </p:clrMapOvr>
  <p:transition advTm="1000" spd="slow" p14:dur="1500">
    <p:split orient="vert"/>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500"/>
                                  </p:stCondLst>
                                  <p:childTnLst>
                                    <p:set>
                                      <p:cBhvr>
                                        <p:cTn dur="1" fill="hold">
                                          <p:stCondLst>
                                            <p:cond delay="0"/>
                                          </p:stCondLst>
                                        </p:cTn>
                                        <p:tgtEl>
                                          <p:spTgt spid="388"/>
                                        </p:tgtEl>
                                        <p:attrNameLst>
                                          <p:attrName>style.visibility</p:attrName>
                                        </p:attrNameLst>
                                      </p:cBhvr>
                                      <p:to>
                                        <p:strVal val="visible"/>
                                      </p:to>
                                    </p:set>
                                    <p:animEffect filter="fade" transition="in">
                                      <p:cBhvr>
                                        <p:cTn dur="1000"/>
                                        <p:tgtEl>
                                          <p:spTgt spid="38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6" name="Shape 496"/>
        <p:cNvGrpSpPr/>
        <p:nvPr/>
      </p:nvGrpSpPr>
      <p:grpSpPr>
        <a:xfrm>
          <a:off x="0" y="0"/>
          <a:ext cx="0" cy="0"/>
          <a:chOff x="0" y="0"/>
          <a:chExt cx="0" cy="0"/>
        </a:xfrm>
      </p:grpSpPr>
      <p:sp>
        <p:nvSpPr>
          <p:cNvPr id="497" name="Google Shape;497;p20"/>
          <p:cNvSpPr txBox="1"/>
          <p:nvPr>
            <p:ph type="title"/>
          </p:nvPr>
        </p:nvSpPr>
        <p:spPr>
          <a:xfrm>
            <a:off x="1154953" y="973668"/>
            <a:ext cx="8761413" cy="70696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lt2"/>
              </a:buClr>
              <a:buSzPts val="3600"/>
              <a:buFont typeface="Century Gothic"/>
              <a:buNone/>
            </a:pPr>
            <a:r>
              <a:rPr lang="en-IN"/>
              <a:t>UNDROP SCHEMA</a:t>
            </a:r>
            <a:endParaRPr/>
          </a:p>
        </p:txBody>
      </p:sp>
      <p:sp>
        <p:nvSpPr>
          <p:cNvPr id="498" name="Google Shape;498;p20"/>
          <p:cNvSpPr txBox="1"/>
          <p:nvPr>
            <p:ph idx="1" type="body"/>
          </p:nvPr>
        </p:nvSpPr>
        <p:spPr>
          <a:xfrm>
            <a:off x="1154955" y="2603500"/>
            <a:ext cx="8761412" cy="34163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1600"/>
              <a:buNone/>
            </a:pPr>
            <a:r>
              <a:rPr b="0" i="0" lang="en-IN" sz="2000">
                <a:solidFill>
                  <a:srgbClr val="000000"/>
                </a:solidFill>
                <a:latin typeface="Arial"/>
                <a:ea typeface="Arial"/>
                <a:cs typeface="Arial"/>
                <a:sym typeface="Arial"/>
              </a:rPr>
              <a:t>Restore the most recent version of a dropped schema.</a:t>
            </a:r>
            <a:endParaRPr/>
          </a:p>
          <a:p>
            <a:pPr indent="0" lvl="0" marL="0" rtl="0" algn="l">
              <a:spcBef>
                <a:spcPts val="1000"/>
              </a:spcBef>
              <a:spcAft>
                <a:spcPts val="0"/>
              </a:spcAft>
              <a:buSzPts val="1600"/>
              <a:buNone/>
            </a:pPr>
            <a:r>
              <a:rPr lang="en-IN" sz="2000">
                <a:latin typeface="Arial"/>
                <a:ea typeface="Arial"/>
                <a:cs typeface="Arial"/>
                <a:sym typeface="Arial"/>
              </a:rPr>
              <a:t>UNDROP SCHEMA &lt;name&gt;</a:t>
            </a:r>
            <a:endParaRPr/>
          </a:p>
          <a:p>
            <a:pPr indent="0" lvl="0" marL="0" rtl="0" algn="l">
              <a:spcBef>
                <a:spcPts val="1000"/>
              </a:spcBef>
              <a:spcAft>
                <a:spcPts val="0"/>
              </a:spcAft>
              <a:buSzPts val="1440"/>
              <a:buNone/>
            </a:pPr>
            <a:r>
              <a:t/>
            </a:r>
            <a:endParaRPr/>
          </a:p>
        </p:txBody>
      </p:sp>
    </p:spTree>
  </p:cSld>
  <p:clrMapOvr>
    <a:masterClrMapping/>
  </p:clrMapOvr>
  <p:transition advTm="1000" spd="slow" p14:dur="1500">
    <p:split orient="ver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sp>
        <p:nvSpPr>
          <p:cNvPr id="395" name="Google Shape;395;p3"/>
          <p:cNvSpPr txBox="1"/>
          <p:nvPr>
            <p:ph type="title"/>
          </p:nvPr>
        </p:nvSpPr>
        <p:spPr>
          <a:xfrm>
            <a:off x="1154953" y="973668"/>
            <a:ext cx="8761413" cy="706964"/>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lt2"/>
              </a:buClr>
              <a:buSzPts val="4800"/>
              <a:buFont typeface="Century Gothic"/>
              <a:buNone/>
            </a:pPr>
            <a:r>
              <a:rPr b="1" lang="en-IN" sz="4800" u="sng"/>
              <a:t>View</a:t>
            </a:r>
            <a:endParaRPr b="1" sz="4800" u="sng"/>
          </a:p>
        </p:txBody>
      </p:sp>
      <p:sp>
        <p:nvSpPr>
          <p:cNvPr id="396" name="Google Shape;396;p3"/>
          <p:cNvSpPr txBox="1"/>
          <p:nvPr>
            <p:ph idx="1" type="body"/>
          </p:nvPr>
        </p:nvSpPr>
        <p:spPr>
          <a:xfrm>
            <a:off x="1154954" y="2603499"/>
            <a:ext cx="10844787" cy="4134925"/>
          </a:xfrm>
          <a:prstGeom prst="rect">
            <a:avLst/>
          </a:prstGeom>
          <a:noFill/>
          <a:ln>
            <a:noFill/>
          </a:ln>
        </p:spPr>
        <p:txBody>
          <a:bodyPr anchorCtr="0" anchor="t" bIns="45700" lIns="91425" spcFirstLastPara="1" rIns="91425" wrap="square" tIns="45700">
            <a:normAutofit fontScale="77500" lnSpcReduction="20000"/>
          </a:bodyPr>
          <a:lstStyle/>
          <a:p>
            <a:pPr indent="0" lvl="0" marL="0" rtl="0" algn="l">
              <a:spcBef>
                <a:spcPts val="0"/>
              </a:spcBef>
              <a:spcAft>
                <a:spcPts val="0"/>
              </a:spcAft>
              <a:buSzPct val="80000"/>
              <a:buNone/>
            </a:pPr>
            <a:r>
              <a:rPr b="0" i="0" lang="en-IN" sz="2900">
                <a:solidFill>
                  <a:srgbClr val="000000"/>
                </a:solidFill>
                <a:latin typeface="Arial"/>
                <a:ea typeface="Arial"/>
                <a:cs typeface="Arial"/>
                <a:sym typeface="Arial"/>
              </a:rPr>
              <a:t>A view allows the result of a query to be accessed as if it were a table. The query is specified in the CREATE VIEW statement. </a:t>
            </a:r>
            <a:endParaRPr/>
          </a:p>
          <a:p>
            <a:pPr indent="0" lvl="0" marL="0" rtl="0" algn="l">
              <a:spcBef>
                <a:spcPts val="1000"/>
              </a:spcBef>
              <a:spcAft>
                <a:spcPts val="0"/>
              </a:spcAft>
              <a:buSzPct val="80000"/>
              <a:buNone/>
            </a:pPr>
            <a:r>
              <a:rPr b="0" i="0" lang="en-IN" sz="2900">
                <a:solidFill>
                  <a:srgbClr val="000000"/>
                </a:solidFill>
                <a:latin typeface="Arial"/>
                <a:ea typeface="Arial"/>
                <a:cs typeface="Arial"/>
                <a:sym typeface="Arial"/>
              </a:rPr>
              <a:t>Views serve a variety of purposes, including combining, segregating, and protecting data. For example, you can create separate views that meet the needs of different types of employees, such as doctors and accountants at a hospital:</a:t>
            </a:r>
            <a:endParaRPr/>
          </a:p>
          <a:p>
            <a:pPr indent="0" lvl="0" marL="0" rtl="0" algn="l">
              <a:spcBef>
                <a:spcPts val="1000"/>
              </a:spcBef>
              <a:spcAft>
                <a:spcPts val="0"/>
              </a:spcAft>
              <a:buSzPct val="80000"/>
              <a:buNone/>
            </a:pPr>
            <a:r>
              <a:t/>
            </a:r>
            <a:endParaRPr sz="2900">
              <a:solidFill>
                <a:srgbClr val="000000"/>
              </a:solidFill>
              <a:latin typeface="Arial"/>
              <a:ea typeface="Arial"/>
              <a:cs typeface="Arial"/>
              <a:sym typeface="Arial"/>
            </a:endParaRPr>
          </a:p>
          <a:p>
            <a:pPr indent="0" lvl="0" marL="0" rtl="0" algn="l">
              <a:spcBef>
                <a:spcPts val="1000"/>
              </a:spcBef>
              <a:spcAft>
                <a:spcPts val="0"/>
              </a:spcAft>
              <a:buSzPct val="80000"/>
              <a:buNone/>
            </a:pPr>
            <a:r>
              <a:rPr b="0" i="0" lang="en-IN" sz="2900">
                <a:solidFill>
                  <a:srgbClr val="000000"/>
                </a:solidFill>
                <a:latin typeface="Arial"/>
                <a:ea typeface="Arial"/>
                <a:cs typeface="Arial"/>
                <a:sym typeface="Arial"/>
              </a:rPr>
              <a:t>A view can be used almost anywhere that a table can be used (joins, subqueries, etc</a:t>
            </a:r>
            <a:endParaRPr b="0" i="0" sz="2900">
              <a:solidFill>
                <a:srgbClr val="000000"/>
              </a:solidFill>
              <a:latin typeface="Arial"/>
              <a:ea typeface="Arial"/>
              <a:cs typeface="Arial"/>
              <a:sym typeface="Arial"/>
            </a:endParaRPr>
          </a:p>
          <a:p>
            <a:pPr indent="0" lvl="0" marL="0" rtl="0" algn="l">
              <a:spcBef>
                <a:spcPts val="1000"/>
              </a:spcBef>
              <a:spcAft>
                <a:spcPts val="0"/>
              </a:spcAft>
              <a:buSzPct val="80000"/>
              <a:buNone/>
            </a:pPr>
            <a:r>
              <a:t/>
            </a:r>
            <a:endParaRPr sz="2900">
              <a:solidFill>
                <a:srgbClr val="000000"/>
              </a:solidFill>
              <a:latin typeface="Arial"/>
              <a:ea typeface="Arial"/>
              <a:cs typeface="Arial"/>
              <a:sym typeface="Arial"/>
            </a:endParaRPr>
          </a:p>
          <a:p>
            <a:pPr indent="0" lvl="0" marL="0" rtl="0" algn="l">
              <a:spcBef>
                <a:spcPts val="1000"/>
              </a:spcBef>
              <a:spcAft>
                <a:spcPts val="0"/>
              </a:spcAft>
              <a:buSzPct val="80000"/>
              <a:buNone/>
            </a:pPr>
            <a:r>
              <a:rPr b="0" i="0" lang="en-IN" sz="2900">
                <a:solidFill>
                  <a:srgbClr val="000000"/>
                </a:solidFill>
                <a:latin typeface="Arial"/>
                <a:ea typeface="Arial"/>
                <a:cs typeface="Arial"/>
                <a:sym typeface="Arial"/>
              </a:rPr>
              <a:t>A CREATE VIEW command can use a fully-qualified, partly-qualified, or unqualified table name..</a:t>
            </a:r>
            <a:endParaRPr/>
          </a:p>
          <a:p>
            <a:pPr indent="0" lvl="0" marL="0" rtl="0" algn="l">
              <a:spcBef>
                <a:spcPts val="1000"/>
              </a:spcBef>
              <a:spcAft>
                <a:spcPts val="0"/>
              </a:spcAft>
              <a:buSzPct val="80000"/>
              <a:buNone/>
            </a:pPr>
            <a:r>
              <a:t/>
            </a:r>
            <a:endParaRPr sz="2900">
              <a:solidFill>
                <a:srgbClr val="000000"/>
              </a:solidFill>
              <a:latin typeface="Times New Roman"/>
              <a:ea typeface="Times New Roman"/>
              <a:cs typeface="Times New Roman"/>
              <a:sym typeface="Times New Roman"/>
            </a:endParaRPr>
          </a:p>
          <a:p>
            <a:pPr indent="0" lvl="0" marL="0" rtl="0" algn="l">
              <a:spcBef>
                <a:spcPts val="1000"/>
              </a:spcBef>
              <a:spcAft>
                <a:spcPts val="0"/>
              </a:spcAft>
              <a:buSzPct val="79999"/>
              <a:buNone/>
            </a:pPr>
            <a:r>
              <a:t/>
            </a:r>
            <a:endParaRPr/>
          </a:p>
        </p:txBody>
      </p:sp>
    </p:spTree>
  </p:cSld>
  <p:clrMapOvr>
    <a:masterClrMapping/>
  </p:clrMapOvr>
  <p:transition advTm="1000" spd="slow" p14:dur="1500">
    <p:split orient="ver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 name="Shape 400"/>
        <p:cNvGrpSpPr/>
        <p:nvPr/>
      </p:nvGrpSpPr>
      <p:grpSpPr>
        <a:xfrm>
          <a:off x="0" y="0"/>
          <a:ext cx="0" cy="0"/>
          <a:chOff x="0" y="0"/>
          <a:chExt cx="0" cy="0"/>
        </a:xfrm>
      </p:grpSpPr>
      <p:sp>
        <p:nvSpPr>
          <p:cNvPr id="401" name="Google Shape;401;p4"/>
          <p:cNvSpPr txBox="1"/>
          <p:nvPr>
            <p:ph type="title"/>
          </p:nvPr>
        </p:nvSpPr>
        <p:spPr>
          <a:xfrm>
            <a:off x="1154953" y="973668"/>
            <a:ext cx="8761413" cy="70696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lt2"/>
              </a:buClr>
              <a:buSzPts val="6000"/>
              <a:buFont typeface="Century Gothic"/>
              <a:buNone/>
            </a:pPr>
            <a:r>
              <a:rPr b="1" lang="en-IN" sz="6000"/>
              <a:t>Database View </a:t>
            </a:r>
            <a:endParaRPr b="1" sz="6000"/>
          </a:p>
        </p:txBody>
      </p:sp>
      <p:sp>
        <p:nvSpPr>
          <p:cNvPr id="402" name="Google Shape;402;p4"/>
          <p:cNvSpPr txBox="1"/>
          <p:nvPr>
            <p:ph idx="1" type="body"/>
          </p:nvPr>
        </p:nvSpPr>
        <p:spPr>
          <a:xfrm>
            <a:off x="1154955" y="2603500"/>
            <a:ext cx="8761412" cy="34163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560"/>
              <a:buNone/>
            </a:pPr>
            <a:r>
              <a:rPr i="0" lang="en-IN" sz="3200">
                <a:solidFill>
                  <a:srgbClr val="202124"/>
                </a:solidFill>
                <a:latin typeface="arial"/>
                <a:ea typeface="arial"/>
                <a:cs typeface="arial"/>
                <a:sym typeface="arial"/>
              </a:rPr>
              <a:t>A database view is a subset of a database and is based on a query that runs on one or more database tables. Database views are saved in the database as named queries and can be used to save frequently used, complex queries</a:t>
            </a:r>
            <a:endParaRPr sz="3200"/>
          </a:p>
        </p:txBody>
      </p:sp>
    </p:spTree>
  </p:cSld>
  <p:clrMapOvr>
    <a:masterClrMapping/>
  </p:clrMapOvr>
  <p:transition advTm="1000" spd="slow" p14:dur="1500">
    <p:split orient="ver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6" name="Shape 406"/>
        <p:cNvGrpSpPr/>
        <p:nvPr/>
      </p:nvGrpSpPr>
      <p:grpSpPr>
        <a:xfrm>
          <a:off x="0" y="0"/>
          <a:ext cx="0" cy="0"/>
          <a:chOff x="0" y="0"/>
          <a:chExt cx="0" cy="0"/>
        </a:xfrm>
      </p:grpSpPr>
      <p:sp>
        <p:nvSpPr>
          <p:cNvPr id="407" name="Google Shape;407;p5"/>
          <p:cNvSpPr txBox="1"/>
          <p:nvPr>
            <p:ph type="title"/>
          </p:nvPr>
        </p:nvSpPr>
        <p:spPr>
          <a:xfrm>
            <a:off x="1154953" y="973668"/>
            <a:ext cx="8761413" cy="70696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lt2"/>
              </a:buClr>
              <a:buSzPts val="3600"/>
              <a:buFont typeface="Century Gothic"/>
              <a:buNone/>
            </a:pPr>
            <a:r>
              <a:rPr lang="en-IN"/>
              <a:t>Types of Views</a:t>
            </a:r>
            <a:br>
              <a:rPr lang="en-IN"/>
            </a:br>
            <a:endParaRPr/>
          </a:p>
        </p:txBody>
      </p:sp>
      <p:sp>
        <p:nvSpPr>
          <p:cNvPr id="408" name="Google Shape;408;p5"/>
          <p:cNvSpPr txBox="1"/>
          <p:nvPr>
            <p:ph idx="1" type="body"/>
          </p:nvPr>
        </p:nvSpPr>
        <p:spPr>
          <a:xfrm>
            <a:off x="1154955" y="2603500"/>
            <a:ext cx="8761412" cy="34163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1920"/>
              <a:buNone/>
            </a:pPr>
            <a:r>
              <a:rPr b="0" i="0" lang="en-IN" sz="2400">
                <a:solidFill>
                  <a:srgbClr val="000000"/>
                </a:solidFill>
                <a:latin typeface="Arial"/>
                <a:ea typeface="Arial"/>
                <a:cs typeface="Arial"/>
                <a:sym typeface="Arial"/>
              </a:rPr>
              <a:t>Snowflake supports two types of views:</a:t>
            </a:r>
            <a:endParaRPr/>
          </a:p>
          <a:p>
            <a:pPr indent="-342900" lvl="0" marL="342900" rtl="0" algn="l">
              <a:spcBef>
                <a:spcPts val="1000"/>
              </a:spcBef>
              <a:spcAft>
                <a:spcPts val="0"/>
              </a:spcAft>
              <a:buSzPts val="1920"/>
              <a:buFont typeface="Arial"/>
              <a:buChar char="•"/>
            </a:pPr>
            <a:r>
              <a:rPr b="0" i="0" lang="en-IN" sz="2400">
                <a:solidFill>
                  <a:srgbClr val="000000"/>
                </a:solidFill>
                <a:latin typeface="Arial"/>
                <a:ea typeface="Arial"/>
                <a:cs typeface="Arial"/>
                <a:sym typeface="Arial"/>
              </a:rPr>
              <a:t>Non-materialized views (usually simply referred to as “views”)</a:t>
            </a:r>
            <a:endParaRPr/>
          </a:p>
          <a:p>
            <a:pPr indent="-342900" lvl="0" marL="342900" rtl="0" algn="l">
              <a:spcBef>
                <a:spcPts val="1000"/>
              </a:spcBef>
              <a:spcAft>
                <a:spcPts val="0"/>
              </a:spcAft>
              <a:buSzPts val="1920"/>
              <a:buFont typeface="Arial"/>
              <a:buChar char="•"/>
            </a:pPr>
            <a:r>
              <a:rPr b="0" i="0" lang="en-IN" sz="2400">
                <a:solidFill>
                  <a:srgbClr val="000000"/>
                </a:solidFill>
                <a:latin typeface="Arial"/>
                <a:ea typeface="Arial"/>
                <a:cs typeface="Arial"/>
                <a:sym typeface="Arial"/>
              </a:rPr>
              <a:t>Materialized views.</a:t>
            </a:r>
            <a:endParaRPr/>
          </a:p>
          <a:p>
            <a:pPr indent="-251459" lvl="0" marL="342900" rtl="0" algn="l">
              <a:spcBef>
                <a:spcPts val="1000"/>
              </a:spcBef>
              <a:spcAft>
                <a:spcPts val="0"/>
              </a:spcAft>
              <a:buSzPts val="1440"/>
              <a:buNone/>
            </a:pPr>
            <a:r>
              <a:t/>
            </a:r>
            <a:endParaRPr/>
          </a:p>
        </p:txBody>
      </p:sp>
    </p:spTree>
  </p:cSld>
  <p:clrMapOvr>
    <a:masterClrMapping/>
  </p:clrMapOvr>
  <p:transition advTm="1000" spd="slow" p14:dur="1500">
    <p:split orient="ver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2" name="Shape 412"/>
        <p:cNvGrpSpPr/>
        <p:nvPr/>
      </p:nvGrpSpPr>
      <p:grpSpPr>
        <a:xfrm>
          <a:off x="0" y="0"/>
          <a:ext cx="0" cy="0"/>
          <a:chOff x="0" y="0"/>
          <a:chExt cx="0" cy="0"/>
        </a:xfrm>
      </p:grpSpPr>
      <p:sp>
        <p:nvSpPr>
          <p:cNvPr id="413" name="Google Shape;413;p6"/>
          <p:cNvSpPr txBox="1"/>
          <p:nvPr>
            <p:ph type="title"/>
          </p:nvPr>
        </p:nvSpPr>
        <p:spPr>
          <a:xfrm>
            <a:off x="1154953" y="973668"/>
            <a:ext cx="8761413" cy="70696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lt2"/>
              </a:buClr>
              <a:buSzPts val="3600"/>
              <a:buFont typeface="Century Gothic"/>
              <a:buNone/>
            </a:pPr>
            <a:r>
              <a:rPr lang="en-IN"/>
              <a:t>Non-materialized view’s </a:t>
            </a:r>
            <a:endParaRPr/>
          </a:p>
        </p:txBody>
      </p:sp>
      <p:sp>
        <p:nvSpPr>
          <p:cNvPr id="414" name="Google Shape;414;p6"/>
          <p:cNvSpPr txBox="1"/>
          <p:nvPr>
            <p:ph idx="1" type="body"/>
          </p:nvPr>
        </p:nvSpPr>
        <p:spPr>
          <a:xfrm>
            <a:off x="1154954" y="2603500"/>
            <a:ext cx="10732245" cy="42545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1600"/>
              <a:buNone/>
            </a:pPr>
            <a:r>
              <a:rPr b="0" i="0" lang="en-IN" sz="2000">
                <a:solidFill>
                  <a:srgbClr val="000000"/>
                </a:solidFill>
                <a:latin typeface="Arial"/>
                <a:ea typeface="Arial"/>
                <a:cs typeface="Arial"/>
                <a:sym typeface="Arial"/>
              </a:rPr>
              <a:t>A non-materialized view’s results are created by executing the query at the time that the view is referenced in a query. The results are not stored for future use. Performance is slower than with materialized views. Non-materialized views are the most common type of view.</a:t>
            </a:r>
            <a:endParaRPr/>
          </a:p>
          <a:p>
            <a:pPr indent="0" lvl="0" marL="0" rtl="0" algn="l">
              <a:spcBef>
                <a:spcPts val="1000"/>
              </a:spcBef>
              <a:spcAft>
                <a:spcPts val="0"/>
              </a:spcAft>
              <a:buSzPts val="1600"/>
              <a:buNone/>
            </a:pPr>
            <a:r>
              <a:rPr b="0" i="0" lang="en-IN" sz="2000">
                <a:solidFill>
                  <a:srgbClr val="000000"/>
                </a:solidFill>
                <a:latin typeface="Arial"/>
                <a:ea typeface="Arial"/>
                <a:cs typeface="Arial"/>
                <a:sym typeface="Arial"/>
              </a:rPr>
              <a:t> Any query expression that returns a valid result can be used to create a non-   materialized view, such as:</a:t>
            </a:r>
            <a:endParaRPr/>
          </a:p>
          <a:p>
            <a:pPr indent="-342900" lvl="0" marL="342900" rtl="0" algn="l">
              <a:spcBef>
                <a:spcPts val="1000"/>
              </a:spcBef>
              <a:spcAft>
                <a:spcPts val="0"/>
              </a:spcAft>
              <a:buSzPts val="1600"/>
              <a:buFont typeface="Arial"/>
              <a:buChar char="•"/>
            </a:pPr>
            <a:r>
              <a:rPr b="0" i="0" lang="en-IN" sz="2000">
                <a:solidFill>
                  <a:srgbClr val="000000"/>
                </a:solidFill>
                <a:latin typeface="Arial"/>
                <a:ea typeface="Arial"/>
                <a:cs typeface="Arial"/>
                <a:sym typeface="Arial"/>
              </a:rPr>
              <a:t>Selecting some (or all) columns in a table.</a:t>
            </a:r>
            <a:endParaRPr/>
          </a:p>
          <a:p>
            <a:pPr indent="-342900" lvl="0" marL="342900" rtl="0" algn="l">
              <a:spcBef>
                <a:spcPts val="1000"/>
              </a:spcBef>
              <a:spcAft>
                <a:spcPts val="0"/>
              </a:spcAft>
              <a:buSzPts val="1600"/>
              <a:buFont typeface="Arial"/>
              <a:buChar char="•"/>
            </a:pPr>
            <a:r>
              <a:rPr b="0" i="0" lang="en-IN" sz="2000">
                <a:solidFill>
                  <a:srgbClr val="000000"/>
                </a:solidFill>
                <a:latin typeface="Arial"/>
                <a:ea typeface="Arial"/>
                <a:cs typeface="Arial"/>
                <a:sym typeface="Arial"/>
              </a:rPr>
              <a:t>Selecting a specific range of data in table columns.</a:t>
            </a:r>
            <a:endParaRPr/>
          </a:p>
          <a:p>
            <a:pPr indent="-342900" lvl="0" marL="342900" rtl="0" algn="l">
              <a:spcBef>
                <a:spcPts val="1000"/>
              </a:spcBef>
              <a:spcAft>
                <a:spcPts val="0"/>
              </a:spcAft>
              <a:buSzPts val="1600"/>
              <a:buFont typeface="Arial"/>
              <a:buChar char="•"/>
            </a:pPr>
            <a:r>
              <a:rPr b="0" i="0" lang="en-IN" sz="2000">
                <a:solidFill>
                  <a:srgbClr val="000000"/>
                </a:solidFill>
                <a:latin typeface="Arial"/>
                <a:ea typeface="Arial"/>
                <a:cs typeface="Arial"/>
                <a:sym typeface="Arial"/>
              </a:rPr>
              <a:t>Joining data from two or more tables.</a:t>
            </a:r>
            <a:endParaRPr/>
          </a:p>
          <a:p>
            <a:pPr indent="0" lvl="0" marL="0" rtl="0" algn="l">
              <a:spcBef>
                <a:spcPts val="1000"/>
              </a:spcBef>
              <a:spcAft>
                <a:spcPts val="0"/>
              </a:spcAft>
              <a:buSzPts val="1600"/>
              <a:buNone/>
            </a:pPr>
            <a:r>
              <a:rPr b="0" i="0" lang="en-IN" sz="2000">
                <a:solidFill>
                  <a:srgbClr val="000000"/>
                </a:solidFill>
                <a:latin typeface="Arial"/>
                <a:ea typeface="Arial"/>
                <a:cs typeface="Arial"/>
                <a:sym typeface="Arial"/>
              </a:rPr>
              <a:t>A non-materialized view can be recursive</a:t>
            </a:r>
            <a:endParaRPr sz="2000"/>
          </a:p>
        </p:txBody>
      </p:sp>
    </p:spTree>
  </p:cSld>
  <p:clrMapOvr>
    <a:masterClrMapping/>
  </p:clrMapOvr>
  <p:transition advTm="1000" spd="slow" p14:dur="1500">
    <p:split orient="ver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8" name="Shape 418"/>
        <p:cNvGrpSpPr/>
        <p:nvPr/>
      </p:nvGrpSpPr>
      <p:grpSpPr>
        <a:xfrm>
          <a:off x="0" y="0"/>
          <a:ext cx="0" cy="0"/>
          <a:chOff x="0" y="0"/>
          <a:chExt cx="0" cy="0"/>
        </a:xfrm>
      </p:grpSpPr>
      <p:sp>
        <p:nvSpPr>
          <p:cNvPr id="419" name="Google Shape;419;p7"/>
          <p:cNvSpPr txBox="1"/>
          <p:nvPr>
            <p:ph type="title"/>
          </p:nvPr>
        </p:nvSpPr>
        <p:spPr>
          <a:xfrm>
            <a:off x="1154953" y="973668"/>
            <a:ext cx="8761413" cy="70696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lt2"/>
              </a:buClr>
              <a:buSzPts val="3600"/>
              <a:buFont typeface="Century Gothic"/>
              <a:buNone/>
            </a:pPr>
            <a:r>
              <a:rPr lang="en-IN"/>
              <a:t>Materialized view</a:t>
            </a:r>
            <a:endParaRPr/>
          </a:p>
        </p:txBody>
      </p:sp>
      <p:sp>
        <p:nvSpPr>
          <p:cNvPr id="420" name="Google Shape;420;p7"/>
          <p:cNvSpPr txBox="1"/>
          <p:nvPr>
            <p:ph idx="1" type="body"/>
          </p:nvPr>
        </p:nvSpPr>
        <p:spPr>
          <a:xfrm>
            <a:off x="1154955" y="2603500"/>
            <a:ext cx="10774448" cy="42545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1600"/>
              <a:buNone/>
            </a:pPr>
            <a:r>
              <a:rPr b="0" i="0" lang="en-IN" sz="2000">
                <a:solidFill>
                  <a:srgbClr val="000000"/>
                </a:solidFill>
                <a:latin typeface="Arial"/>
                <a:ea typeface="Arial"/>
                <a:cs typeface="Arial"/>
                <a:sym typeface="Arial"/>
              </a:rPr>
              <a:t> A materialized view’s results are stored, almost as though the results were a table. This allows faster access, but requires storage space and active maintenance, both of which incur additional </a:t>
            </a:r>
            <a:r>
              <a:rPr b="1" i="1" lang="en-IN" sz="2000">
                <a:solidFill>
                  <a:srgbClr val="000000"/>
                </a:solidFill>
                <a:latin typeface="Arial"/>
                <a:ea typeface="Arial"/>
                <a:cs typeface="Arial"/>
                <a:sym typeface="Arial"/>
              </a:rPr>
              <a:t>costs</a:t>
            </a:r>
            <a:r>
              <a:rPr b="0" i="0" lang="en-IN" sz="2000">
                <a:solidFill>
                  <a:srgbClr val="000000"/>
                </a:solidFill>
                <a:latin typeface="Arial"/>
                <a:ea typeface="Arial"/>
                <a:cs typeface="Arial"/>
                <a:sym typeface="Arial"/>
              </a:rPr>
              <a:t>.</a:t>
            </a:r>
            <a:endParaRPr/>
          </a:p>
          <a:p>
            <a:pPr indent="0" lvl="0" marL="0" rtl="0" algn="l">
              <a:spcBef>
                <a:spcPts val="1000"/>
              </a:spcBef>
              <a:spcAft>
                <a:spcPts val="0"/>
              </a:spcAft>
              <a:buSzPts val="1600"/>
              <a:buNone/>
            </a:pPr>
            <a:r>
              <a:rPr b="0" i="0" lang="en-IN" sz="2000">
                <a:solidFill>
                  <a:srgbClr val="000000"/>
                </a:solidFill>
                <a:latin typeface="Arial"/>
                <a:ea typeface="Arial"/>
                <a:cs typeface="Arial"/>
                <a:sym typeface="Arial"/>
              </a:rPr>
              <a:t>In addition, materialized views have some restrictions that non-materialized views do not have.</a:t>
            </a:r>
            <a:endParaRPr/>
          </a:p>
          <a:p>
            <a:pPr indent="0" lvl="0" marL="0" rtl="0" algn="l">
              <a:spcBef>
                <a:spcPts val="1000"/>
              </a:spcBef>
              <a:spcAft>
                <a:spcPts val="0"/>
              </a:spcAft>
              <a:buSzPts val="1600"/>
              <a:buNone/>
            </a:pPr>
            <a:r>
              <a:rPr b="0" i="0" lang="en-IN" sz="2000">
                <a:solidFill>
                  <a:srgbClr val="000000"/>
                </a:solidFill>
                <a:latin typeface="Arial"/>
                <a:ea typeface="Arial"/>
                <a:cs typeface="Arial"/>
                <a:sym typeface="Arial"/>
              </a:rPr>
              <a:t>Materialized Views are designed to improve performance. Materialized Views contain a copy of a subset of the data in a table. Depending upon the amount of data in the table and in the materialized view, scanning the materialized view can be much faster than scanning the table. Materialized views also support clustering, and you can create multiple materialized views on the same data, with each materialized view being clustered on a different column, so that different queries can each run on the view with the best clustering for that query.</a:t>
            </a:r>
            <a:endParaRPr/>
          </a:p>
          <a:p>
            <a:pPr indent="-251459" lvl="0" marL="342900" rtl="0" algn="l">
              <a:spcBef>
                <a:spcPts val="1000"/>
              </a:spcBef>
              <a:spcAft>
                <a:spcPts val="0"/>
              </a:spcAft>
              <a:buSzPts val="1440"/>
              <a:buNone/>
            </a:pPr>
            <a:r>
              <a:t/>
            </a:r>
            <a:endParaRPr/>
          </a:p>
        </p:txBody>
      </p:sp>
    </p:spTree>
  </p:cSld>
  <p:clrMapOvr>
    <a:masterClrMapping/>
  </p:clrMapOvr>
  <p:transition advTm="1000" spd="slow" p14:dur="1500">
    <p:split orient="ver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4" name="Shape 424"/>
        <p:cNvGrpSpPr/>
        <p:nvPr/>
      </p:nvGrpSpPr>
      <p:grpSpPr>
        <a:xfrm>
          <a:off x="0" y="0"/>
          <a:ext cx="0" cy="0"/>
          <a:chOff x="0" y="0"/>
          <a:chExt cx="0" cy="0"/>
        </a:xfrm>
      </p:grpSpPr>
      <p:sp>
        <p:nvSpPr>
          <p:cNvPr id="425" name="Google Shape;425;p8"/>
          <p:cNvSpPr txBox="1"/>
          <p:nvPr>
            <p:ph type="title"/>
          </p:nvPr>
        </p:nvSpPr>
        <p:spPr>
          <a:xfrm>
            <a:off x="1154953" y="973668"/>
            <a:ext cx="8761413" cy="70696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lt2"/>
              </a:buClr>
              <a:buSzPts val="3600"/>
              <a:buFont typeface="Century Gothic"/>
              <a:buNone/>
            </a:pPr>
            <a:r>
              <a:rPr lang="en-IN"/>
              <a:t>Limitations on Views</a:t>
            </a:r>
            <a:br>
              <a:rPr lang="en-IN"/>
            </a:br>
            <a:endParaRPr/>
          </a:p>
        </p:txBody>
      </p:sp>
      <p:sp>
        <p:nvSpPr>
          <p:cNvPr id="426" name="Google Shape;426;p8"/>
          <p:cNvSpPr txBox="1"/>
          <p:nvPr>
            <p:ph idx="1" type="body"/>
          </p:nvPr>
        </p:nvSpPr>
        <p:spPr>
          <a:xfrm>
            <a:off x="1154955" y="2603500"/>
            <a:ext cx="10886990" cy="4416278"/>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600"/>
              <a:buFont typeface="Arial"/>
              <a:buChar char="•"/>
            </a:pPr>
            <a:r>
              <a:rPr b="0" i="0" lang="en-IN" sz="2000">
                <a:solidFill>
                  <a:srgbClr val="000000"/>
                </a:solidFill>
                <a:latin typeface="Arial"/>
                <a:ea typeface="Arial"/>
                <a:cs typeface="Arial"/>
                <a:sym typeface="Arial"/>
              </a:rPr>
              <a:t>The definition for a view cannot be updated (i.e. you cannot use </a:t>
            </a:r>
            <a:r>
              <a:rPr b="0" i="0" lang="en-IN" sz="2000" u="sng" strike="noStrike">
                <a:solidFill>
                  <a:srgbClr val="78C4F1"/>
                </a:solidFill>
                <a:latin typeface="Arial"/>
                <a:ea typeface="Arial"/>
                <a:cs typeface="Arial"/>
                <a:sym typeface="Arial"/>
                <a:hlinkClick r:id="rId3">
                  <a:extLst>
                    <a:ext uri="{A12FA001-AC4F-418D-AE19-62706E023703}">
                      <ahyp:hlinkClr val="tx"/>
                    </a:ext>
                  </a:extLst>
                </a:hlinkClick>
              </a:rPr>
              <a:t>ALTER VIEW</a:t>
            </a:r>
            <a:r>
              <a:rPr b="0" i="0" lang="en-IN" sz="2000">
                <a:solidFill>
                  <a:srgbClr val="78C4F1"/>
                </a:solidFill>
                <a:latin typeface="Arial"/>
                <a:ea typeface="Arial"/>
                <a:cs typeface="Arial"/>
                <a:sym typeface="Arial"/>
              </a:rPr>
              <a:t> </a:t>
            </a:r>
            <a:r>
              <a:rPr b="0" i="0" lang="en-IN" sz="2000">
                <a:solidFill>
                  <a:srgbClr val="000000"/>
                </a:solidFill>
                <a:latin typeface="Arial"/>
                <a:ea typeface="Arial"/>
                <a:cs typeface="Arial"/>
                <a:sym typeface="Arial"/>
              </a:rPr>
              <a:t>or </a:t>
            </a:r>
            <a:r>
              <a:rPr b="0" i="0" lang="en-IN" sz="2000" u="sng" strike="noStrike">
                <a:solidFill>
                  <a:srgbClr val="78C4F1"/>
                </a:solidFill>
                <a:latin typeface="Arial"/>
                <a:ea typeface="Arial"/>
                <a:cs typeface="Arial"/>
                <a:sym typeface="Arial"/>
                <a:hlinkClick r:id="rId4">
                  <a:extLst>
                    <a:ext uri="{A12FA001-AC4F-418D-AE19-62706E023703}">
                      <ahyp:hlinkClr val="tx"/>
                    </a:ext>
                  </a:extLst>
                </a:hlinkClick>
              </a:rPr>
              <a:t>ALTER MATERIALIZED VIEW</a:t>
            </a:r>
            <a:r>
              <a:rPr b="0" i="0" lang="en-IN" sz="2000">
                <a:solidFill>
                  <a:srgbClr val="78C4F1"/>
                </a:solidFill>
                <a:latin typeface="Arial"/>
                <a:ea typeface="Arial"/>
                <a:cs typeface="Arial"/>
                <a:sym typeface="Arial"/>
              </a:rPr>
              <a:t> </a:t>
            </a:r>
            <a:r>
              <a:rPr b="0" i="0" lang="en-IN" sz="2000">
                <a:solidFill>
                  <a:srgbClr val="000000"/>
                </a:solidFill>
                <a:latin typeface="Arial"/>
                <a:ea typeface="Arial"/>
                <a:cs typeface="Arial"/>
                <a:sym typeface="Arial"/>
              </a:rPr>
              <a:t>to change the definition of a view). To change a view definition, you must recreate the view with the new definition.</a:t>
            </a:r>
            <a:endParaRPr/>
          </a:p>
          <a:p>
            <a:pPr indent="-342900" lvl="0" marL="342900" rtl="0" algn="l">
              <a:spcBef>
                <a:spcPts val="1000"/>
              </a:spcBef>
              <a:spcAft>
                <a:spcPts val="0"/>
              </a:spcAft>
              <a:buSzPts val="1600"/>
              <a:buFont typeface="Arial"/>
              <a:buChar char="•"/>
            </a:pPr>
            <a:r>
              <a:rPr b="0" i="0" lang="en-IN" sz="2000">
                <a:solidFill>
                  <a:srgbClr val="000000"/>
                </a:solidFill>
                <a:latin typeface="Arial"/>
                <a:ea typeface="Arial"/>
                <a:cs typeface="Arial"/>
                <a:sym typeface="Arial"/>
              </a:rPr>
              <a:t>Changes to a table are not automatically propagated to views created on that table. For example, if you drop a column in a table, the views on that table might become invalid.</a:t>
            </a:r>
            <a:endParaRPr/>
          </a:p>
          <a:p>
            <a:pPr indent="-342900" lvl="0" marL="342900" rtl="0" algn="l">
              <a:spcBef>
                <a:spcPts val="1000"/>
              </a:spcBef>
              <a:spcAft>
                <a:spcPts val="0"/>
              </a:spcAft>
              <a:buSzPts val="1600"/>
              <a:buFont typeface="Arial"/>
              <a:buChar char="•"/>
            </a:pPr>
            <a:r>
              <a:rPr b="0" i="0" lang="en-IN" sz="2000">
                <a:solidFill>
                  <a:srgbClr val="000000"/>
                </a:solidFill>
                <a:latin typeface="Arial"/>
                <a:ea typeface="Arial"/>
                <a:cs typeface="Arial"/>
                <a:sym typeface="Arial"/>
              </a:rPr>
              <a:t>Views are read-only (i.e. you cannot execute DML commands directly on a view). However, you can use a view in a subquery within a DML statement that updates the underlying base table.</a:t>
            </a:r>
            <a:endParaRPr/>
          </a:p>
        </p:txBody>
      </p:sp>
    </p:spTree>
  </p:cSld>
  <p:clrMapOvr>
    <a:masterClrMapping/>
  </p:clrMapOvr>
  <p:transition advTm="1000" spd="slow" p14:dur="1500">
    <p:split orient="ver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0" name="Shape 430"/>
        <p:cNvGrpSpPr/>
        <p:nvPr/>
      </p:nvGrpSpPr>
      <p:grpSpPr>
        <a:xfrm>
          <a:off x="0" y="0"/>
          <a:ext cx="0" cy="0"/>
          <a:chOff x="0" y="0"/>
          <a:chExt cx="0" cy="0"/>
        </a:xfrm>
      </p:grpSpPr>
      <p:sp>
        <p:nvSpPr>
          <p:cNvPr id="431" name="Google Shape;431;p9"/>
          <p:cNvSpPr txBox="1"/>
          <p:nvPr>
            <p:ph type="title"/>
          </p:nvPr>
        </p:nvSpPr>
        <p:spPr>
          <a:xfrm>
            <a:off x="1154953" y="973668"/>
            <a:ext cx="8761413" cy="70696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lt2"/>
              </a:buClr>
              <a:buSzPts val="3600"/>
              <a:buFont typeface="Century Gothic"/>
              <a:buNone/>
            </a:pPr>
            <a:r>
              <a:rPr lang="en-IN"/>
              <a:t>SCHEMAS </a:t>
            </a:r>
            <a:endParaRPr/>
          </a:p>
        </p:txBody>
      </p:sp>
      <p:sp>
        <p:nvSpPr>
          <p:cNvPr id="432" name="Google Shape;432;p9"/>
          <p:cNvSpPr txBox="1"/>
          <p:nvPr>
            <p:ph idx="1" type="body"/>
          </p:nvPr>
        </p:nvSpPr>
        <p:spPr>
          <a:xfrm>
            <a:off x="1154955" y="2603500"/>
            <a:ext cx="8761412" cy="34163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1600"/>
              <a:buNone/>
            </a:pPr>
            <a:r>
              <a:rPr lang="en-IN" sz="2000">
                <a:latin typeface="Arial"/>
                <a:ea typeface="Arial"/>
                <a:cs typeface="Arial"/>
                <a:sym typeface="Arial"/>
              </a:rPr>
              <a:t>A database schema defines how data is organized within a relational database; this is inclusive of logical constraints such as, table names, fields, data types, and the relationships between these entities. Schemas commonly use visual representations to communicate the architecture of the database, becoming the foundation for an organization’s data management discipline</a:t>
            </a:r>
            <a:endParaRPr sz="2000">
              <a:latin typeface="Arial"/>
              <a:ea typeface="Arial"/>
              <a:cs typeface="Arial"/>
              <a:sym typeface="Arial"/>
            </a:endParaRPr>
          </a:p>
        </p:txBody>
      </p:sp>
    </p:spTree>
  </p:cSld>
  <p:clrMapOvr>
    <a:masterClrMapping/>
  </p:clrMapOvr>
  <p:transition advTm="1000" spd="slow" p14:dur="1500">
    <p:split orient="vert"/>
  </p:transition>
</p:sld>
</file>

<file path=ppt/theme/theme1.xml><?xml version="1.0" encoding="utf-8"?>
<a:theme xmlns:a="http://schemas.openxmlformats.org/drawingml/2006/main" xmlns:r="http://schemas.openxmlformats.org/officeDocument/2006/relationships" name="Ion Boardroom">
  <a:themeElements>
    <a:clrScheme name="Ion Boardroom">
      <a:dk1>
        <a:srgbClr val="000000"/>
      </a:dk1>
      <a:lt1>
        <a:srgbClr val="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rushVTI">
  <a:themeElements>
    <a:clrScheme name="Office">
      <a:dk1>
        <a:srgbClr val="000000"/>
      </a:dk1>
      <a:lt1>
        <a:srgbClr val="FFFFFF"/>
      </a:lt1>
      <a:dk2>
        <a:srgbClr val="1D242E"/>
      </a:dk2>
      <a:lt2>
        <a:srgbClr val="F2F1F1"/>
      </a:lt2>
      <a:accent1>
        <a:srgbClr val="4472C4"/>
      </a:accent1>
      <a:accent2>
        <a:srgbClr val="ED7D31"/>
      </a:accent2>
      <a:accent3>
        <a:srgbClr val="A3A3A3"/>
      </a:accent3>
      <a:accent4>
        <a:srgbClr val="CF9B00"/>
      </a:accent4>
      <a:accent5>
        <a:srgbClr val="5B9BD5"/>
      </a:accent5>
      <a:accent6>
        <a:srgbClr val="70AD47"/>
      </a:accent6>
      <a:hlink>
        <a:srgbClr val="D26012"/>
      </a:hlink>
      <a:folHlink>
        <a:srgbClr val="9A587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Ion Boardroom">
  <a:themeElements>
    <a:clrScheme name="Ion Boardroom">
      <a:dk1>
        <a:srgbClr val="000000"/>
      </a:dk1>
      <a:lt1>
        <a:srgbClr val="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2022-11-26T08:39:45Z</dcterms:created>
  <dc:creator>Jyotsana Todariya (CSI Interfusion Inc)</dc:creator>
</cp:coreProperties>
</file>