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85" r:id="rId2"/>
  </p:sldMasterIdLst>
  <p:notesMasterIdLst>
    <p:notesMasterId r:id="rId4"/>
  </p:notesMasterIdLst>
  <p:sldIdLst>
    <p:sldId id="49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173"/>
    <a:srgbClr val="3060FE"/>
    <a:srgbClr val="2789FE"/>
    <a:srgbClr val="FFC500"/>
    <a:srgbClr val="ABFA6A"/>
    <a:srgbClr val="FF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288B5-52AA-436B-A35B-3CDFA0E07A81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A912F-B572-468B-869E-3E186C407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23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FF94-BD74-4814-B46F-A96C1DF4FCA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0056-DD87-43AF-B006-31B1D7E9E59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64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FF94-BD74-4814-B46F-A96C1DF4FCA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0056-DD87-43AF-B006-31B1D7E9E59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9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FF94-BD74-4814-B46F-A96C1DF4FCA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0056-DD87-43AF-B006-31B1D7E9E59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8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758" y="2130849"/>
            <a:ext cx="10362485" cy="14701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716"/>
            <a:ext cx="8535353" cy="1752296"/>
          </a:xfrm>
        </p:spPr>
        <p:txBody>
          <a:bodyPr/>
          <a:lstStyle>
            <a:lvl1pPr marL="0" indent="0" algn="ctr">
              <a:buNone/>
              <a:defRPr/>
            </a:lvl1pPr>
            <a:lvl2pPr marL="342854" indent="0" algn="ctr">
              <a:buNone/>
              <a:defRPr/>
            </a:lvl2pPr>
            <a:lvl3pPr marL="685709" indent="0" algn="ctr">
              <a:buNone/>
              <a:defRPr/>
            </a:lvl3pPr>
            <a:lvl4pPr marL="1028563" indent="0" algn="ctr">
              <a:buNone/>
              <a:defRPr/>
            </a:lvl4pPr>
            <a:lvl5pPr marL="1371417" indent="0" algn="ctr">
              <a:buNone/>
              <a:defRPr/>
            </a:lvl5pPr>
            <a:lvl6pPr marL="1714271" indent="0" algn="ctr">
              <a:buNone/>
              <a:defRPr/>
            </a:lvl6pPr>
            <a:lvl7pPr marL="2057126" indent="0" algn="ctr">
              <a:buNone/>
              <a:defRPr/>
            </a:lvl7pPr>
            <a:lvl8pPr marL="2399980" indent="0" algn="ctr">
              <a:buNone/>
              <a:defRPr/>
            </a:lvl8pPr>
            <a:lvl9pPr marL="274283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3E775F-4448-4D14-8960-9375F831A0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Cambridge Concept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787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A8D935-6EDF-4CE0-886F-4DD177C31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Cambridge Concept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1309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593" y="4406929"/>
            <a:ext cx="10362485" cy="136183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593" y="2907001"/>
            <a:ext cx="10362485" cy="149992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54" indent="0">
              <a:buNone/>
              <a:defRPr sz="1350"/>
            </a:lvl2pPr>
            <a:lvl3pPr marL="685709" indent="0">
              <a:buNone/>
              <a:defRPr sz="1200"/>
            </a:lvl3pPr>
            <a:lvl4pPr marL="1028563" indent="0">
              <a:buNone/>
              <a:defRPr sz="1050"/>
            </a:lvl4pPr>
            <a:lvl5pPr marL="1371417" indent="0">
              <a:buNone/>
              <a:defRPr sz="1050"/>
            </a:lvl5pPr>
            <a:lvl6pPr marL="1714271" indent="0">
              <a:buNone/>
              <a:defRPr sz="1050"/>
            </a:lvl6pPr>
            <a:lvl7pPr marL="2057126" indent="0">
              <a:buNone/>
              <a:defRPr sz="1050"/>
            </a:lvl7pPr>
            <a:lvl8pPr marL="2399980" indent="0">
              <a:buNone/>
              <a:defRPr sz="1050"/>
            </a:lvl8pPr>
            <a:lvl9pPr marL="2742834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3EF891-80C9-4F2A-9C09-32A66B46EA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Cambridge Concept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92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3534" y="1599923"/>
            <a:ext cx="4262912" cy="452597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0791" y="1599923"/>
            <a:ext cx="4262912" cy="452597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95EB17-9379-480E-B129-38C4091312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Cambridge Concept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0278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838" y="274987"/>
            <a:ext cx="10972324" cy="114280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839" y="1535640"/>
            <a:ext cx="5386110" cy="6392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4" indent="0">
              <a:buNone/>
              <a:defRPr sz="1500" b="1"/>
            </a:lvl2pPr>
            <a:lvl3pPr marL="685709" indent="0">
              <a:buNone/>
              <a:defRPr sz="1350" b="1"/>
            </a:lvl3pPr>
            <a:lvl4pPr marL="1028563" indent="0">
              <a:buNone/>
              <a:defRPr sz="1200" b="1"/>
            </a:lvl4pPr>
            <a:lvl5pPr marL="1371417" indent="0">
              <a:buNone/>
              <a:defRPr sz="1200" b="1"/>
            </a:lvl5pPr>
            <a:lvl6pPr marL="1714271" indent="0">
              <a:buNone/>
              <a:defRPr sz="1200" b="1"/>
            </a:lvl6pPr>
            <a:lvl7pPr marL="2057126" indent="0">
              <a:buNone/>
              <a:defRPr sz="1200" b="1"/>
            </a:lvl7pPr>
            <a:lvl8pPr marL="2399980" indent="0">
              <a:buNone/>
              <a:defRPr sz="1200" b="1"/>
            </a:lvl8pPr>
            <a:lvl9pPr marL="27428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839" y="2174894"/>
            <a:ext cx="5386110" cy="395099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70" y="1535640"/>
            <a:ext cx="5388492" cy="6392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4" indent="0">
              <a:buNone/>
              <a:defRPr sz="1500" b="1"/>
            </a:lvl2pPr>
            <a:lvl3pPr marL="685709" indent="0">
              <a:buNone/>
              <a:defRPr sz="1350" b="1"/>
            </a:lvl3pPr>
            <a:lvl4pPr marL="1028563" indent="0">
              <a:buNone/>
              <a:defRPr sz="1200" b="1"/>
            </a:lvl4pPr>
            <a:lvl5pPr marL="1371417" indent="0">
              <a:buNone/>
              <a:defRPr sz="1200" b="1"/>
            </a:lvl5pPr>
            <a:lvl6pPr marL="1714271" indent="0">
              <a:buNone/>
              <a:defRPr sz="1200" b="1"/>
            </a:lvl6pPr>
            <a:lvl7pPr marL="2057126" indent="0">
              <a:buNone/>
              <a:defRPr sz="1200" b="1"/>
            </a:lvl7pPr>
            <a:lvl8pPr marL="2399980" indent="0">
              <a:buNone/>
              <a:defRPr sz="1200" b="1"/>
            </a:lvl8pPr>
            <a:lvl9pPr marL="27428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70" y="2174894"/>
            <a:ext cx="5388492" cy="395099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109C0F3-EC65-4EAA-9208-85492534CD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Cambridge Concept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38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8CE215B-400A-4807-81CC-EA025CB9A3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Cambridge Concept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6516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6E9B1AE-C6D6-49C0-8BF7-29BF49E66B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Cambridge Concept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029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839" y="272607"/>
            <a:ext cx="4010401" cy="11630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3" y="272607"/>
            <a:ext cx="6815419" cy="58532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839" y="1435644"/>
            <a:ext cx="4010401" cy="4690248"/>
          </a:xfrm>
        </p:spPr>
        <p:txBody>
          <a:bodyPr/>
          <a:lstStyle>
            <a:lvl1pPr marL="0" indent="0">
              <a:buNone/>
              <a:defRPr sz="1050"/>
            </a:lvl1pPr>
            <a:lvl2pPr marL="342854" indent="0">
              <a:buNone/>
              <a:defRPr sz="900"/>
            </a:lvl2pPr>
            <a:lvl3pPr marL="685709" indent="0">
              <a:buNone/>
              <a:defRPr sz="750"/>
            </a:lvl3pPr>
            <a:lvl4pPr marL="1028563" indent="0">
              <a:buNone/>
              <a:defRPr sz="675"/>
            </a:lvl4pPr>
            <a:lvl5pPr marL="1371417" indent="0">
              <a:buNone/>
              <a:defRPr sz="675"/>
            </a:lvl5pPr>
            <a:lvl6pPr marL="1714271" indent="0">
              <a:buNone/>
              <a:defRPr sz="675"/>
            </a:lvl6pPr>
            <a:lvl7pPr marL="2057126" indent="0">
              <a:buNone/>
              <a:defRPr sz="675"/>
            </a:lvl7pPr>
            <a:lvl8pPr marL="2399980" indent="0">
              <a:buNone/>
              <a:defRPr sz="675"/>
            </a:lvl8pPr>
            <a:lvl9pPr marL="274283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9B701-6091-462D-BB1C-CEE09BEBA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Cambridge Concept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011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FF94-BD74-4814-B46F-A96C1DF4FCA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0056-DD87-43AF-B006-31B1D7E9E59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328" y="4800957"/>
            <a:ext cx="7315676" cy="5666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328" y="613066"/>
            <a:ext cx="7315676" cy="4114086"/>
          </a:xfrm>
        </p:spPr>
        <p:txBody>
          <a:bodyPr/>
          <a:lstStyle>
            <a:lvl1pPr marL="0" indent="0">
              <a:buNone/>
              <a:defRPr sz="2400"/>
            </a:lvl1pPr>
            <a:lvl2pPr marL="342854" indent="0">
              <a:buNone/>
              <a:defRPr sz="2100"/>
            </a:lvl2pPr>
            <a:lvl3pPr marL="685709" indent="0">
              <a:buNone/>
              <a:defRPr sz="1800"/>
            </a:lvl3pPr>
            <a:lvl4pPr marL="1028563" indent="0">
              <a:buNone/>
              <a:defRPr sz="1500"/>
            </a:lvl4pPr>
            <a:lvl5pPr marL="1371417" indent="0">
              <a:buNone/>
              <a:defRPr sz="1500"/>
            </a:lvl5pPr>
            <a:lvl6pPr marL="1714271" indent="0">
              <a:buNone/>
              <a:defRPr sz="1500"/>
            </a:lvl6pPr>
            <a:lvl7pPr marL="2057126" indent="0">
              <a:buNone/>
              <a:defRPr sz="1500"/>
            </a:lvl7pPr>
            <a:lvl8pPr marL="2399980" indent="0">
              <a:buNone/>
              <a:defRPr sz="1500"/>
            </a:lvl8pPr>
            <a:lvl9pPr marL="2742834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328" y="5367596"/>
            <a:ext cx="7315676" cy="804723"/>
          </a:xfrm>
        </p:spPr>
        <p:txBody>
          <a:bodyPr/>
          <a:lstStyle>
            <a:lvl1pPr marL="0" indent="0">
              <a:buNone/>
              <a:defRPr sz="1050"/>
            </a:lvl1pPr>
            <a:lvl2pPr marL="342854" indent="0">
              <a:buNone/>
              <a:defRPr sz="900"/>
            </a:lvl2pPr>
            <a:lvl3pPr marL="685709" indent="0">
              <a:buNone/>
              <a:defRPr sz="750"/>
            </a:lvl3pPr>
            <a:lvl4pPr marL="1028563" indent="0">
              <a:buNone/>
              <a:defRPr sz="675"/>
            </a:lvl4pPr>
            <a:lvl5pPr marL="1371417" indent="0">
              <a:buNone/>
              <a:defRPr sz="675"/>
            </a:lvl5pPr>
            <a:lvl6pPr marL="1714271" indent="0">
              <a:buNone/>
              <a:defRPr sz="675"/>
            </a:lvl6pPr>
            <a:lvl7pPr marL="2057126" indent="0">
              <a:buNone/>
              <a:defRPr sz="675"/>
            </a:lvl7pPr>
            <a:lvl8pPr marL="2399980" indent="0">
              <a:buNone/>
              <a:defRPr sz="675"/>
            </a:lvl8pPr>
            <a:lvl9pPr marL="274283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AE9F7-F5C0-40CF-8C16-A52AFC163D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Cambridge Concept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859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E1226D-154C-466B-A455-D54C9D22AA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Cambridge Concept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2864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1044" y="274987"/>
            <a:ext cx="2845514" cy="58509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00" y="274987"/>
            <a:ext cx="8422200" cy="58509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5B633D-BA5A-4133-AE66-9333B101DF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Cambridge Concept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817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FF94-BD74-4814-B46F-A96C1DF4FCA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0056-DD87-43AF-B006-31B1D7E9E59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2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FF94-BD74-4814-B46F-A96C1DF4FCA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0056-DD87-43AF-B006-31B1D7E9E59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4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FF94-BD74-4814-B46F-A96C1DF4FCA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0056-DD87-43AF-B006-31B1D7E9E59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FF94-BD74-4814-B46F-A96C1DF4FCA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0056-DD87-43AF-B006-31B1D7E9E59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17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FF94-BD74-4814-B46F-A96C1DF4FCA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0056-DD87-43AF-B006-31B1D7E9E59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8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FF94-BD74-4814-B46F-A96C1DF4FCA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0056-DD87-43AF-B006-31B1D7E9E59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9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FF94-BD74-4814-B46F-A96C1DF4FCA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0056-DD87-43AF-B006-31B1D7E9E59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7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40"/>
            <a:fld id="{B7E0FF94-BD74-4814-B46F-A96C1DF4FCA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1219140"/>
              <a:t>22/12/2018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4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40"/>
            <a:fld id="{E53F0056-DD87-43AF-B006-31B1D7E9E59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121914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121914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782DA28-9578-4608-86D7-EFCF6E9BA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4499" y="274987"/>
            <a:ext cx="11382059" cy="114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4649" tIns="72308" rIns="144649" bIns="723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33CBF98-B5DE-43B0-B5FD-893CB025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73534" y="1599923"/>
            <a:ext cx="8640169" cy="452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4649" tIns="72308" rIns="144649" bIns="72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728964" name="Rectangle 4">
            <a:extLst>
              <a:ext uri="{FF2B5EF4-FFF2-40B4-BE49-F238E27FC236}">
                <a16:creationId xmlns:a16="http://schemas.microsoft.com/office/drawing/2014/main" id="{3F4C397C-8DC1-41AC-89D7-6E8EE40B78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122" y="6419927"/>
            <a:ext cx="3535156" cy="28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649" tIns="72308" rIns="144649" bIns="72308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425" smtClean="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Cambridge Concept Group</a:t>
            </a:r>
            <a:endParaRPr lang="en-US"/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AB8F4F4A-CE32-401C-85D4-1ED0457270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1787" y="6443735"/>
            <a:ext cx="4407034" cy="32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468" tIns="54222" rIns="108468" bIns="54222">
            <a:spAutoFit/>
          </a:bodyPr>
          <a:lstStyle>
            <a:lvl1pPr defTabSz="1450975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50975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50975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50975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50975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buFontTx/>
              <a:buNone/>
            </a:pPr>
            <a:r>
              <a:rPr lang="en-GB" altLang="en-US" sz="1425">
                <a:solidFill>
                  <a:schemeClr val="bg2"/>
                </a:solidFill>
              </a:rPr>
              <a:t>New Platform Update	</a:t>
            </a:r>
            <a:fld id="{DA70FD81-B1DD-4E35-B54D-513FADBC8511}" type="slidenum">
              <a:rPr lang="en-GB" altLang="en-US" sz="1425">
                <a:solidFill>
                  <a:schemeClr val="bg2"/>
                </a:solidFill>
              </a:rPr>
              <a:pPr algn="r" eaLnBrk="1" hangingPunct="1">
                <a:buFontTx/>
                <a:buNone/>
              </a:pPr>
              <a:t>‹#›</a:t>
            </a:fld>
            <a:endParaRPr lang="en-US" altLang="en-US" sz="1425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03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xStyles>
    <p:titleStyle>
      <a:lvl1pPr algn="ctr" defTabSz="1088086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1088086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defTabSz="1088086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defTabSz="1088086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defTabSz="1088086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342854" algn="ctr" defTabSz="1088086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685709" algn="ctr" defTabSz="1088086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028563" algn="ctr" defTabSz="1088086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371417" algn="ctr" defTabSz="1088086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64284" indent="-264284" algn="l" defTabSz="1088086" rtl="0" eaLnBrk="0" fontAlgn="base" hangingPunct="0">
        <a:spcBef>
          <a:spcPct val="20000"/>
        </a:spcBef>
        <a:spcAft>
          <a:spcPct val="0"/>
        </a:spcAft>
        <a:buChar char="•"/>
        <a:defRPr sz="2775">
          <a:solidFill>
            <a:srgbClr val="4D4D4D"/>
          </a:solidFill>
          <a:latin typeface="+mn-lt"/>
          <a:ea typeface="+mn-ea"/>
          <a:cs typeface="+mn-cs"/>
        </a:defRPr>
      </a:lvl1pPr>
      <a:lvl2pPr marL="807136" indent="-263093" algn="l" defTabSz="1088086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rgbClr val="4D4D4D"/>
          </a:solidFill>
          <a:latin typeface="+mn-lt"/>
        </a:defRPr>
      </a:lvl2pPr>
      <a:lvl3pPr marL="1360703" indent="-272617" algn="l" defTabSz="1088086" rtl="0" eaLnBrk="0" fontAlgn="base" hangingPunct="0">
        <a:spcBef>
          <a:spcPct val="20000"/>
        </a:spcBef>
        <a:spcAft>
          <a:spcPct val="0"/>
        </a:spcAft>
        <a:buChar char="•"/>
        <a:defRPr sz="2175">
          <a:solidFill>
            <a:srgbClr val="4D4D4D"/>
          </a:solidFill>
          <a:latin typeface="+mn-lt"/>
        </a:defRPr>
      </a:lvl3pPr>
      <a:lvl4pPr marL="1904746" indent="-272617" algn="l" defTabSz="1088086" rtl="0" eaLnBrk="0" fontAlgn="base" hangingPunct="0">
        <a:spcBef>
          <a:spcPct val="20000"/>
        </a:spcBef>
        <a:spcAft>
          <a:spcPct val="0"/>
        </a:spcAft>
        <a:buChar char="–"/>
        <a:defRPr sz="2175">
          <a:solidFill>
            <a:srgbClr val="4D4D4D"/>
          </a:solidFill>
          <a:latin typeface="+mn-lt"/>
        </a:defRPr>
      </a:lvl4pPr>
      <a:lvl5pPr marL="2448789" indent="-272617" algn="l" defTabSz="1088086" rtl="0" eaLnBrk="0" fontAlgn="base" hangingPunct="0">
        <a:spcBef>
          <a:spcPct val="20000"/>
        </a:spcBef>
        <a:spcAft>
          <a:spcPct val="0"/>
        </a:spcAft>
        <a:buChar char="»"/>
        <a:defRPr sz="2175">
          <a:solidFill>
            <a:srgbClr val="4D4D4D"/>
          </a:solidFill>
          <a:latin typeface="+mn-lt"/>
        </a:defRPr>
      </a:lvl5pPr>
      <a:lvl6pPr marL="2791644" indent="-272617" algn="l" defTabSz="1088086" rtl="0" fontAlgn="base">
        <a:spcBef>
          <a:spcPct val="20000"/>
        </a:spcBef>
        <a:spcAft>
          <a:spcPct val="0"/>
        </a:spcAft>
        <a:buChar char="»"/>
        <a:defRPr sz="2175">
          <a:solidFill>
            <a:srgbClr val="4D4D4D"/>
          </a:solidFill>
          <a:latin typeface="+mn-lt"/>
        </a:defRPr>
      </a:lvl6pPr>
      <a:lvl7pPr marL="3134498" indent="-272617" algn="l" defTabSz="1088086" rtl="0" fontAlgn="base">
        <a:spcBef>
          <a:spcPct val="20000"/>
        </a:spcBef>
        <a:spcAft>
          <a:spcPct val="0"/>
        </a:spcAft>
        <a:buChar char="»"/>
        <a:defRPr sz="2175">
          <a:solidFill>
            <a:srgbClr val="4D4D4D"/>
          </a:solidFill>
          <a:latin typeface="+mn-lt"/>
        </a:defRPr>
      </a:lvl7pPr>
      <a:lvl8pPr marL="3477352" indent="-272617" algn="l" defTabSz="1088086" rtl="0" fontAlgn="base">
        <a:spcBef>
          <a:spcPct val="20000"/>
        </a:spcBef>
        <a:spcAft>
          <a:spcPct val="0"/>
        </a:spcAft>
        <a:buChar char="»"/>
        <a:defRPr sz="2175">
          <a:solidFill>
            <a:srgbClr val="4D4D4D"/>
          </a:solidFill>
          <a:latin typeface="+mn-lt"/>
        </a:defRPr>
      </a:lvl8pPr>
      <a:lvl9pPr marL="3820207" indent="-272617" algn="l" defTabSz="1088086" rtl="0" fontAlgn="base">
        <a:spcBef>
          <a:spcPct val="20000"/>
        </a:spcBef>
        <a:spcAft>
          <a:spcPct val="0"/>
        </a:spcAft>
        <a:buChar char="»"/>
        <a:defRPr sz="2175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9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3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7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1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6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80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4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4740" y="-11170"/>
            <a:ext cx="1743739" cy="1143000"/>
          </a:xfrm>
        </p:spPr>
        <p:txBody>
          <a:bodyPr>
            <a:normAutofit/>
          </a:bodyPr>
          <a:lstStyle/>
          <a:p>
            <a:pPr algn="l"/>
            <a:r>
              <a:rPr lang="en-GB" sz="4800" dirty="0"/>
              <a:t>Name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8968" y="1079198"/>
            <a:ext cx="6446507" cy="5778801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Concept: Factual 1 line description.</a:t>
            </a:r>
          </a:p>
          <a:p>
            <a:r>
              <a:rPr lang="en-GB" sz="2000" dirty="0"/>
              <a:t>Genre: Clarification of market area and game genre.</a:t>
            </a:r>
          </a:p>
          <a:p>
            <a:r>
              <a:rPr lang="en-GB" sz="2000" dirty="0"/>
              <a:t>X statement: Emotive description of the concept.</a:t>
            </a:r>
          </a:p>
          <a:p>
            <a:r>
              <a:rPr lang="en-GB" sz="2000" dirty="0"/>
              <a:t>Description: Practical user story of product.</a:t>
            </a:r>
          </a:p>
          <a:p>
            <a:r>
              <a:rPr lang="en-GB" sz="2000" dirty="0"/>
              <a:t>Key Features:</a:t>
            </a:r>
          </a:p>
          <a:p>
            <a:pPr lvl="1"/>
            <a:r>
              <a:rPr lang="en-GB" sz="1600" dirty="0"/>
              <a:t>3 Unique elements that make your product stand out from the competition. </a:t>
            </a:r>
          </a:p>
          <a:p>
            <a:pPr lvl="1"/>
            <a:r>
              <a:rPr lang="en-GB" sz="1600" dirty="0"/>
              <a:t>Also known as USP’s. Can go on to be the pillars of your product. </a:t>
            </a:r>
          </a:p>
          <a:p>
            <a:pPr lvl="1"/>
            <a:r>
              <a:rPr lang="en-GB" sz="1600" dirty="0"/>
              <a:t>It’s good to make all three very different. (Graphics, Gameplay and Brad Pitt stars in it for example.  </a:t>
            </a:r>
            <a:r>
              <a:rPr lang="en-GB" sz="1600" dirty="0">
                <a:sym typeface="Wingdings" panose="05000000000000000000" pitchFamily="2" charset="2"/>
              </a:rPr>
              <a:t></a:t>
            </a:r>
            <a:r>
              <a:rPr lang="en-GB" sz="1600" dirty="0"/>
              <a:t>)</a:t>
            </a:r>
          </a:p>
          <a:p>
            <a:endParaRPr lang="en-GB" sz="1333" dirty="0"/>
          </a:p>
          <a:p>
            <a:r>
              <a:rPr lang="en-GB" sz="2000" dirty="0"/>
              <a:t>Audience: Who is it aimed at and how many of them are there? </a:t>
            </a:r>
          </a:p>
          <a:p>
            <a:r>
              <a:rPr lang="en-GB" sz="2000" dirty="0"/>
              <a:t>Competitive analysis: Is there anything else like this on the market?</a:t>
            </a:r>
          </a:p>
          <a:p>
            <a:r>
              <a:rPr lang="en-GB" sz="2000" dirty="0"/>
              <a:t>The Ask: What are you looking for?</a:t>
            </a:r>
          </a:p>
          <a:p>
            <a:r>
              <a:rPr lang="en-GB" sz="2000" dirty="0"/>
              <a:t>The Return:  What % of the total market = the money the game can make.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68759" y="1892598"/>
            <a:ext cx="4687069" cy="34470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121917" tIns="60959" rIns="121917" bIns="60959" rtlCol="0">
            <a:spAutoFit/>
          </a:bodyPr>
          <a:lstStyle/>
          <a:p>
            <a:pPr marL="0" marR="0" lvl="0" indent="0" algn="ct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 picture</a:t>
            </a:r>
          </a:p>
          <a:p>
            <a:pPr marL="0" marR="0" lvl="0" indent="0" algn="ct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B84730CE-6076-4AE7-8256-EE204B755E46}"/>
              </a:ext>
            </a:extLst>
          </p:cNvPr>
          <p:cNvSpPr txBox="1">
            <a:spLocks/>
          </p:cNvSpPr>
          <p:nvPr/>
        </p:nvSpPr>
        <p:spPr>
          <a:xfrm>
            <a:off x="4263442" y="-15835"/>
            <a:ext cx="2520985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>
            <a:lvl1pPr algn="ctr" defTabSz="121914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Company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6A7FA27D-0F98-4695-B9FE-4B7196163E3B}"/>
              </a:ext>
            </a:extLst>
          </p:cNvPr>
          <p:cNvSpPr txBox="1">
            <a:spLocks/>
          </p:cNvSpPr>
          <p:nvPr/>
        </p:nvSpPr>
        <p:spPr>
          <a:xfrm>
            <a:off x="8046721" y="-10057"/>
            <a:ext cx="2887095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121914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914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Game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CC980F-435A-4052-84A9-A3A9825E73F7}"/>
              </a:ext>
            </a:extLst>
          </p:cNvPr>
          <p:cNvSpPr txBox="1">
            <a:spLocks/>
          </p:cNvSpPr>
          <p:nvPr/>
        </p:nvSpPr>
        <p:spPr>
          <a:xfrm>
            <a:off x="8620298" y="6381429"/>
            <a:ext cx="3379681" cy="360896"/>
          </a:xfrm>
          <a:prstGeom prst="rect">
            <a:avLst/>
          </a:prstGeom>
        </p:spPr>
        <p:txBody>
          <a:bodyPr vert="horz" lIns="91439" tIns="45719" rIns="91439" bIns="45719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67" dirty="0">
                <a:solidFill>
                  <a:prstClr val="white">
                    <a:lumMod val="50000"/>
                  </a:prstClr>
                </a:solidFill>
                <a:latin typeface="Segoe Keycaps" panose="020B0501040204020203" pitchFamily="34" charset="0"/>
              </a:rPr>
              <a:t>Company Name and Date. Copyright.</a:t>
            </a:r>
            <a:endParaRPr kumimoji="0" lang="en-GB" sz="1467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Keycaps" panose="020B0501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B58EA9-BCCF-42E7-B992-3155312851EE}"/>
              </a:ext>
            </a:extLst>
          </p:cNvPr>
          <p:cNvSpPr txBox="1">
            <a:spLocks/>
          </p:cNvSpPr>
          <p:nvPr/>
        </p:nvSpPr>
        <p:spPr>
          <a:xfrm>
            <a:off x="7268759" y="5365274"/>
            <a:ext cx="4687069" cy="360896"/>
          </a:xfrm>
          <a:prstGeom prst="rect">
            <a:avLst/>
          </a:prstGeom>
        </p:spPr>
        <p:txBody>
          <a:bodyPr vert="horz" lIns="91439" tIns="45719" rIns="91439" bIns="45719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67" dirty="0">
                <a:solidFill>
                  <a:prstClr val="white">
                    <a:lumMod val="50000"/>
                  </a:prstClr>
                </a:solidFill>
                <a:latin typeface="Segoe Keycaps" panose="020B0501040204020203" pitchFamily="34" charset="0"/>
              </a:rPr>
              <a:t>NB: Use the background of the slide. Have a subtle image that says something about the concept. </a:t>
            </a:r>
            <a:endParaRPr kumimoji="0" lang="en-GB" sz="1467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Keycaps" panose="020B0501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48873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7_Default Design">
  <a:themeElements>
    <a:clrScheme name="17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44649" tIns="72308" rIns="144649" bIns="72308" numCol="1" anchor="t" anchorCtr="0" compatLnSpc="1">
        <a:prstTxWarp prst="textNoShape">
          <a:avLst/>
        </a:prstTxWarp>
      </a:bodyPr>
      <a:lstStyle>
        <a:defPPr marL="0" marR="0" indent="0" algn="l" defTabSz="14509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44649" tIns="72308" rIns="144649" bIns="72308" numCol="1" anchor="t" anchorCtr="0" compatLnSpc="1">
        <a:prstTxWarp prst="textNoShape">
          <a:avLst/>
        </a:prstTxWarp>
      </a:bodyPr>
      <a:lstStyle>
        <a:defPPr marL="0" marR="0" indent="0" algn="l" defTabSz="14509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7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177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Segoe Keycaps</vt:lpstr>
      <vt:lpstr>Segoe UI Light</vt:lpstr>
      <vt:lpstr>Wingdings</vt:lpstr>
      <vt:lpstr>3_Office Theme</vt:lpstr>
      <vt:lpstr>17_Default Design</vt:lpstr>
      <vt:lpstr>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88</cp:revision>
  <dcterms:created xsi:type="dcterms:W3CDTF">2018-12-14T14:04:23Z</dcterms:created>
  <dcterms:modified xsi:type="dcterms:W3CDTF">2018-12-22T12:58:42Z</dcterms:modified>
</cp:coreProperties>
</file>