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p.powerbi.com/links/pJoNvyZI98?ctid=06943ac0-3679-4445-9507-60447807fa0d&amp;bookmarkGuid=1c4c2a5a-c351-4370-868f-c4f74d93f09c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Analytics Dashboard (2003–2010)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Total Sales: 10.03M</a:t>
            </a:r>
          </a:p>
          <a:p>
            <a:pPr>
              <a:defRPr sz="2400"/>
            </a:pPr>
            <a:r>
              <a:t>Total Orders: 29M</a:t>
            </a:r>
          </a:p>
          <a:p>
            <a:pPr>
              <a:defRPr sz="2400"/>
            </a:pPr>
            <a:r>
              <a:t>Average Sales Value: 3.55K</a:t>
            </a:r>
          </a:p>
          <a:p>
            <a:pPr>
              <a:defRPr sz="2400"/>
            </a:pPr>
            <a:r>
              <a:t>Order Date Range: Feb 24, 2003 – Nov 16, 2010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Classic Cars: Top performer with over 4M sales.</a:t>
            </a:r>
          </a:p>
          <a:p>
            <a:pPr>
              <a:defRPr sz="2000"/>
            </a:pPr>
            <a:r>
              <a:t>Vintage Cars: Strong contributor.</a:t>
            </a:r>
          </a:p>
          <a:p>
            <a:pPr>
              <a:defRPr sz="2000"/>
            </a:pPr>
            <a:r>
              <a:t>Motorcycles &amp; Trucks/Buses: Moderate sales figures.</a:t>
            </a:r>
          </a:p>
          <a:p>
            <a:pPr>
              <a:defRPr sz="2000"/>
            </a:pPr>
            <a:r>
              <a:t>Diversified product lines strengthen overall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Deal Size and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Deal Size Breakdown:</a:t>
            </a:r>
          </a:p>
          <a:p>
            <a:pPr>
              <a:defRPr sz="2000"/>
            </a:pPr>
            <a:r>
              <a:t>- Medium: 6.09M (60.68% of sales)</a:t>
            </a:r>
          </a:p>
          <a:p>
            <a:pPr>
              <a:defRPr sz="2000"/>
            </a:pPr>
            <a:r>
              <a:t>- Small: 2.64M (26.34%)</a:t>
            </a:r>
          </a:p>
          <a:p>
            <a:pPr>
              <a:defRPr sz="2000"/>
            </a:pPr>
            <a:r>
              <a:t>- Large: 1.3M (12.98%)</a:t>
            </a:r>
          </a:p>
          <a:p>
            <a:pPr>
              <a:defRPr sz="2000"/>
            </a:pPr>
            <a:r>
              <a:t>Country Breakdown:</a:t>
            </a:r>
          </a:p>
          <a:p>
            <a:pPr>
              <a:defRPr sz="2000"/>
            </a:pPr>
            <a:r>
              <a:t>- USA leads in total sales (~4M)</a:t>
            </a:r>
          </a:p>
          <a:p>
            <a:pPr>
              <a:defRPr sz="2000"/>
            </a:pPr>
            <a:r>
              <a:t>- Other key contributors: Spain, France, Australia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Insights:</a:t>
            </a:r>
          </a:p>
          <a:p>
            <a:pPr>
              <a:defRPr sz="2000"/>
            </a:pPr>
            <a:r>
              <a:t>- Medium-sized deals drive majority revenue.</a:t>
            </a:r>
          </a:p>
          <a:p>
            <a:pPr>
              <a:defRPr sz="2000"/>
            </a:pPr>
            <a:r>
              <a:t>- USA is largest sales market despite Australia focus.</a:t>
            </a:r>
          </a:p>
          <a:p>
            <a:pPr>
              <a:defRPr sz="2000"/>
            </a:pPr>
            <a:r>
              <a:t>- Classic Cars lead product sales.</a:t>
            </a:r>
          </a:p>
          <a:p>
            <a:pPr>
              <a:defRPr sz="2000"/>
            </a:pPr>
            <a:r>
              <a:t>Recommendations:</a:t>
            </a:r>
          </a:p>
          <a:p>
            <a:pPr>
              <a:defRPr sz="2000"/>
            </a:pPr>
            <a:r>
              <a:t>- Focus on acquiring larger deals.</a:t>
            </a:r>
          </a:p>
          <a:p>
            <a:pPr>
              <a:defRPr sz="2000"/>
            </a:pPr>
            <a:r>
              <a:t>- Invest in top-performing products and regions.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Access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0000FF"/>
                </a:solidFill>
                <a:hlinkClick r:id="rId2"/>
              </a:rPr>
              <a:t>Click here to access the Power BI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