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7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2" r:id="rId17"/>
    <p:sldId id="270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69" autoAdjust="0"/>
    <p:restoredTop sz="86380" autoAdjust="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 smtClean="0"/>
              <a:t>Societe Generale Global Solution Center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6C8C2-6C9D-4BFC-8AE3-A2C339946B9A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F720-EDA1-46D0-9903-80E77DF03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 smtClean="0"/>
              <a:t>Societe Generale Global Solution Center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DE588-9F3F-49E6-AE49-B7E24418787D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5049B-8B1B-49C1-9AF6-188229865A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049B-8B1B-49C1-9AF6-188229865A6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049B-8B1B-49C1-9AF6-188229865A6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049B-8B1B-49C1-9AF6-188229865A6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049B-8B1B-49C1-9AF6-188229865A6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049B-8B1B-49C1-9AF6-188229865A6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049B-8B1B-49C1-9AF6-188229865A6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049B-8B1B-49C1-9AF6-188229865A6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049B-8B1B-49C1-9AF6-188229865A6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049B-8B1B-49C1-9AF6-188229865A6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049B-8B1B-49C1-9AF6-188229865A6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049B-8B1B-49C1-9AF6-188229865A6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049B-8B1B-49C1-9AF6-188229865A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049B-8B1B-49C1-9AF6-188229865A6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049B-8B1B-49C1-9AF6-188229865A6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049B-8B1B-49C1-9AF6-188229865A6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049B-8B1B-49C1-9AF6-188229865A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049B-8B1B-49C1-9AF6-188229865A6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049B-8B1B-49C1-9AF6-188229865A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049B-8B1B-49C1-9AF6-188229865A6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049B-8B1B-49C1-9AF6-188229865A6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3E21-EB7C-42B8-AF09-05D0C9ABEECD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4F75-8C78-4E4B-9B17-84D39F37AAE6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F9AF-423D-4CBE-8122-91CD0CB2C24B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8280-C9AA-4F18-A693-64B8F30B9E87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CFCA-AB6F-4F37-B678-C6A0EA722F6A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17B9-1879-4EAD-BE2B-AAD113F2F2C3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57D-991F-4C82-8576-3599EE30483D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8CDB-C198-4254-B740-7DA6D82D9231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E01F-C57F-46BF-BD8C-F9D165B1EB66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892A-2D61-4EDE-8CAB-DB0C398F446E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E0FB-BB1C-4D5C-9DB6-4B740025CE78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B94DA-29DD-417A-954A-5B2F02899E57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6019800"/>
            <a:ext cx="26670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1981200" y="3048000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SOCIETE GENERALE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58725" y="4114800"/>
            <a:ext cx="6061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VERITAS VOLUME MANAGER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096000"/>
            <a:ext cx="3324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10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16675"/>
            <a:ext cx="2895600" cy="365125"/>
          </a:xfrm>
        </p:spPr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18646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Fundamentals – Virtual Objects – Virtual Manager RAID Levels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457200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6323012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600075"/>
            <a:ext cx="52863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31915" y="1524001"/>
            <a:ext cx="2828459" cy="16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06951" y="3276600"/>
            <a:ext cx="545104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76875" y="1447800"/>
            <a:ext cx="19907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096000"/>
            <a:ext cx="3324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16675"/>
            <a:ext cx="2895600" cy="365125"/>
          </a:xfrm>
        </p:spPr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18646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Fundamentals – Managing Disks &amp; Disk Groups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457200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6323012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" y="6096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  Naming Disk Devices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9144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/>
              <a:t>  Traditional device naming</a:t>
            </a:r>
            <a:endParaRPr lang="en-US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295400"/>
            <a:ext cx="314074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81000" y="2328446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/>
              <a:t>  Enclosure based naming</a:t>
            </a:r>
            <a:endParaRPr lang="en-US" sz="16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2743201"/>
            <a:ext cx="3657599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2450" y="3581400"/>
            <a:ext cx="4019550" cy="9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4800600" y="685800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 smtClean="0"/>
              <a:t>  </a:t>
            </a:r>
            <a:r>
              <a:rPr lang="en-US" sz="1400" dirty="0" smtClean="0"/>
              <a:t>System Wide Reserved Disk Groups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99060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bootdg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defaultdg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nodg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95801" y="2914252"/>
            <a:ext cx="4419048" cy="295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4724400" y="2328446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 smtClean="0"/>
              <a:t>  </a:t>
            </a:r>
            <a:r>
              <a:rPr lang="en-US" sz="1400" dirty="0" smtClean="0"/>
              <a:t>Disk Configuration Stages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4648200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cs typeface="Arial" pitchFamily="34" charset="0"/>
              </a:rPr>
              <a:t> Creating disk group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cs typeface="Arial" pitchFamily="34" charset="0"/>
              </a:rPr>
              <a:t> Initializing disk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cs typeface="Arial" pitchFamily="34" charset="0"/>
              </a:rPr>
              <a:t> Viewing disk groups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cs typeface="Arial" pitchFamily="34" charset="0"/>
              </a:rPr>
              <a:t> Evacuating a disk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cs typeface="Arial" pitchFamily="34" charset="0"/>
              </a:rPr>
              <a:t> Removing a disk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cs typeface="Arial" pitchFamily="34" charset="0"/>
              </a:rPr>
              <a:t> Renaming a disk</a:t>
            </a:r>
            <a:endParaRPr lang="en-US" sz="16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096000"/>
            <a:ext cx="3324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12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16675"/>
            <a:ext cx="2895600" cy="365125"/>
          </a:xfrm>
        </p:spPr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18646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Fundamentals – Managing Disks &amp; Disk Groups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457200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6323012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" y="6096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  Deporting disk group</a:t>
            </a:r>
            <a:endParaRPr 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990600"/>
            <a:ext cx="233733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2971800" y="6096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  Importing disk group</a:t>
            </a:r>
            <a:endParaRPr lang="en-US" sz="16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2800" y="990600"/>
            <a:ext cx="1981200" cy="223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5638800" y="6858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  Moving disk group</a:t>
            </a:r>
            <a:endParaRPr lang="en-US" sz="16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3810001"/>
            <a:ext cx="3048000" cy="126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228600" y="34290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  Destroying disk group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096000"/>
            <a:ext cx="3324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13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16675"/>
            <a:ext cx="2895600" cy="365125"/>
          </a:xfrm>
        </p:spPr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18646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Fundamentals – Creating Volumes – Volume Layouts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457200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6323012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" y="4572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  Concatenated Layout</a:t>
            </a:r>
            <a:endParaRPr lang="en-US" sz="16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838200"/>
            <a:ext cx="301214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4038600" y="457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  Striped Layout</a:t>
            </a:r>
            <a:endParaRPr lang="en-US" sz="16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762000"/>
            <a:ext cx="3535681" cy="243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152400" y="3319046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  Mirrored Layout</a:t>
            </a:r>
            <a:endParaRPr lang="en-US" sz="1600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3733800"/>
            <a:ext cx="312260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31437" y="3733800"/>
            <a:ext cx="422676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3962400" y="33528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  RAID-5 Layout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096000"/>
            <a:ext cx="3324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14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16675"/>
            <a:ext cx="2895600" cy="365125"/>
          </a:xfrm>
        </p:spPr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18646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Fundamentals – Creating Volumes – Volume Layouts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457200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6323012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" y="6096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  Mirrored-Stripe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22860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  </a:t>
            </a:r>
            <a:r>
              <a:rPr lang="en-US" sz="1600" b="1" dirty="0" smtClean="0"/>
              <a:t>Layered Volume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" y="990600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 volume that is configured as a striped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plex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and another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plex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that mirrors the striped one. This requires at least two disks for striping and one or more other disks for mirroring (depending on whether the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plex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is simple or striped). The advantages of this layout are increased performance by spreading data across multiple disks and redundancy of data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" y="2590800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 volume constructed from other volumes. Non-layered volumes are constructed by mapping their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subdisks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to VM disks. Layered volumes are constructed by mapping their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subdisks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to underlying volumes (known as storage volumes), and allow the creation of more complex forms of logical layout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" y="3733800"/>
            <a:ext cx="731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striped-mirror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volume is created by configuring several mirrored volumes as the columns of a striped volume. This layout offers the same benefits as a non-layered mirrored-stripe volume. In addition it provides faster recovery as the failure of single disk does not force an entire striped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plex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offline. 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concatenated-mirror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volume is created by concatenating several mirrored volumes. This provides faster recovery as the failure of a single disk does not force the entire mirror offline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096000"/>
            <a:ext cx="3324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15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16675"/>
            <a:ext cx="2895600" cy="365125"/>
          </a:xfrm>
        </p:spPr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18646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Fundamentals – Creating Volumes – Volume Layouts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457200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6323012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" y="6096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  Layered Volumes</a:t>
            </a:r>
            <a:endParaRPr lang="en-US" sz="1600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990600"/>
            <a:ext cx="717403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096000"/>
            <a:ext cx="3324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16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16675"/>
            <a:ext cx="2895600" cy="365125"/>
          </a:xfrm>
        </p:spPr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18646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Fundamentals – Creating Volumes – Volume Layouts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457200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6323012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" y="6096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  Comparing Volume Layouts</a:t>
            </a:r>
            <a:endParaRPr lang="en-US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981076"/>
            <a:ext cx="5943600" cy="377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228600" y="48006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  DRL – Dirty Region Logging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" y="5105400"/>
            <a:ext cx="8153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latin typeface="Arial" pitchFamily="34" charset="0"/>
                <a:cs typeface="Arial" pitchFamily="34" charset="0"/>
              </a:rPr>
              <a:t>Log </a:t>
            </a:r>
            <a:r>
              <a:rPr lang="en-US" sz="1100" i="1" dirty="0" err="1" smtClean="0">
                <a:latin typeface="Arial" pitchFamily="34" charset="0"/>
                <a:cs typeface="Arial" pitchFamily="34" charset="0"/>
              </a:rPr>
              <a:t>subdisks</a:t>
            </a:r>
            <a:r>
              <a:rPr lang="en-US" sz="11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are defined and added to a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plex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that is to become part of a volume on which dirty region logging (DRL) is enabled. DRL is enabled for a volume when the volume is mirrored and has at least one log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subdisk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 Only one log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subdisk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can be associated with a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plex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 Because this log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subdisk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is frequently written, care should be taken to position it on a disk that is not heavily used. Placing a log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subdisk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on a heavily-used disk can degrade system performance.</a:t>
            </a:r>
          </a:p>
          <a:p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096000"/>
            <a:ext cx="3324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17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16675"/>
            <a:ext cx="2895600" cy="365125"/>
          </a:xfrm>
        </p:spPr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18646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Fundamentals – Creating Volumes – Volume Layouts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457200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6323012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978286"/>
            <a:ext cx="4038600" cy="272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04800" y="6096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  Mirrored Volume</a:t>
            </a:r>
            <a:endParaRPr lang="en-US" sz="1600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9600" y="973531"/>
            <a:ext cx="4572000" cy="306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4343400" y="6096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  Striped-Mirror</a:t>
            </a:r>
            <a:endParaRPr lang="en-US" sz="1600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4419600"/>
            <a:ext cx="399703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30751" y="4419600"/>
            <a:ext cx="433224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04800" y="3852446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  4 types of Mirroring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096000"/>
            <a:ext cx="3324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18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16675"/>
            <a:ext cx="2895600" cy="365125"/>
          </a:xfrm>
        </p:spPr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18646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Fundamentals – Configuring Volumes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457200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6323012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" y="5334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  Adding a Mirror to Volume</a:t>
            </a:r>
            <a:endParaRPr lang="en-US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1" y="838200"/>
            <a:ext cx="3886200" cy="217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4648200" y="5334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  Removing a Mirror </a:t>
            </a:r>
            <a:endParaRPr lang="en-US" sz="16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838200"/>
            <a:ext cx="3962400" cy="2139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3124075"/>
            <a:ext cx="4724400" cy="314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304800" y="29718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  DRL </a:t>
            </a:r>
            <a:r>
              <a:rPr lang="en-US" sz="1600" dirty="0" err="1" smtClean="0"/>
              <a:t>vs</a:t>
            </a:r>
            <a:r>
              <a:rPr lang="en-US" sz="1600" dirty="0" smtClean="0"/>
              <a:t> RAID-5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096000"/>
            <a:ext cx="3324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19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16675"/>
            <a:ext cx="2895600" cy="365125"/>
          </a:xfrm>
        </p:spPr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18646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Fundamentals – Configuring Volumes – Volume Read Policies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457200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6323012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906482"/>
            <a:ext cx="6400800" cy="465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096000"/>
            <a:ext cx="3324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2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16675"/>
            <a:ext cx="2895600" cy="365125"/>
          </a:xfrm>
        </p:spPr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18646"/>
            <a:ext cx="3886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OVERVIEW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457200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6323012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940475"/>
            <a:ext cx="4267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2060"/>
                </a:solidFill>
              </a:rPr>
              <a:t>  Introduction  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2060"/>
                </a:solidFill>
              </a:rPr>
              <a:t>  Virtual Objects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2060"/>
                </a:solidFill>
              </a:rPr>
              <a:t>  Installation &amp; Interfaces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2060"/>
                </a:solidFill>
              </a:rPr>
              <a:t>  Managing Disk &amp; Disk groups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2060"/>
                </a:solidFill>
              </a:rPr>
              <a:t>  Creating Volumes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2060"/>
                </a:solidFill>
              </a:rPr>
              <a:t>  Configuring Volumes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2060"/>
                </a:solidFill>
              </a:rPr>
              <a:t>  Administering File systems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3352800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400" dirty="0" smtClean="0"/>
              <a:t>  Introduction  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  Managing Devices within the VxVM architecture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  Resolving Disk problems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  Resolving Plex problems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  Recovery Essentials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  Encapsulation &amp; Rootability 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  Troubleshooting &amp; Boot process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  Volume Maintenance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  Monitoring performance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  Point-in-Time copies – Standard &amp; Enterprise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  Transferring data for Operational Efficiency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  Other Enterprise Features Overview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" y="621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Fundamentals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2895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Maintenance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096000"/>
            <a:ext cx="3324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20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16675"/>
            <a:ext cx="2895600" cy="365125"/>
          </a:xfrm>
        </p:spPr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18646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Fundamentals – Configuring Volumes – Resizing Volumes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457200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6323012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6238" y="1752600"/>
            <a:ext cx="483833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57200" y="685800"/>
            <a:ext cx="4343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vxresize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-&gt; Both volume &amp; file system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vxassist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-&gt; Volume Only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fdadm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-&gt; File system only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096000"/>
            <a:ext cx="3324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16675"/>
            <a:ext cx="2895600" cy="365125"/>
          </a:xfrm>
        </p:spPr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18646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Fundamentals – Administering File Systems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457200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6323012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685800"/>
            <a:ext cx="3686175" cy="2200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18000" y="685800"/>
            <a:ext cx="3835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096000"/>
            <a:ext cx="3324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3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16675"/>
            <a:ext cx="2895600" cy="365125"/>
          </a:xfrm>
        </p:spPr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18646"/>
            <a:ext cx="3886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Fundamentals - Introduction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457200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6323012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" y="609600"/>
            <a:ext cx="830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Storage management Issues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What is Storage Virtualization?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Process </a:t>
            </a:r>
            <a:r>
              <a:rPr lang="en-US" dirty="0" smtClean="0"/>
              <a:t>of taking multiple storage devices and combining them into logical virtual devices that present to the OS, application and users.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Storage Virtualization Types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2590800"/>
            <a:ext cx="4724400" cy="168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304800" y="39624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Veritas Storage Foundation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0" y="4381967"/>
            <a:ext cx="4800600" cy="186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6781800" y="4953000"/>
            <a:ext cx="1295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Performance</a:t>
            </a:r>
          </a:p>
          <a:p>
            <a:r>
              <a:rPr lang="en-US" sz="1100" b="1" dirty="0" smtClean="0"/>
              <a:t>Availability</a:t>
            </a:r>
          </a:p>
          <a:p>
            <a:r>
              <a:rPr lang="en-US" sz="1100" b="1" dirty="0" smtClean="0"/>
              <a:t>Manageability</a:t>
            </a:r>
            <a:endParaRPr lang="en-US" sz="1100" b="1" dirty="0"/>
          </a:p>
        </p:txBody>
      </p:sp>
      <p:sp>
        <p:nvSpPr>
          <p:cNvPr id="21" name="Right Brace 20"/>
          <p:cNvSpPr/>
          <p:nvPr/>
        </p:nvSpPr>
        <p:spPr>
          <a:xfrm>
            <a:off x="6553200" y="4724400"/>
            <a:ext cx="1524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E01F-C57F-46BF-BD8C-F9D165B1EB66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Veritas Volume Manager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096000"/>
            <a:ext cx="3324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6781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118646"/>
            <a:ext cx="3886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Fundamentals - Introduction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52400" y="457200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" y="6323012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600" y="911423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400" dirty="0" smtClean="0"/>
              <a:t> Veritas Storage </a:t>
            </a:r>
            <a:r>
              <a:rPr lang="en-US" sz="1400" dirty="0" smtClean="0"/>
              <a:t>Foundation – Release versions</a:t>
            </a:r>
            <a:endParaRPr lang="en-US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09600" y="1677650"/>
            <a:ext cx="64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err="1" smtClean="0"/>
              <a:t>Veritas</a:t>
            </a:r>
            <a:r>
              <a:rPr lang="en-US" sz="1400" dirty="0" smtClean="0"/>
              <a:t> Volume Manager 6.0 - December 2011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err="1" smtClean="0"/>
              <a:t>Veritas</a:t>
            </a:r>
            <a:r>
              <a:rPr lang="en-US" sz="1400" dirty="0" smtClean="0"/>
              <a:t> Volume Manager 5.1 - August 2008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err="1" smtClean="0"/>
              <a:t>Veritas</a:t>
            </a:r>
            <a:r>
              <a:rPr lang="en-US" sz="1400" dirty="0" smtClean="0"/>
              <a:t> Volume Manager 5.0 - January 2007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err="1" smtClean="0"/>
              <a:t>Veritas</a:t>
            </a:r>
            <a:r>
              <a:rPr lang="en-US" sz="1400" dirty="0" smtClean="0"/>
              <a:t> Volume Manager 4.1 - April 2005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err="1" smtClean="0"/>
              <a:t>Veritas</a:t>
            </a:r>
            <a:r>
              <a:rPr lang="en-US" sz="1400" dirty="0" smtClean="0"/>
              <a:t> Volume Manager 4.0 - February 2004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err="1" smtClean="0"/>
              <a:t>Veritas</a:t>
            </a:r>
            <a:r>
              <a:rPr lang="en-US" sz="1400" dirty="0" smtClean="0"/>
              <a:t> Volume Manager 3.5 - September 2002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err="1" smtClean="0"/>
              <a:t>Veritas</a:t>
            </a:r>
            <a:r>
              <a:rPr lang="en-US" sz="1400" dirty="0" smtClean="0"/>
              <a:t> Volume Manager 3.2 - August </a:t>
            </a:r>
            <a:r>
              <a:rPr lang="en-US" sz="1400" dirty="0" smtClean="0"/>
              <a:t>2000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err="1" smtClean="0"/>
              <a:t>Veritas</a:t>
            </a:r>
            <a:r>
              <a:rPr lang="en-US" sz="1400" dirty="0" smtClean="0"/>
              <a:t> </a:t>
            </a:r>
            <a:r>
              <a:rPr lang="en-US" sz="1400" dirty="0" smtClean="0"/>
              <a:t>Volume Manager 3.0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4240649"/>
            <a:ext cx="7772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400" dirty="0" smtClean="0"/>
              <a:t>Creating a volume of maximum size (Specify the “</a:t>
            </a:r>
            <a:r>
              <a:rPr lang="en-US" sz="1400" dirty="0" err="1" smtClean="0"/>
              <a:t>vxassist</a:t>
            </a:r>
            <a:r>
              <a:rPr lang="en-US" sz="1400" dirty="0" smtClean="0"/>
              <a:t> make” command with the </a:t>
            </a:r>
            <a:r>
              <a:rPr lang="en-US" sz="1400" dirty="0" err="1" smtClean="0"/>
              <a:t>maxsize</a:t>
            </a:r>
            <a:r>
              <a:rPr lang="en-US" sz="1400" dirty="0" smtClean="0"/>
              <a:t> keyword)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err="1" smtClean="0"/>
              <a:t>Veritas</a:t>
            </a:r>
            <a:r>
              <a:rPr lang="en-US" sz="1400" dirty="0" smtClean="0"/>
              <a:t> Volume Manager co-existence with Oracle Automatic Storage Management (ASM) disks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Migrating a source file system to the </a:t>
            </a:r>
            <a:r>
              <a:rPr lang="en-US" sz="1400" dirty="0" err="1" smtClean="0"/>
              <a:t>VxFS</a:t>
            </a:r>
            <a:r>
              <a:rPr lang="en-US" sz="1400" dirty="0" smtClean="0"/>
              <a:t> file system over NFS v3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Support for product installation using yum on Linux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Support for product deployment using Flash Archives on Solaris 10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05400" y="1450300"/>
            <a:ext cx="335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400" dirty="0" smtClean="0"/>
              <a:t> Storage Foundation Manager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 </a:t>
            </a:r>
            <a:r>
              <a:rPr lang="en-US" sz="1400" dirty="0" err="1" smtClean="0"/>
              <a:t>Dymanic</a:t>
            </a:r>
            <a:r>
              <a:rPr lang="en-US" sz="1400" dirty="0" smtClean="0"/>
              <a:t> Storage </a:t>
            </a:r>
            <a:r>
              <a:rPr lang="en-US" sz="1400" dirty="0" err="1" smtClean="0"/>
              <a:t>Tiering</a:t>
            </a:r>
            <a:endParaRPr lang="en-US" sz="1400" dirty="0" smtClean="0"/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 Portable Data Containers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 </a:t>
            </a:r>
            <a:r>
              <a:rPr lang="en-US" sz="1400" dirty="0" smtClean="0"/>
              <a:t>Dynamic </a:t>
            </a:r>
            <a:r>
              <a:rPr lang="en-US" sz="1400" dirty="0" err="1" smtClean="0"/>
              <a:t>Multipathing</a:t>
            </a:r>
            <a:endParaRPr lang="en-US" sz="1400" dirty="0" smtClean="0"/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 </a:t>
            </a:r>
            <a:r>
              <a:rPr lang="en-US" sz="1400" dirty="0" err="1" smtClean="0"/>
              <a:t>FlashShap</a:t>
            </a:r>
            <a:r>
              <a:rPr lang="en-US" sz="1400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 </a:t>
            </a:r>
            <a:r>
              <a:rPr lang="en-US" sz="1400" dirty="0" err="1" smtClean="0"/>
              <a:t>Veritas</a:t>
            </a:r>
            <a:r>
              <a:rPr lang="en-US" sz="1400" dirty="0" smtClean="0"/>
              <a:t> Volume Replicator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 </a:t>
            </a:r>
            <a:r>
              <a:rPr lang="en-US" sz="1400" dirty="0" smtClean="0"/>
              <a:t>Online </a:t>
            </a:r>
            <a:r>
              <a:rPr lang="en-US" sz="1400" dirty="0" err="1" smtClean="0"/>
              <a:t>Relayout</a:t>
            </a:r>
            <a:endParaRPr lang="en-US" sz="1400" dirty="0" smtClean="0"/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 </a:t>
            </a:r>
            <a:r>
              <a:rPr lang="en-US" sz="1400" dirty="0" smtClean="0"/>
              <a:t>Hot-Reallocation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 </a:t>
            </a:r>
            <a:r>
              <a:rPr lang="en-US" sz="1400" dirty="0" smtClean="0"/>
              <a:t>Faster Startup Time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 </a:t>
            </a:r>
            <a:r>
              <a:rPr lang="en-US" sz="1400" dirty="0" smtClean="0"/>
              <a:t>File level </a:t>
            </a:r>
            <a:r>
              <a:rPr lang="en-US" sz="1400" dirty="0" err="1" smtClean="0"/>
              <a:t>SmartSync</a:t>
            </a:r>
            <a:r>
              <a:rPr lang="en-US" sz="1400" dirty="0" smtClean="0"/>
              <a:t> (</a:t>
            </a:r>
            <a:r>
              <a:rPr lang="en-US" sz="1400" dirty="0" err="1" smtClean="0"/>
              <a:t>FastResync</a:t>
            </a:r>
            <a:r>
              <a:rPr lang="en-US" sz="1400" dirty="0" smtClean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05400" y="9114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400" dirty="0" smtClean="0"/>
              <a:t> </a:t>
            </a:r>
            <a:r>
              <a:rPr lang="en-US" sz="1400" dirty="0" smtClean="0"/>
              <a:t>Features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096000"/>
            <a:ext cx="3324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5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16675"/>
            <a:ext cx="2895600" cy="365125"/>
          </a:xfrm>
        </p:spPr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18646"/>
            <a:ext cx="3886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Fundamentals - Introduction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457200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6323012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" y="609601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VxVM &amp; </a:t>
            </a:r>
            <a:r>
              <a:rPr lang="en-US" dirty="0" err="1" smtClean="0"/>
              <a:t>VxFS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143000"/>
            <a:ext cx="421412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4419600" y="533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 Benefits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800" y="990600"/>
            <a:ext cx="4267200" cy="3103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096000"/>
            <a:ext cx="3324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6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16675"/>
            <a:ext cx="2895600" cy="365125"/>
          </a:xfrm>
        </p:spPr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18646"/>
            <a:ext cx="3886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Fundamentals – Virtual Objects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457200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6323012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9800" y="2076271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 Physical Data Storage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Virtual Data Storage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Volume Manager Storage Objects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Volume Manager RAID Levels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096000"/>
            <a:ext cx="3324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7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16675"/>
            <a:ext cx="2895600" cy="365125"/>
          </a:xfrm>
        </p:spPr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18646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Fundamentals – Virtual Objects – Physical Data Storage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457200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6323012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609601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 Physical Storage Objects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143000"/>
            <a:ext cx="2743200" cy="228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1066800"/>
            <a:ext cx="3048000" cy="233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3657600"/>
            <a:ext cx="3124200" cy="226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91000" y="3733800"/>
            <a:ext cx="2971800" cy="2286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096000"/>
            <a:ext cx="3324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8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16675"/>
            <a:ext cx="2895600" cy="365125"/>
          </a:xfrm>
        </p:spPr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18646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Fundamentals – Virtual Objects – Virtual Data Storage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457200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6323012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" y="609601"/>
            <a:ext cx="533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 Online administration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Multi disk configuration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High Availability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Load Balancing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Data Spanning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200400"/>
            <a:ext cx="3657600" cy="156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685800"/>
            <a:ext cx="444034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5181600"/>
            <a:ext cx="55816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096000"/>
            <a:ext cx="3324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9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16675"/>
            <a:ext cx="2895600" cy="365125"/>
          </a:xfrm>
        </p:spPr>
        <p:txBody>
          <a:bodyPr/>
          <a:lstStyle/>
          <a:p>
            <a:r>
              <a:rPr lang="en-US" dirty="0" smtClean="0"/>
              <a:t>Veritas Volume Manager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18646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Fundamentals – Virtual Objects – Virtual Manager Storage Objects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457200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6323012"/>
            <a:ext cx="876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685800"/>
            <a:ext cx="7467600" cy="5077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7237</TotalTime>
  <Words>983</Words>
  <Application>Microsoft Office PowerPoint</Application>
  <PresentationFormat>On-screen Show (4:3)</PresentationFormat>
  <Paragraphs>193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Kundana</dc:creator>
  <cp:lastModifiedBy>Kundana</cp:lastModifiedBy>
  <cp:revision>90</cp:revision>
  <dcterms:created xsi:type="dcterms:W3CDTF">2006-08-16T00:00:00Z</dcterms:created>
  <dcterms:modified xsi:type="dcterms:W3CDTF">2015-06-30T00:53:51Z</dcterms:modified>
</cp:coreProperties>
</file>