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2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7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5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2166931"/>
            <a:ext cx="7816645" cy="201453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 Stock Analysis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of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performance, identifying stock prices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6354-56A4-71C2-DD84-A5AA617F8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3BF-48B3-9E41-7D67-788A658D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2A87-1340-626F-5086-90767C6F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16293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generate detailed line and bar charts for stock price trends and trading volumes.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leveraged to enhance visualization aesthetics and highlight patterns in stock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0750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0032-9CDC-7773-3E5B-A17D83A3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AE90-DB6F-FAB0-B250-D540FCAC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F9-C840-9CD1-1A79-D43A546E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9606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This analysis provides a data-driven understanding of Netflix's stock trends, identifying key trading patterns, high and low stock price dates, and trading volumes.</a:t>
            </a:r>
          </a:p>
        </p:txBody>
      </p:sp>
    </p:spTree>
    <p:extLst>
      <p:ext uri="{BB962C8B-B14F-4D97-AF65-F5344CB8AC3E}">
        <p14:creationId xmlns:p14="http://schemas.microsoft.com/office/powerpoint/2010/main" val="15612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606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analysis is to evaluate the stock performance of Netflix by analyzing key financial trends, identifying fluctuations in stock prices, and deriving meaningful insights using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A57B-AA20-64F1-3C7C-AAB8D8EA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FC5-CEC4-5DD9-D85F-81C429D2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FA20-FC59-3EF9-5E37-3E04E704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243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utilized for data manipulation, handling missing values, and structuring the dataset for effective analysis.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numerical computations, enabling efficient data processing and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829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8CA1-9C9D-1AAE-71A2-7005381C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F2E-A2E5-5825-F2EF-C1E5FF31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D22B-050E-FD38-7548-DC71519A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773264"/>
            <a:ext cx="7543801" cy="10879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of Stock Traded: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examination of the trading volume provides insights into investor interest and market activity concerning Netflix stock.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387A0-CB9F-66A2-042E-916DE6A9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3" r="1936" b="1874"/>
          <a:stretch/>
        </p:blipFill>
        <p:spPr>
          <a:xfrm>
            <a:off x="822960" y="3033820"/>
            <a:ext cx="7543800" cy="3047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0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ABFF-F8F3-AF58-FB47-D949AD07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D9DA-9F1F-B20F-0E85-2849564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985D-F552-F002-254B-F08A7786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35318"/>
            <a:ext cx="7543800" cy="10689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Netflix Stock Price Trends (High, Open, Close):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An analysis of high, open, and close prices helps track fluctuations in stock performance over time.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22E6-955C-1879-FE25-356423FD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5" r="2258" b="1697"/>
          <a:stretch/>
        </p:blipFill>
        <p:spPr>
          <a:xfrm>
            <a:off x="822960" y="3128627"/>
            <a:ext cx="7543800" cy="2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0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A823-1FB8-D458-ABE9-15D1D5CD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96D-D05D-8FBA-AEB6-4599502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08B6-72CA-F722-6E2D-38A439E7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8"/>
            <a:ext cx="7543800" cy="10598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Netflix Stock Price Analysis (Day, Month, Year Wise):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✔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variations across different timeframes provide insights into seasonality and long-term trends.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39DCE-B72B-7A65-58F4-EB2AF8CD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6" r="3979"/>
          <a:stretch/>
        </p:blipFill>
        <p:spPr>
          <a:xfrm>
            <a:off x="822960" y="3062770"/>
            <a:ext cx="7543800" cy="3096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26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D138-A173-80F2-E6B0-98B45F84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803-F20A-A40F-42F8-C16C69B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E065-9D06-BFE0-9DA8-37758504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7"/>
            <a:ext cx="7543800" cy="10303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Dates with the Highest Stock Price: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 Identifying the highest stock price days helps understand market peaks and potential influencing factors.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AFBB2-2D57-17D1-244A-3985F1DC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391"/>
          <a:stretch/>
        </p:blipFill>
        <p:spPr>
          <a:xfrm>
            <a:off x="822960" y="3429001"/>
            <a:ext cx="7543800" cy="2652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A057-3B6F-2607-C3FF-33E7EABC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C57A-9558-219E-33D0-8F00B67A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1861-D0DC-EF18-7FC0-984295DD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7"/>
            <a:ext cx="7543800" cy="10303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Dates with the Lowest Stock Price: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 Examining the lowest stock price days offers insights into market downturns and potential risk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FB39A-3E36-DBEC-97F4-DB38B5F1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95"/>
          <a:stretch/>
        </p:blipFill>
        <p:spPr>
          <a:xfrm>
            <a:off x="822960" y="3243109"/>
            <a:ext cx="7543800" cy="2838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5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CA6D-FC87-6E0B-D394-F6991FBB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534F-79F2-6C56-09CD-6C3CF26A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E6B8-59C9-B548-5DD5-147A74F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8"/>
            <a:ext cx="7543800" cy="111888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&amp; Low Stock Prices Over Time: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view of high and low stock prices per period provides a better understanding of volatility and risk.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65265-C83A-D60D-96EB-A420B994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4" r="4516"/>
          <a:stretch/>
        </p:blipFill>
        <p:spPr>
          <a:xfrm>
            <a:off x="822960" y="3086530"/>
            <a:ext cx="7543800" cy="2994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01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344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Calibri</vt:lpstr>
      <vt:lpstr>Calibri Light</vt:lpstr>
      <vt:lpstr>Times New Roman</vt:lpstr>
      <vt:lpstr>Retrospect</vt:lpstr>
      <vt:lpstr> Netflix Stock Analysis Using Python</vt:lpstr>
      <vt:lpstr>Project Objective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Visualization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SUBHAJIT DEY</dc:creator>
  <cp:keywords/>
  <dc:description>generated using python-pptx</dc:description>
  <cp:lastModifiedBy>SUBHAJIT DEY</cp:lastModifiedBy>
  <cp:revision>3</cp:revision>
  <dcterms:created xsi:type="dcterms:W3CDTF">2025-03-04T19:20:25Z</dcterms:created>
  <dcterms:modified xsi:type="dcterms:W3CDTF">2025-03-05T11:59:06Z</dcterms:modified>
  <cp:category/>
</cp:coreProperties>
</file>