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75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7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5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0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0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3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6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4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20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929" y="2166931"/>
            <a:ext cx="7816645" cy="2014531"/>
          </a:xfrm>
        </p:spPr>
        <p:txBody>
          <a:bodyPr>
            <a:normAutofit/>
          </a:bodyPr>
          <a:lstStyle/>
          <a:p>
            <a:pPr algn="ctr"/>
            <a:r>
              <a:rPr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Stores Sales Analysis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in-depth analysis of sales, profit trends, and customer segmentation.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40032-9CDC-7773-3E5B-A17D83A33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AE90-DB6F-FAB0-B250-D540FCAC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96F9-C840-9CD1-1A79-D43A546E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20085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the analysis, it is apparent that Technology dominates both sales ($836K) and profit (50.8%), and Consumers are the key drivers of top revenue ($1.16M). November and December are shown to be top sales months, highlighting seasonal patterns. The study identifies top sales trends, category performance, and customer segmentation analysis, offering an evidence-based perspective on maximizing business strategies.</a:t>
            </a:r>
          </a:p>
        </p:txBody>
      </p:sp>
    </p:spTree>
    <p:extLst>
      <p:ext uri="{BB962C8B-B14F-4D97-AF65-F5344CB8AC3E}">
        <p14:creationId xmlns:p14="http://schemas.microsoft.com/office/powerpoint/2010/main" val="156120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606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analysis is to identify important factors that affect sales performance, profitability, and customer segmentation through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AA57B-AA20-64F1-3C7C-AAB8D8EAE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BFC5-CEC4-5DD9-D85F-81C429D2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FA20-FC59-3EF9-5E37-3E04E704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2360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&amp; NumPy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Library):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used to manipulate the data, fill in missing values, and organize the dataset for better analysis.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employed for mathematical computations, facilitating efficient processing and data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138299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98CA1-9C9D-1AAE-71A2-7005381CF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4F2E-A2E5-5825-F2EF-C1E5FF31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D22B-050E-FD38-7548-DC71519A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15717"/>
            <a:ext cx="7543801" cy="110993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Monthly Sales Analysis of the company: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Sales reached their peak in November at $352.4K, followed by September at $307.6K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422A5-93B3-0126-BDA8-38AE001C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1" y="3023187"/>
            <a:ext cx="7705156" cy="3058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06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EABFF-F8F3-AF58-FB47-D949AD079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D9DA-9F1F-B20F-0E85-2849564F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985D-F552-F002-254B-F08A7786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35318"/>
            <a:ext cx="7543800" cy="106898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Sales by Category: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✔ Technology is leading at $836K, followed by Furniture at ($741K) and Office Supplies at ($719K).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ECBDC-057D-EC73-4CE4-3BD00689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298"/>
          <a:stretch/>
        </p:blipFill>
        <p:spPr>
          <a:xfrm>
            <a:off x="821159" y="3242395"/>
            <a:ext cx="7545600" cy="2838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09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AA823-1FB8-D458-ABE9-15D1D5CD0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296D-D05D-8FBA-AEB6-4599502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08B6-72CA-F722-6E2D-38A439E7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70118"/>
            <a:ext cx="7543800" cy="8829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Monthly Profit Trends: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✔ The highest profit of $43.37K was reported in December.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01CC5-1511-E76F-44D4-F80B05560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885788"/>
            <a:ext cx="7545600" cy="3196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126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D138-A173-80F2-E6B0-98B45F84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9803-F20A-A40F-42F8-C16C69B2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E065-9D06-BFE0-9DA8-377585045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70117"/>
            <a:ext cx="7543800" cy="108939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Profit by Category: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✔ The highest profit margin of 50.8% was achieved by Technology, followed by Office Supplies (42.8%).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736AB-AF43-2955-0579-CD07EF7D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757"/>
          <a:stretch/>
        </p:blipFill>
        <p:spPr>
          <a:xfrm>
            <a:off x="822960" y="3043106"/>
            <a:ext cx="7521840" cy="3122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38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8CA6D-FC87-6E0B-D394-F6991FBBA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534F-79F2-6C56-09CD-6C3CF26A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E6B8-59C9-B548-5DD5-147A74FE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70118"/>
            <a:ext cx="7543800" cy="109922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Customer Segmentation Analysis: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✔ The Consumer segment is the largest contributor to sales ($1.16M) and profit ($134.12K).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BA556-6ED9-55E1-0C07-82C28D49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969342"/>
            <a:ext cx="7521840" cy="31954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10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B6354-56A4-71C2-DD84-A5AA617F8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A3BF-48B3-9E41-7D67-788A658D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2A87-1340-626F-5086-90767C6F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7303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Library): Utilized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create insightful bar, line and pie charts.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09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309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Times New Roman</vt:lpstr>
      <vt:lpstr>Retrospect</vt:lpstr>
      <vt:lpstr>Super Stores Sales Analysis Using Python</vt:lpstr>
      <vt:lpstr>Objective</vt:lpstr>
      <vt:lpstr>Data Cleaning</vt:lpstr>
      <vt:lpstr>Data Analysis</vt:lpstr>
      <vt:lpstr>Data Analysis</vt:lpstr>
      <vt:lpstr>Data Analysis</vt:lpstr>
      <vt:lpstr>Data Analysis</vt:lpstr>
      <vt:lpstr>Data Analysis</vt:lpstr>
      <vt:lpstr>Data Visualization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SUBHAJIT DEY</cp:lastModifiedBy>
  <cp:revision>2</cp:revision>
  <dcterms:created xsi:type="dcterms:W3CDTF">2013-01-27T09:14:16Z</dcterms:created>
  <dcterms:modified xsi:type="dcterms:W3CDTF">2025-03-04T19:10:55Z</dcterms:modified>
  <cp:category/>
</cp:coreProperties>
</file>