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working on 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line what is Fed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8e3e07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8e3e07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6a0ed41f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6a0ed41f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e3e075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e3e075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aca3feb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6aca3feb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d94ad43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d94ad43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2319675" y="1104225"/>
            <a:ext cx="6312900" cy="178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for Resource Constrained IoT Devices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390275" y="3459925"/>
            <a:ext cx="63315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000"/>
              <a:t>Samarpreet Singh</a:t>
            </a:r>
            <a:endParaRPr sz="20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2000"/>
              <a:t>Subhajyoti Saha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46900" y="360225"/>
            <a:ext cx="825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FedAvg Algorithm</a:t>
            </a: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Algorithm</a:t>
            </a:r>
            <a:endParaRPr sz="3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275" y="1168100"/>
            <a:ext cx="6998517" cy="37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title"/>
          </p:nvPr>
        </p:nvSpPr>
        <p:spPr>
          <a:xfrm>
            <a:off x="503100" y="1550850"/>
            <a:ext cx="81378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Achieved by changing cluster heads of the clients’ models after a specific number of iterations periodically.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Overall the data shared by all other clients except the head was a fraction of the dataset they actually possessed. Ensures less data communication.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141100" y="288575"/>
            <a:ext cx="88779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Reduction in Communication </a:t>
            </a:r>
            <a:r>
              <a:rPr lang="en" sz="3300"/>
              <a:t>Cost</a:t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1010825"/>
            <a:ext cx="52482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04175" y="92200"/>
            <a:ext cx="816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Reduction in Communication Cost</a:t>
            </a:r>
            <a:endParaRPr sz="3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0" y="0"/>
            <a:ext cx="8907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Experimental Results</a:t>
            </a:r>
            <a:endParaRPr sz="3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93600" y="3000550"/>
            <a:ext cx="8543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Char char="●"/>
            </a:pPr>
            <a:r>
              <a:rPr lang="en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By following the above approach, we can save 0.025 Joule and 0.001 Joule energy during the sharing of the weights and data by Bluetooth and Wifi respectively.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Char char="●"/>
            </a:pPr>
            <a:r>
              <a:rPr lang="en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https://scholar.google.co.in/scholar?hl=en&amp;as_sdt=0%2C5&amp;q=Gupta+Data+Mule&amp;btnG=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837750"/>
            <a:ext cx="8937299" cy="1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