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F042C-E7E1-174B-8BBD-05CCEC769488}" v="97" dt="2022-11-28T18:55:37.094"/>
    <p1510:client id="{ADF81648-E7E8-44C1-8075-83E3906FF0BE}" v="1262" dt="2022-11-28T18:39:09.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4BC66-EEC3-48A0-879C-B55E3C70DB2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AAA7856-CB7F-4500-B3C5-B01F5F7CAE1C}">
      <dgm:prSet/>
      <dgm:spPr/>
      <dgm:t>
        <a:bodyPr/>
        <a:lstStyle/>
        <a:p>
          <a:r>
            <a:rPr lang="en-US">
              <a:latin typeface="Calibri"/>
              <a:cs typeface="Calibri"/>
            </a:rPr>
            <a:t>Web Scraping</a:t>
          </a:r>
        </a:p>
      </dgm:t>
    </dgm:pt>
    <dgm:pt modelId="{1AF424DD-0F4C-4864-8A31-B15030965C5B}" type="parTrans" cxnId="{D676F1A8-29C7-4E94-9C92-146E49C5DDEB}">
      <dgm:prSet/>
      <dgm:spPr/>
      <dgm:t>
        <a:bodyPr/>
        <a:lstStyle/>
        <a:p>
          <a:endParaRPr lang="en-US"/>
        </a:p>
      </dgm:t>
    </dgm:pt>
    <dgm:pt modelId="{F5F8715C-F4A9-47DD-BB97-9A3D94EA839E}" type="sibTrans" cxnId="{D676F1A8-29C7-4E94-9C92-146E49C5DDEB}">
      <dgm:prSet/>
      <dgm:spPr/>
      <dgm:t>
        <a:bodyPr/>
        <a:lstStyle/>
        <a:p>
          <a:endParaRPr lang="en-US"/>
        </a:p>
      </dgm:t>
    </dgm:pt>
    <dgm:pt modelId="{C4CB8226-F470-4A05-A086-614D4884FC0B}">
      <dgm:prSet/>
      <dgm:spPr/>
      <dgm:t>
        <a:bodyPr/>
        <a:lstStyle/>
        <a:p>
          <a:r>
            <a:rPr lang="en-US">
              <a:latin typeface="Calibri"/>
              <a:cs typeface="Calibri"/>
            </a:rPr>
            <a:t>Regex</a:t>
          </a:r>
        </a:p>
      </dgm:t>
    </dgm:pt>
    <dgm:pt modelId="{F83CDAF8-05EC-4A12-9C00-A2A03C8AA93A}" type="parTrans" cxnId="{5F926B90-9A72-4360-A500-F60BC2EF9460}">
      <dgm:prSet/>
      <dgm:spPr/>
      <dgm:t>
        <a:bodyPr/>
        <a:lstStyle/>
        <a:p>
          <a:endParaRPr lang="en-US"/>
        </a:p>
      </dgm:t>
    </dgm:pt>
    <dgm:pt modelId="{2533B914-BFB8-421F-9DBD-E33DAD5A15C4}" type="sibTrans" cxnId="{5F926B90-9A72-4360-A500-F60BC2EF9460}">
      <dgm:prSet/>
      <dgm:spPr/>
      <dgm:t>
        <a:bodyPr/>
        <a:lstStyle/>
        <a:p>
          <a:endParaRPr lang="en-US"/>
        </a:p>
      </dgm:t>
    </dgm:pt>
    <dgm:pt modelId="{0C1895B4-822E-49C1-B149-39A0A365ACDF}">
      <dgm:prSet/>
      <dgm:spPr/>
      <dgm:t>
        <a:bodyPr/>
        <a:lstStyle/>
        <a:p>
          <a:r>
            <a:rPr lang="en-US">
              <a:latin typeface="Calibri"/>
              <a:cs typeface="Calibri"/>
            </a:rPr>
            <a:t>Heap</a:t>
          </a:r>
        </a:p>
      </dgm:t>
    </dgm:pt>
    <dgm:pt modelId="{D6B90DB1-83D6-4497-9679-FB68B2F9FAB5}" type="parTrans" cxnId="{F93ABB22-6855-4068-9303-9C6C9FCF2BA0}">
      <dgm:prSet/>
      <dgm:spPr/>
      <dgm:t>
        <a:bodyPr/>
        <a:lstStyle/>
        <a:p>
          <a:endParaRPr lang="en-US"/>
        </a:p>
      </dgm:t>
    </dgm:pt>
    <dgm:pt modelId="{399C543F-3B67-4892-9111-1762DB70E2BF}" type="sibTrans" cxnId="{F93ABB22-6855-4068-9303-9C6C9FCF2BA0}">
      <dgm:prSet/>
      <dgm:spPr/>
      <dgm:t>
        <a:bodyPr/>
        <a:lstStyle/>
        <a:p>
          <a:endParaRPr lang="en-US"/>
        </a:p>
      </dgm:t>
    </dgm:pt>
    <dgm:pt modelId="{8A8C250E-0AD5-4BF5-8C02-B2ECE7C4C6DE}">
      <dgm:prSet/>
      <dgm:spPr/>
      <dgm:t>
        <a:bodyPr/>
        <a:lstStyle/>
        <a:p>
          <a:r>
            <a:rPr lang="en-US">
              <a:latin typeface="Calibri"/>
              <a:cs typeface="Calibri"/>
            </a:rPr>
            <a:t>TST</a:t>
          </a:r>
        </a:p>
      </dgm:t>
    </dgm:pt>
    <dgm:pt modelId="{034EE68E-626C-442F-BA56-02A33D5E733C}" type="parTrans" cxnId="{E2B46701-4912-4B8C-ABA8-805C43F90CC1}">
      <dgm:prSet/>
      <dgm:spPr/>
      <dgm:t>
        <a:bodyPr/>
        <a:lstStyle/>
        <a:p>
          <a:endParaRPr lang="en-US"/>
        </a:p>
      </dgm:t>
    </dgm:pt>
    <dgm:pt modelId="{AA59E7D4-11C1-4E28-A5D4-6D487EE105CE}" type="sibTrans" cxnId="{E2B46701-4912-4B8C-ABA8-805C43F90CC1}">
      <dgm:prSet/>
      <dgm:spPr/>
      <dgm:t>
        <a:bodyPr/>
        <a:lstStyle/>
        <a:p>
          <a:endParaRPr lang="en-US"/>
        </a:p>
      </dgm:t>
    </dgm:pt>
    <dgm:pt modelId="{10C6A562-8A0F-488D-B5B7-BAD0B14B98AE}">
      <dgm:prSet/>
      <dgm:spPr/>
      <dgm:t>
        <a:bodyPr/>
        <a:lstStyle/>
        <a:p>
          <a:r>
            <a:rPr lang="en-US">
              <a:latin typeface="Calibri"/>
              <a:cs typeface="Calibri"/>
            </a:rPr>
            <a:t>Edit Distance</a:t>
          </a:r>
        </a:p>
      </dgm:t>
    </dgm:pt>
    <dgm:pt modelId="{3EBF3821-20D2-41F8-A06F-39CAF6E654EB}" type="parTrans" cxnId="{186F3B67-EE43-4AE1-A4F5-0BDF985925F5}">
      <dgm:prSet/>
      <dgm:spPr/>
      <dgm:t>
        <a:bodyPr/>
        <a:lstStyle/>
        <a:p>
          <a:endParaRPr lang="en-US"/>
        </a:p>
      </dgm:t>
    </dgm:pt>
    <dgm:pt modelId="{B3C0B79B-E820-4E7F-A3CF-701BF554ACB3}" type="sibTrans" cxnId="{186F3B67-EE43-4AE1-A4F5-0BDF985925F5}">
      <dgm:prSet/>
      <dgm:spPr/>
      <dgm:t>
        <a:bodyPr/>
        <a:lstStyle/>
        <a:p>
          <a:endParaRPr lang="en-US"/>
        </a:p>
      </dgm:t>
    </dgm:pt>
    <dgm:pt modelId="{D2A30853-011F-1E4C-B502-71B44F7AEFDA}" type="pres">
      <dgm:prSet presAssocID="{A654BC66-EEC3-48A0-879C-B55E3C70DB2F}" presName="vert0" presStyleCnt="0">
        <dgm:presLayoutVars>
          <dgm:dir/>
          <dgm:animOne val="branch"/>
          <dgm:animLvl val="lvl"/>
        </dgm:presLayoutVars>
      </dgm:prSet>
      <dgm:spPr/>
    </dgm:pt>
    <dgm:pt modelId="{119A9FA4-541B-9242-9B0E-7C160CF126C9}" type="pres">
      <dgm:prSet presAssocID="{DAAA7856-CB7F-4500-B3C5-B01F5F7CAE1C}" presName="thickLine" presStyleLbl="alignNode1" presStyleIdx="0" presStyleCnt="5"/>
      <dgm:spPr/>
    </dgm:pt>
    <dgm:pt modelId="{422F5EF6-7614-1B42-9E9F-D94B3BF4ABC8}" type="pres">
      <dgm:prSet presAssocID="{DAAA7856-CB7F-4500-B3C5-B01F5F7CAE1C}" presName="horz1" presStyleCnt="0"/>
      <dgm:spPr/>
    </dgm:pt>
    <dgm:pt modelId="{3414EF13-29EE-F74B-A703-D0D010182433}" type="pres">
      <dgm:prSet presAssocID="{DAAA7856-CB7F-4500-B3C5-B01F5F7CAE1C}" presName="tx1" presStyleLbl="revTx" presStyleIdx="0" presStyleCnt="5"/>
      <dgm:spPr/>
    </dgm:pt>
    <dgm:pt modelId="{A9F5508A-B1F5-CA4D-A4F5-C8F9B7469D94}" type="pres">
      <dgm:prSet presAssocID="{DAAA7856-CB7F-4500-B3C5-B01F5F7CAE1C}" presName="vert1" presStyleCnt="0"/>
      <dgm:spPr/>
    </dgm:pt>
    <dgm:pt modelId="{58642271-237B-7F42-8C6B-E03DD6F283A1}" type="pres">
      <dgm:prSet presAssocID="{C4CB8226-F470-4A05-A086-614D4884FC0B}" presName="thickLine" presStyleLbl="alignNode1" presStyleIdx="1" presStyleCnt="5"/>
      <dgm:spPr/>
    </dgm:pt>
    <dgm:pt modelId="{797EAFF5-E99F-8244-8DC9-7181FA4EC209}" type="pres">
      <dgm:prSet presAssocID="{C4CB8226-F470-4A05-A086-614D4884FC0B}" presName="horz1" presStyleCnt="0"/>
      <dgm:spPr/>
    </dgm:pt>
    <dgm:pt modelId="{BB03CF08-742E-6F49-B4FC-1590F20F8276}" type="pres">
      <dgm:prSet presAssocID="{C4CB8226-F470-4A05-A086-614D4884FC0B}" presName="tx1" presStyleLbl="revTx" presStyleIdx="1" presStyleCnt="5"/>
      <dgm:spPr/>
    </dgm:pt>
    <dgm:pt modelId="{83093393-FC36-D04D-A83B-3DCE43597036}" type="pres">
      <dgm:prSet presAssocID="{C4CB8226-F470-4A05-A086-614D4884FC0B}" presName="vert1" presStyleCnt="0"/>
      <dgm:spPr/>
    </dgm:pt>
    <dgm:pt modelId="{62932E28-914A-854C-B2AF-F59D8D1FFCC2}" type="pres">
      <dgm:prSet presAssocID="{0C1895B4-822E-49C1-B149-39A0A365ACDF}" presName="thickLine" presStyleLbl="alignNode1" presStyleIdx="2" presStyleCnt="5"/>
      <dgm:spPr/>
    </dgm:pt>
    <dgm:pt modelId="{9E605173-33C2-D041-9974-1E96C9D7FC9F}" type="pres">
      <dgm:prSet presAssocID="{0C1895B4-822E-49C1-B149-39A0A365ACDF}" presName="horz1" presStyleCnt="0"/>
      <dgm:spPr/>
    </dgm:pt>
    <dgm:pt modelId="{2E1C6CB9-C2A1-914F-94E3-7CD55128975E}" type="pres">
      <dgm:prSet presAssocID="{0C1895B4-822E-49C1-B149-39A0A365ACDF}" presName="tx1" presStyleLbl="revTx" presStyleIdx="2" presStyleCnt="5"/>
      <dgm:spPr/>
    </dgm:pt>
    <dgm:pt modelId="{D6106F9C-98FB-0844-A1E7-6DCDCBF1CD73}" type="pres">
      <dgm:prSet presAssocID="{0C1895B4-822E-49C1-B149-39A0A365ACDF}" presName="vert1" presStyleCnt="0"/>
      <dgm:spPr/>
    </dgm:pt>
    <dgm:pt modelId="{776A8969-5333-C94A-8B51-A0F6C7585834}" type="pres">
      <dgm:prSet presAssocID="{8A8C250E-0AD5-4BF5-8C02-B2ECE7C4C6DE}" presName="thickLine" presStyleLbl="alignNode1" presStyleIdx="3" presStyleCnt="5"/>
      <dgm:spPr/>
    </dgm:pt>
    <dgm:pt modelId="{22CA24ED-6471-074C-84F7-1551F2205174}" type="pres">
      <dgm:prSet presAssocID="{8A8C250E-0AD5-4BF5-8C02-B2ECE7C4C6DE}" presName="horz1" presStyleCnt="0"/>
      <dgm:spPr/>
    </dgm:pt>
    <dgm:pt modelId="{4E645870-1CC7-F34C-99DB-C6C205A7C1CA}" type="pres">
      <dgm:prSet presAssocID="{8A8C250E-0AD5-4BF5-8C02-B2ECE7C4C6DE}" presName="tx1" presStyleLbl="revTx" presStyleIdx="3" presStyleCnt="5"/>
      <dgm:spPr/>
    </dgm:pt>
    <dgm:pt modelId="{AFF34310-D581-CC43-B1DC-6B2BB7D69C74}" type="pres">
      <dgm:prSet presAssocID="{8A8C250E-0AD5-4BF5-8C02-B2ECE7C4C6DE}" presName="vert1" presStyleCnt="0"/>
      <dgm:spPr/>
    </dgm:pt>
    <dgm:pt modelId="{0E73CFD5-E352-0C4D-B0FB-C7167911330F}" type="pres">
      <dgm:prSet presAssocID="{10C6A562-8A0F-488D-B5B7-BAD0B14B98AE}" presName="thickLine" presStyleLbl="alignNode1" presStyleIdx="4" presStyleCnt="5"/>
      <dgm:spPr/>
    </dgm:pt>
    <dgm:pt modelId="{25B8FAA5-6370-1A49-821B-861E19024BE6}" type="pres">
      <dgm:prSet presAssocID="{10C6A562-8A0F-488D-B5B7-BAD0B14B98AE}" presName="horz1" presStyleCnt="0"/>
      <dgm:spPr/>
    </dgm:pt>
    <dgm:pt modelId="{EA595777-B05D-E04E-9FDC-8BA1E7661552}" type="pres">
      <dgm:prSet presAssocID="{10C6A562-8A0F-488D-B5B7-BAD0B14B98AE}" presName="tx1" presStyleLbl="revTx" presStyleIdx="4" presStyleCnt="5"/>
      <dgm:spPr/>
    </dgm:pt>
    <dgm:pt modelId="{6AC8B129-2A32-EA45-A769-E3C19E7807CC}" type="pres">
      <dgm:prSet presAssocID="{10C6A562-8A0F-488D-B5B7-BAD0B14B98AE}" presName="vert1" presStyleCnt="0"/>
      <dgm:spPr/>
    </dgm:pt>
  </dgm:ptLst>
  <dgm:cxnLst>
    <dgm:cxn modelId="{E2B46701-4912-4B8C-ABA8-805C43F90CC1}" srcId="{A654BC66-EEC3-48A0-879C-B55E3C70DB2F}" destId="{8A8C250E-0AD5-4BF5-8C02-B2ECE7C4C6DE}" srcOrd="3" destOrd="0" parTransId="{034EE68E-626C-442F-BA56-02A33D5E733C}" sibTransId="{AA59E7D4-11C1-4E28-A5D4-6D487EE105CE}"/>
    <dgm:cxn modelId="{61D77613-8026-B344-8CD6-35A4D1BC3432}" type="presOf" srcId="{C4CB8226-F470-4A05-A086-614D4884FC0B}" destId="{BB03CF08-742E-6F49-B4FC-1590F20F8276}" srcOrd="0" destOrd="0" presId="urn:microsoft.com/office/officeart/2008/layout/LinedList"/>
    <dgm:cxn modelId="{F93ABB22-6855-4068-9303-9C6C9FCF2BA0}" srcId="{A654BC66-EEC3-48A0-879C-B55E3C70DB2F}" destId="{0C1895B4-822E-49C1-B149-39A0A365ACDF}" srcOrd="2" destOrd="0" parTransId="{D6B90DB1-83D6-4497-9679-FB68B2F9FAB5}" sibTransId="{399C543F-3B67-4892-9111-1762DB70E2BF}"/>
    <dgm:cxn modelId="{186F3B67-EE43-4AE1-A4F5-0BDF985925F5}" srcId="{A654BC66-EEC3-48A0-879C-B55E3C70DB2F}" destId="{10C6A562-8A0F-488D-B5B7-BAD0B14B98AE}" srcOrd="4" destOrd="0" parTransId="{3EBF3821-20D2-41F8-A06F-39CAF6E654EB}" sibTransId="{B3C0B79B-E820-4E7F-A3CF-701BF554ACB3}"/>
    <dgm:cxn modelId="{F17DA04C-6C18-604C-B762-3F2F92EBBFB8}" type="presOf" srcId="{0C1895B4-822E-49C1-B149-39A0A365ACDF}" destId="{2E1C6CB9-C2A1-914F-94E3-7CD55128975E}" srcOrd="0" destOrd="0" presId="urn:microsoft.com/office/officeart/2008/layout/LinedList"/>
    <dgm:cxn modelId="{05F1DC4E-96C3-7841-9EE2-7C7562D8E8E6}" type="presOf" srcId="{10C6A562-8A0F-488D-B5B7-BAD0B14B98AE}" destId="{EA595777-B05D-E04E-9FDC-8BA1E7661552}" srcOrd="0" destOrd="0" presId="urn:microsoft.com/office/officeart/2008/layout/LinedList"/>
    <dgm:cxn modelId="{45A9E25A-EB9A-D34E-BB99-E878D66B307C}" type="presOf" srcId="{A654BC66-EEC3-48A0-879C-B55E3C70DB2F}" destId="{D2A30853-011F-1E4C-B502-71B44F7AEFDA}" srcOrd="0" destOrd="0" presId="urn:microsoft.com/office/officeart/2008/layout/LinedList"/>
    <dgm:cxn modelId="{5F926B90-9A72-4360-A500-F60BC2EF9460}" srcId="{A654BC66-EEC3-48A0-879C-B55E3C70DB2F}" destId="{C4CB8226-F470-4A05-A086-614D4884FC0B}" srcOrd="1" destOrd="0" parTransId="{F83CDAF8-05EC-4A12-9C00-A2A03C8AA93A}" sibTransId="{2533B914-BFB8-421F-9DBD-E33DAD5A15C4}"/>
    <dgm:cxn modelId="{D676F1A8-29C7-4E94-9C92-146E49C5DDEB}" srcId="{A654BC66-EEC3-48A0-879C-B55E3C70DB2F}" destId="{DAAA7856-CB7F-4500-B3C5-B01F5F7CAE1C}" srcOrd="0" destOrd="0" parTransId="{1AF424DD-0F4C-4864-8A31-B15030965C5B}" sibTransId="{F5F8715C-F4A9-47DD-BB97-9A3D94EA839E}"/>
    <dgm:cxn modelId="{3E17CEB8-B67F-8145-B15F-FD71E7C73312}" type="presOf" srcId="{8A8C250E-0AD5-4BF5-8C02-B2ECE7C4C6DE}" destId="{4E645870-1CC7-F34C-99DB-C6C205A7C1CA}" srcOrd="0" destOrd="0" presId="urn:microsoft.com/office/officeart/2008/layout/LinedList"/>
    <dgm:cxn modelId="{D33EF2DB-947F-4E43-A79D-80E444B6AD17}" type="presOf" srcId="{DAAA7856-CB7F-4500-B3C5-B01F5F7CAE1C}" destId="{3414EF13-29EE-F74B-A703-D0D010182433}" srcOrd="0" destOrd="0" presId="urn:microsoft.com/office/officeart/2008/layout/LinedList"/>
    <dgm:cxn modelId="{9F5645BD-28B5-2D4F-A251-1A59759B4D82}" type="presParOf" srcId="{D2A30853-011F-1E4C-B502-71B44F7AEFDA}" destId="{119A9FA4-541B-9242-9B0E-7C160CF126C9}" srcOrd="0" destOrd="0" presId="urn:microsoft.com/office/officeart/2008/layout/LinedList"/>
    <dgm:cxn modelId="{9EADCBAA-EA7F-B042-B3BC-6DA6EC335E52}" type="presParOf" srcId="{D2A30853-011F-1E4C-B502-71B44F7AEFDA}" destId="{422F5EF6-7614-1B42-9E9F-D94B3BF4ABC8}" srcOrd="1" destOrd="0" presId="urn:microsoft.com/office/officeart/2008/layout/LinedList"/>
    <dgm:cxn modelId="{8C29A439-71B8-554D-BF14-FA668D1057CA}" type="presParOf" srcId="{422F5EF6-7614-1B42-9E9F-D94B3BF4ABC8}" destId="{3414EF13-29EE-F74B-A703-D0D010182433}" srcOrd="0" destOrd="0" presId="urn:microsoft.com/office/officeart/2008/layout/LinedList"/>
    <dgm:cxn modelId="{4B988A2C-A852-EC46-ADE4-C7EB32452250}" type="presParOf" srcId="{422F5EF6-7614-1B42-9E9F-D94B3BF4ABC8}" destId="{A9F5508A-B1F5-CA4D-A4F5-C8F9B7469D94}" srcOrd="1" destOrd="0" presId="urn:microsoft.com/office/officeart/2008/layout/LinedList"/>
    <dgm:cxn modelId="{90EA62BD-3F1C-B54D-B521-429064BB9A14}" type="presParOf" srcId="{D2A30853-011F-1E4C-B502-71B44F7AEFDA}" destId="{58642271-237B-7F42-8C6B-E03DD6F283A1}" srcOrd="2" destOrd="0" presId="urn:microsoft.com/office/officeart/2008/layout/LinedList"/>
    <dgm:cxn modelId="{7664592F-BA5A-CA45-A328-BC75926A3941}" type="presParOf" srcId="{D2A30853-011F-1E4C-B502-71B44F7AEFDA}" destId="{797EAFF5-E99F-8244-8DC9-7181FA4EC209}" srcOrd="3" destOrd="0" presId="urn:microsoft.com/office/officeart/2008/layout/LinedList"/>
    <dgm:cxn modelId="{9E681714-6616-A743-9B15-64A1A2094D4D}" type="presParOf" srcId="{797EAFF5-E99F-8244-8DC9-7181FA4EC209}" destId="{BB03CF08-742E-6F49-B4FC-1590F20F8276}" srcOrd="0" destOrd="0" presId="urn:microsoft.com/office/officeart/2008/layout/LinedList"/>
    <dgm:cxn modelId="{8090BB4E-FD75-9D49-A78D-D5F2A2266A46}" type="presParOf" srcId="{797EAFF5-E99F-8244-8DC9-7181FA4EC209}" destId="{83093393-FC36-D04D-A83B-3DCE43597036}" srcOrd="1" destOrd="0" presId="urn:microsoft.com/office/officeart/2008/layout/LinedList"/>
    <dgm:cxn modelId="{8EFFFC89-618B-BC41-B84A-C2B8B3D12A17}" type="presParOf" srcId="{D2A30853-011F-1E4C-B502-71B44F7AEFDA}" destId="{62932E28-914A-854C-B2AF-F59D8D1FFCC2}" srcOrd="4" destOrd="0" presId="urn:microsoft.com/office/officeart/2008/layout/LinedList"/>
    <dgm:cxn modelId="{1503CF2E-94F6-724C-ACDB-6793BFF9AEBF}" type="presParOf" srcId="{D2A30853-011F-1E4C-B502-71B44F7AEFDA}" destId="{9E605173-33C2-D041-9974-1E96C9D7FC9F}" srcOrd="5" destOrd="0" presId="urn:microsoft.com/office/officeart/2008/layout/LinedList"/>
    <dgm:cxn modelId="{EAC3DA10-337F-A44A-B1CE-0B7CD6D4EDA3}" type="presParOf" srcId="{9E605173-33C2-D041-9974-1E96C9D7FC9F}" destId="{2E1C6CB9-C2A1-914F-94E3-7CD55128975E}" srcOrd="0" destOrd="0" presId="urn:microsoft.com/office/officeart/2008/layout/LinedList"/>
    <dgm:cxn modelId="{6CCE0BFB-C0C7-5C4D-BC0D-2E77D99BBAEB}" type="presParOf" srcId="{9E605173-33C2-D041-9974-1E96C9D7FC9F}" destId="{D6106F9C-98FB-0844-A1E7-6DCDCBF1CD73}" srcOrd="1" destOrd="0" presId="urn:microsoft.com/office/officeart/2008/layout/LinedList"/>
    <dgm:cxn modelId="{E43A1B3C-3650-5949-96FE-66AB79DAD4ED}" type="presParOf" srcId="{D2A30853-011F-1E4C-B502-71B44F7AEFDA}" destId="{776A8969-5333-C94A-8B51-A0F6C7585834}" srcOrd="6" destOrd="0" presId="urn:microsoft.com/office/officeart/2008/layout/LinedList"/>
    <dgm:cxn modelId="{0A8F0400-FC65-D84A-9B1F-4F61B57F8580}" type="presParOf" srcId="{D2A30853-011F-1E4C-B502-71B44F7AEFDA}" destId="{22CA24ED-6471-074C-84F7-1551F2205174}" srcOrd="7" destOrd="0" presId="urn:microsoft.com/office/officeart/2008/layout/LinedList"/>
    <dgm:cxn modelId="{AFAF8CE8-C772-E34C-86D2-2B5673239CDA}" type="presParOf" srcId="{22CA24ED-6471-074C-84F7-1551F2205174}" destId="{4E645870-1CC7-F34C-99DB-C6C205A7C1CA}" srcOrd="0" destOrd="0" presId="urn:microsoft.com/office/officeart/2008/layout/LinedList"/>
    <dgm:cxn modelId="{3307C1CA-9A32-564C-B0A1-3AB32DB6F232}" type="presParOf" srcId="{22CA24ED-6471-074C-84F7-1551F2205174}" destId="{AFF34310-D581-CC43-B1DC-6B2BB7D69C74}" srcOrd="1" destOrd="0" presId="urn:microsoft.com/office/officeart/2008/layout/LinedList"/>
    <dgm:cxn modelId="{490F81B0-5527-C842-9248-5F9032DE179F}" type="presParOf" srcId="{D2A30853-011F-1E4C-B502-71B44F7AEFDA}" destId="{0E73CFD5-E352-0C4D-B0FB-C7167911330F}" srcOrd="8" destOrd="0" presId="urn:microsoft.com/office/officeart/2008/layout/LinedList"/>
    <dgm:cxn modelId="{465672B8-1E44-A541-8111-46EDBC4E99BC}" type="presParOf" srcId="{D2A30853-011F-1E4C-B502-71B44F7AEFDA}" destId="{25B8FAA5-6370-1A49-821B-861E19024BE6}" srcOrd="9" destOrd="0" presId="urn:microsoft.com/office/officeart/2008/layout/LinedList"/>
    <dgm:cxn modelId="{78AA05D8-E0B1-FE4E-96AD-69A05407603E}" type="presParOf" srcId="{25B8FAA5-6370-1A49-821B-861E19024BE6}" destId="{EA595777-B05D-E04E-9FDC-8BA1E7661552}" srcOrd="0" destOrd="0" presId="urn:microsoft.com/office/officeart/2008/layout/LinedList"/>
    <dgm:cxn modelId="{F988F16E-2243-4C41-80C5-0B395BD28A63}" type="presParOf" srcId="{25B8FAA5-6370-1A49-821B-861E19024BE6}" destId="{6AC8B129-2A32-EA45-A769-E3C19E7807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5F840-1020-4B5E-8DCE-470E5D9A5FE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4FE6CB6-1AEB-4F6F-9D0A-D0C52FF04E88}">
      <dgm:prSet/>
      <dgm:spPr/>
      <dgm:t>
        <a:bodyPr/>
        <a:lstStyle/>
        <a:p>
          <a:r>
            <a:rPr lang="en-US">
              <a:latin typeface="Calibri"/>
              <a:cs typeface="Calibri"/>
            </a:rPr>
            <a:t>Future features include:</a:t>
          </a:r>
        </a:p>
      </dgm:t>
    </dgm:pt>
    <dgm:pt modelId="{C05038F4-6BAA-4EB8-9F03-401350120B95}" type="parTrans" cxnId="{01A9B13A-C16C-4CC1-AB95-A13E3344BDCB}">
      <dgm:prSet/>
      <dgm:spPr/>
      <dgm:t>
        <a:bodyPr/>
        <a:lstStyle/>
        <a:p>
          <a:endParaRPr lang="en-US"/>
        </a:p>
      </dgm:t>
    </dgm:pt>
    <dgm:pt modelId="{0288A44D-527B-4572-8F85-92C409B6BD71}" type="sibTrans" cxnId="{01A9B13A-C16C-4CC1-AB95-A13E3344BDCB}">
      <dgm:prSet/>
      <dgm:spPr/>
      <dgm:t>
        <a:bodyPr/>
        <a:lstStyle/>
        <a:p>
          <a:endParaRPr lang="en-US"/>
        </a:p>
      </dgm:t>
    </dgm:pt>
    <dgm:pt modelId="{C7D6D870-79B9-4233-B29D-F3F010BC28A3}">
      <dgm:prSet/>
      <dgm:spPr/>
      <dgm:t>
        <a:bodyPr/>
        <a:lstStyle/>
        <a:p>
          <a:pPr rtl="0"/>
          <a:r>
            <a:rPr lang="en-US">
              <a:latin typeface="Calibri"/>
              <a:cs typeface="Calibri"/>
            </a:rPr>
            <a:t>Developing a GUI </a:t>
          </a:r>
        </a:p>
      </dgm:t>
    </dgm:pt>
    <dgm:pt modelId="{63D5D9C0-6AEE-4029-B416-7143CD4C0128}" type="parTrans" cxnId="{9DA05602-205B-4BDC-B0FD-9F5ACBD2C675}">
      <dgm:prSet/>
      <dgm:spPr/>
      <dgm:t>
        <a:bodyPr/>
        <a:lstStyle/>
        <a:p>
          <a:endParaRPr lang="en-US"/>
        </a:p>
      </dgm:t>
    </dgm:pt>
    <dgm:pt modelId="{BB621EEF-0176-4F37-845D-52CA7309C505}" type="sibTrans" cxnId="{9DA05602-205B-4BDC-B0FD-9F5ACBD2C675}">
      <dgm:prSet/>
      <dgm:spPr/>
      <dgm:t>
        <a:bodyPr/>
        <a:lstStyle/>
        <a:p>
          <a:endParaRPr lang="en-US"/>
        </a:p>
      </dgm:t>
    </dgm:pt>
    <dgm:pt modelId="{DB32FDDC-7789-40FF-B5AA-C26795A33DFB}">
      <dgm:prSet/>
      <dgm:spPr/>
      <dgm:t>
        <a:bodyPr/>
        <a:lstStyle/>
        <a:p>
          <a:r>
            <a:rPr lang="en-US" dirty="0">
              <a:latin typeface="Calibri"/>
              <a:cs typeface="Calibri"/>
            </a:rPr>
            <a:t>Including data from different websites</a:t>
          </a:r>
        </a:p>
      </dgm:t>
    </dgm:pt>
    <dgm:pt modelId="{A7BE6E62-75C0-4B85-8BC2-468E2F97255D}" type="parTrans" cxnId="{23EEAC40-D00D-4E0E-9569-4D6D45AD4AF3}">
      <dgm:prSet/>
      <dgm:spPr/>
      <dgm:t>
        <a:bodyPr/>
        <a:lstStyle/>
        <a:p>
          <a:endParaRPr lang="en-US"/>
        </a:p>
      </dgm:t>
    </dgm:pt>
    <dgm:pt modelId="{94A3BFAD-4546-4154-9B65-098A6C1F5FDC}" type="sibTrans" cxnId="{23EEAC40-D00D-4E0E-9569-4D6D45AD4AF3}">
      <dgm:prSet/>
      <dgm:spPr/>
      <dgm:t>
        <a:bodyPr/>
        <a:lstStyle/>
        <a:p>
          <a:endParaRPr lang="en-US"/>
        </a:p>
      </dgm:t>
    </dgm:pt>
    <dgm:pt modelId="{E7A17E56-9916-4471-9379-4C9A3457A103}">
      <dgm:prSet/>
      <dgm:spPr/>
      <dgm:t>
        <a:bodyPr/>
        <a:lstStyle/>
        <a:p>
          <a:pPr rtl="0"/>
          <a:r>
            <a:rPr lang="en-US">
              <a:latin typeface="Calibri"/>
              <a:cs typeface="Calibri"/>
            </a:rPr>
            <a:t>Mobile application </a:t>
          </a:r>
        </a:p>
      </dgm:t>
    </dgm:pt>
    <dgm:pt modelId="{B75E726A-8A5A-4451-BFCA-33E1C03A0C0E}" type="parTrans" cxnId="{45D45D97-9016-48B0-8A21-DBA73B933B79}">
      <dgm:prSet/>
      <dgm:spPr/>
      <dgm:t>
        <a:bodyPr/>
        <a:lstStyle/>
        <a:p>
          <a:endParaRPr lang="en-US"/>
        </a:p>
      </dgm:t>
    </dgm:pt>
    <dgm:pt modelId="{BB80366C-7D7C-4F85-A5FC-E374D3642504}" type="sibTrans" cxnId="{45D45D97-9016-48B0-8A21-DBA73B933B79}">
      <dgm:prSet/>
      <dgm:spPr/>
      <dgm:t>
        <a:bodyPr/>
        <a:lstStyle/>
        <a:p>
          <a:endParaRPr lang="en-US"/>
        </a:p>
      </dgm:t>
    </dgm:pt>
    <dgm:pt modelId="{696CF8C8-73E9-46FB-8D44-5CAC4619457F}">
      <dgm:prSet/>
      <dgm:spPr/>
      <dgm:t>
        <a:bodyPr/>
        <a:lstStyle/>
        <a:p>
          <a:r>
            <a:rPr lang="en-US">
              <a:latin typeface="Calibri"/>
              <a:cs typeface="Calibri"/>
            </a:rPr>
            <a:t>Include round trip details</a:t>
          </a:r>
        </a:p>
      </dgm:t>
    </dgm:pt>
    <dgm:pt modelId="{B4BECB6E-50A8-4C20-B571-49C8FD837DC1}" type="parTrans" cxnId="{AAE0571C-5535-43D8-99F9-84C0DCFA2B7F}">
      <dgm:prSet/>
      <dgm:spPr/>
      <dgm:t>
        <a:bodyPr/>
        <a:lstStyle/>
        <a:p>
          <a:endParaRPr lang="en-US"/>
        </a:p>
      </dgm:t>
    </dgm:pt>
    <dgm:pt modelId="{382750E3-5430-4B64-9355-60509AC36EA4}" type="sibTrans" cxnId="{AAE0571C-5535-43D8-99F9-84C0DCFA2B7F}">
      <dgm:prSet/>
      <dgm:spPr/>
      <dgm:t>
        <a:bodyPr/>
        <a:lstStyle/>
        <a:p>
          <a:endParaRPr lang="en-US"/>
        </a:p>
      </dgm:t>
    </dgm:pt>
    <dgm:pt modelId="{D37D6B28-FA6D-4CF0-A352-F02140F4AE75}">
      <dgm:prSet/>
      <dgm:spPr/>
      <dgm:t>
        <a:bodyPr/>
        <a:lstStyle/>
        <a:p>
          <a:r>
            <a:rPr lang="en-US">
              <a:latin typeface="Calibri"/>
              <a:cs typeface="Calibri"/>
            </a:rPr>
            <a:t>Include details of children and infants</a:t>
          </a:r>
        </a:p>
      </dgm:t>
    </dgm:pt>
    <dgm:pt modelId="{F0DDDA68-2AA3-4D32-BD05-3E5320E403BF}" type="parTrans" cxnId="{CDAF9F0D-613F-4575-9AD2-7E0C02C5BDCA}">
      <dgm:prSet/>
      <dgm:spPr/>
      <dgm:t>
        <a:bodyPr/>
        <a:lstStyle/>
        <a:p>
          <a:endParaRPr lang="en-US"/>
        </a:p>
      </dgm:t>
    </dgm:pt>
    <dgm:pt modelId="{7D738CA9-527F-42C3-A9D0-B52015980E91}" type="sibTrans" cxnId="{CDAF9F0D-613F-4575-9AD2-7E0C02C5BDCA}">
      <dgm:prSet/>
      <dgm:spPr/>
      <dgm:t>
        <a:bodyPr/>
        <a:lstStyle/>
        <a:p>
          <a:endParaRPr lang="en-US"/>
        </a:p>
      </dgm:t>
    </dgm:pt>
    <dgm:pt modelId="{63EFEED3-8181-7345-8B5D-CA2A6C3A97C6}" type="pres">
      <dgm:prSet presAssocID="{C955F840-1020-4B5E-8DCE-470E5D9A5FED}" presName="vert0" presStyleCnt="0">
        <dgm:presLayoutVars>
          <dgm:dir/>
          <dgm:animOne val="branch"/>
          <dgm:animLvl val="lvl"/>
        </dgm:presLayoutVars>
      </dgm:prSet>
      <dgm:spPr/>
    </dgm:pt>
    <dgm:pt modelId="{9CA979F4-15B6-234A-AC25-C7A6EBA8074F}" type="pres">
      <dgm:prSet presAssocID="{04FE6CB6-1AEB-4F6F-9D0A-D0C52FF04E88}" presName="thickLine" presStyleLbl="alignNode1" presStyleIdx="0" presStyleCnt="1"/>
      <dgm:spPr/>
    </dgm:pt>
    <dgm:pt modelId="{93E04E2C-B15A-4946-99E3-BA4FB17C2F50}" type="pres">
      <dgm:prSet presAssocID="{04FE6CB6-1AEB-4F6F-9D0A-D0C52FF04E88}" presName="horz1" presStyleCnt="0"/>
      <dgm:spPr/>
    </dgm:pt>
    <dgm:pt modelId="{29A8CB3C-DFEA-424A-B999-7A9F9A449099}" type="pres">
      <dgm:prSet presAssocID="{04FE6CB6-1AEB-4F6F-9D0A-D0C52FF04E88}" presName="tx1" presStyleLbl="revTx" presStyleIdx="0" presStyleCnt="6"/>
      <dgm:spPr/>
    </dgm:pt>
    <dgm:pt modelId="{63CC3FBC-2E4C-CB45-AA20-65AC0353C763}" type="pres">
      <dgm:prSet presAssocID="{04FE6CB6-1AEB-4F6F-9D0A-D0C52FF04E88}" presName="vert1" presStyleCnt="0"/>
      <dgm:spPr/>
    </dgm:pt>
    <dgm:pt modelId="{46C0436C-8DC3-0848-B968-BBE5C67A3878}" type="pres">
      <dgm:prSet presAssocID="{C7D6D870-79B9-4233-B29D-F3F010BC28A3}" presName="vertSpace2a" presStyleCnt="0"/>
      <dgm:spPr/>
    </dgm:pt>
    <dgm:pt modelId="{7E4C141D-3DCD-5A48-9800-55274A20EDA3}" type="pres">
      <dgm:prSet presAssocID="{C7D6D870-79B9-4233-B29D-F3F010BC28A3}" presName="horz2" presStyleCnt="0"/>
      <dgm:spPr/>
    </dgm:pt>
    <dgm:pt modelId="{348DD183-4573-F344-A95C-6672777E133B}" type="pres">
      <dgm:prSet presAssocID="{C7D6D870-79B9-4233-B29D-F3F010BC28A3}" presName="horzSpace2" presStyleCnt="0"/>
      <dgm:spPr/>
    </dgm:pt>
    <dgm:pt modelId="{B46D8FFF-82D2-FF42-96BA-E463F40643CF}" type="pres">
      <dgm:prSet presAssocID="{C7D6D870-79B9-4233-B29D-F3F010BC28A3}" presName="tx2" presStyleLbl="revTx" presStyleIdx="1" presStyleCnt="6"/>
      <dgm:spPr/>
    </dgm:pt>
    <dgm:pt modelId="{4F09A048-8EBA-C74E-AD37-1FA61C8B9616}" type="pres">
      <dgm:prSet presAssocID="{C7D6D870-79B9-4233-B29D-F3F010BC28A3}" presName="vert2" presStyleCnt="0"/>
      <dgm:spPr/>
    </dgm:pt>
    <dgm:pt modelId="{9A70486C-FEA4-0D42-8B51-3E8F813C9B6A}" type="pres">
      <dgm:prSet presAssocID="{C7D6D870-79B9-4233-B29D-F3F010BC28A3}" presName="thinLine2b" presStyleLbl="callout" presStyleIdx="0" presStyleCnt="5"/>
      <dgm:spPr/>
    </dgm:pt>
    <dgm:pt modelId="{4D89154A-15BC-6945-BA34-695BE950871E}" type="pres">
      <dgm:prSet presAssocID="{C7D6D870-79B9-4233-B29D-F3F010BC28A3}" presName="vertSpace2b" presStyleCnt="0"/>
      <dgm:spPr/>
    </dgm:pt>
    <dgm:pt modelId="{4307836E-07B6-2A4F-8932-43081D62DCBF}" type="pres">
      <dgm:prSet presAssocID="{DB32FDDC-7789-40FF-B5AA-C26795A33DFB}" presName="horz2" presStyleCnt="0"/>
      <dgm:spPr/>
    </dgm:pt>
    <dgm:pt modelId="{51ED82C3-6DE1-EB4C-A0EC-F9D6823EA764}" type="pres">
      <dgm:prSet presAssocID="{DB32FDDC-7789-40FF-B5AA-C26795A33DFB}" presName="horzSpace2" presStyleCnt="0"/>
      <dgm:spPr/>
    </dgm:pt>
    <dgm:pt modelId="{A78660A5-E0C8-664F-9E1F-FEDAAD266829}" type="pres">
      <dgm:prSet presAssocID="{DB32FDDC-7789-40FF-B5AA-C26795A33DFB}" presName="tx2" presStyleLbl="revTx" presStyleIdx="2" presStyleCnt="6"/>
      <dgm:spPr/>
    </dgm:pt>
    <dgm:pt modelId="{409C06E5-632B-F946-A05B-9BD29636974E}" type="pres">
      <dgm:prSet presAssocID="{DB32FDDC-7789-40FF-B5AA-C26795A33DFB}" presName="vert2" presStyleCnt="0"/>
      <dgm:spPr/>
    </dgm:pt>
    <dgm:pt modelId="{2A6C5494-25E7-774F-AF8E-92CE6BD62E62}" type="pres">
      <dgm:prSet presAssocID="{DB32FDDC-7789-40FF-B5AA-C26795A33DFB}" presName="thinLine2b" presStyleLbl="callout" presStyleIdx="1" presStyleCnt="5"/>
      <dgm:spPr/>
    </dgm:pt>
    <dgm:pt modelId="{5A0101D8-7A10-2040-88BC-EA144BF1BC6A}" type="pres">
      <dgm:prSet presAssocID="{DB32FDDC-7789-40FF-B5AA-C26795A33DFB}" presName="vertSpace2b" presStyleCnt="0"/>
      <dgm:spPr/>
    </dgm:pt>
    <dgm:pt modelId="{657B4997-EFA8-DB44-9018-AB3C0DF01052}" type="pres">
      <dgm:prSet presAssocID="{E7A17E56-9916-4471-9379-4C9A3457A103}" presName="horz2" presStyleCnt="0"/>
      <dgm:spPr/>
    </dgm:pt>
    <dgm:pt modelId="{CFF67EA9-EC23-974C-BBE5-5E72094C7C35}" type="pres">
      <dgm:prSet presAssocID="{E7A17E56-9916-4471-9379-4C9A3457A103}" presName="horzSpace2" presStyleCnt="0"/>
      <dgm:spPr/>
    </dgm:pt>
    <dgm:pt modelId="{1AE83AC2-AB6E-0949-9B59-03BDE74428D9}" type="pres">
      <dgm:prSet presAssocID="{E7A17E56-9916-4471-9379-4C9A3457A103}" presName="tx2" presStyleLbl="revTx" presStyleIdx="3" presStyleCnt="6"/>
      <dgm:spPr/>
    </dgm:pt>
    <dgm:pt modelId="{6EADD464-5A7B-6346-BE2E-6010F05D6893}" type="pres">
      <dgm:prSet presAssocID="{E7A17E56-9916-4471-9379-4C9A3457A103}" presName="vert2" presStyleCnt="0"/>
      <dgm:spPr/>
    </dgm:pt>
    <dgm:pt modelId="{AE4C9D26-D61A-3C45-AB01-AA933809AD6A}" type="pres">
      <dgm:prSet presAssocID="{E7A17E56-9916-4471-9379-4C9A3457A103}" presName="thinLine2b" presStyleLbl="callout" presStyleIdx="2" presStyleCnt="5"/>
      <dgm:spPr/>
    </dgm:pt>
    <dgm:pt modelId="{2377AB7A-5E27-214E-AE96-3BB9D597E65E}" type="pres">
      <dgm:prSet presAssocID="{E7A17E56-9916-4471-9379-4C9A3457A103}" presName="vertSpace2b" presStyleCnt="0"/>
      <dgm:spPr/>
    </dgm:pt>
    <dgm:pt modelId="{33CE9627-5642-8244-8677-2692D50A0F9F}" type="pres">
      <dgm:prSet presAssocID="{696CF8C8-73E9-46FB-8D44-5CAC4619457F}" presName="horz2" presStyleCnt="0"/>
      <dgm:spPr/>
    </dgm:pt>
    <dgm:pt modelId="{D43689D9-5341-D64D-8940-E44CBBC93A23}" type="pres">
      <dgm:prSet presAssocID="{696CF8C8-73E9-46FB-8D44-5CAC4619457F}" presName="horzSpace2" presStyleCnt="0"/>
      <dgm:spPr/>
    </dgm:pt>
    <dgm:pt modelId="{F8C5FD9E-6831-BD45-963B-91AB77245B2A}" type="pres">
      <dgm:prSet presAssocID="{696CF8C8-73E9-46FB-8D44-5CAC4619457F}" presName="tx2" presStyleLbl="revTx" presStyleIdx="4" presStyleCnt="6"/>
      <dgm:spPr/>
    </dgm:pt>
    <dgm:pt modelId="{2147F8EE-BAAB-2E4B-B479-462191B30F6B}" type="pres">
      <dgm:prSet presAssocID="{696CF8C8-73E9-46FB-8D44-5CAC4619457F}" presName="vert2" presStyleCnt="0"/>
      <dgm:spPr/>
    </dgm:pt>
    <dgm:pt modelId="{E1080CF5-1368-9940-84DC-1FC9D479466F}" type="pres">
      <dgm:prSet presAssocID="{696CF8C8-73E9-46FB-8D44-5CAC4619457F}" presName="thinLine2b" presStyleLbl="callout" presStyleIdx="3" presStyleCnt="5"/>
      <dgm:spPr/>
    </dgm:pt>
    <dgm:pt modelId="{F6EA0D15-8356-3246-97FF-6DB4B103F0B9}" type="pres">
      <dgm:prSet presAssocID="{696CF8C8-73E9-46FB-8D44-5CAC4619457F}" presName="vertSpace2b" presStyleCnt="0"/>
      <dgm:spPr/>
    </dgm:pt>
    <dgm:pt modelId="{2537861C-62B1-EB4B-92FF-33842D8059B1}" type="pres">
      <dgm:prSet presAssocID="{D37D6B28-FA6D-4CF0-A352-F02140F4AE75}" presName="horz2" presStyleCnt="0"/>
      <dgm:spPr/>
    </dgm:pt>
    <dgm:pt modelId="{CB69A8E5-9386-0844-9296-96C49947E258}" type="pres">
      <dgm:prSet presAssocID="{D37D6B28-FA6D-4CF0-A352-F02140F4AE75}" presName="horzSpace2" presStyleCnt="0"/>
      <dgm:spPr/>
    </dgm:pt>
    <dgm:pt modelId="{2E7F24BF-B1EA-3848-8733-8621DD06556C}" type="pres">
      <dgm:prSet presAssocID="{D37D6B28-FA6D-4CF0-A352-F02140F4AE75}" presName="tx2" presStyleLbl="revTx" presStyleIdx="5" presStyleCnt="6"/>
      <dgm:spPr/>
    </dgm:pt>
    <dgm:pt modelId="{97C8A0AD-8C9E-ED4E-BC2E-E1A6A0951A77}" type="pres">
      <dgm:prSet presAssocID="{D37D6B28-FA6D-4CF0-A352-F02140F4AE75}" presName="vert2" presStyleCnt="0"/>
      <dgm:spPr/>
    </dgm:pt>
    <dgm:pt modelId="{3423762A-06D3-4643-8584-D813836470E5}" type="pres">
      <dgm:prSet presAssocID="{D37D6B28-FA6D-4CF0-A352-F02140F4AE75}" presName="thinLine2b" presStyleLbl="callout" presStyleIdx="4" presStyleCnt="5"/>
      <dgm:spPr/>
    </dgm:pt>
    <dgm:pt modelId="{50D5EC30-F5BD-4147-A837-2C3F595B5C1D}" type="pres">
      <dgm:prSet presAssocID="{D37D6B28-FA6D-4CF0-A352-F02140F4AE75}" presName="vertSpace2b" presStyleCnt="0"/>
      <dgm:spPr/>
    </dgm:pt>
  </dgm:ptLst>
  <dgm:cxnLst>
    <dgm:cxn modelId="{9DA05602-205B-4BDC-B0FD-9F5ACBD2C675}" srcId="{04FE6CB6-1AEB-4F6F-9D0A-D0C52FF04E88}" destId="{C7D6D870-79B9-4233-B29D-F3F010BC28A3}" srcOrd="0" destOrd="0" parTransId="{63D5D9C0-6AEE-4029-B416-7143CD4C0128}" sibTransId="{BB621EEF-0176-4F37-845D-52CA7309C505}"/>
    <dgm:cxn modelId="{CDAF9F0D-613F-4575-9AD2-7E0C02C5BDCA}" srcId="{04FE6CB6-1AEB-4F6F-9D0A-D0C52FF04E88}" destId="{D37D6B28-FA6D-4CF0-A352-F02140F4AE75}" srcOrd="4" destOrd="0" parTransId="{F0DDDA68-2AA3-4D32-BD05-3E5320E403BF}" sibTransId="{7D738CA9-527F-42C3-A9D0-B52015980E91}"/>
    <dgm:cxn modelId="{67E81411-CFE7-2C47-94BA-8E4590331495}" type="presOf" srcId="{C7D6D870-79B9-4233-B29D-F3F010BC28A3}" destId="{B46D8FFF-82D2-FF42-96BA-E463F40643CF}" srcOrd="0" destOrd="0" presId="urn:microsoft.com/office/officeart/2008/layout/LinedList"/>
    <dgm:cxn modelId="{B0A28D14-E153-4944-A0F6-9604DBFFBA46}" type="presOf" srcId="{696CF8C8-73E9-46FB-8D44-5CAC4619457F}" destId="{F8C5FD9E-6831-BD45-963B-91AB77245B2A}" srcOrd="0" destOrd="0" presId="urn:microsoft.com/office/officeart/2008/layout/LinedList"/>
    <dgm:cxn modelId="{AAE0571C-5535-43D8-99F9-84C0DCFA2B7F}" srcId="{04FE6CB6-1AEB-4F6F-9D0A-D0C52FF04E88}" destId="{696CF8C8-73E9-46FB-8D44-5CAC4619457F}" srcOrd="3" destOrd="0" parTransId="{B4BECB6E-50A8-4C20-B571-49C8FD837DC1}" sibTransId="{382750E3-5430-4B64-9355-60509AC36EA4}"/>
    <dgm:cxn modelId="{01A9B13A-C16C-4CC1-AB95-A13E3344BDCB}" srcId="{C955F840-1020-4B5E-8DCE-470E5D9A5FED}" destId="{04FE6CB6-1AEB-4F6F-9D0A-D0C52FF04E88}" srcOrd="0" destOrd="0" parTransId="{C05038F4-6BAA-4EB8-9F03-401350120B95}" sibTransId="{0288A44D-527B-4572-8F85-92C409B6BD71}"/>
    <dgm:cxn modelId="{23EEAC40-D00D-4E0E-9569-4D6D45AD4AF3}" srcId="{04FE6CB6-1AEB-4F6F-9D0A-D0C52FF04E88}" destId="{DB32FDDC-7789-40FF-B5AA-C26795A33DFB}" srcOrd="1" destOrd="0" parTransId="{A7BE6E62-75C0-4B85-8BC2-468E2F97255D}" sibTransId="{94A3BFAD-4546-4154-9B65-098A6C1F5FDC}"/>
    <dgm:cxn modelId="{7B527655-E924-0540-B922-B6837AFF4A76}" type="presOf" srcId="{D37D6B28-FA6D-4CF0-A352-F02140F4AE75}" destId="{2E7F24BF-B1EA-3848-8733-8621DD06556C}" srcOrd="0" destOrd="0" presId="urn:microsoft.com/office/officeart/2008/layout/LinedList"/>
    <dgm:cxn modelId="{8666BC7A-AC4D-774A-B10D-58A8B6DE5A6F}" type="presOf" srcId="{E7A17E56-9916-4471-9379-4C9A3457A103}" destId="{1AE83AC2-AB6E-0949-9B59-03BDE74428D9}" srcOrd="0" destOrd="0" presId="urn:microsoft.com/office/officeart/2008/layout/LinedList"/>
    <dgm:cxn modelId="{A55C8E80-B768-224C-83EB-9CB997AD43A2}" type="presOf" srcId="{04FE6CB6-1AEB-4F6F-9D0A-D0C52FF04E88}" destId="{29A8CB3C-DFEA-424A-B999-7A9F9A449099}" srcOrd="0" destOrd="0" presId="urn:microsoft.com/office/officeart/2008/layout/LinedList"/>
    <dgm:cxn modelId="{45D45D97-9016-48B0-8A21-DBA73B933B79}" srcId="{04FE6CB6-1AEB-4F6F-9D0A-D0C52FF04E88}" destId="{E7A17E56-9916-4471-9379-4C9A3457A103}" srcOrd="2" destOrd="0" parTransId="{B75E726A-8A5A-4451-BFCA-33E1C03A0C0E}" sibTransId="{BB80366C-7D7C-4F85-A5FC-E374D3642504}"/>
    <dgm:cxn modelId="{CD3072C3-6F5B-6D4C-BC8E-52EFCEAB8B25}" type="presOf" srcId="{DB32FDDC-7789-40FF-B5AA-C26795A33DFB}" destId="{A78660A5-E0C8-664F-9E1F-FEDAAD266829}" srcOrd="0" destOrd="0" presId="urn:microsoft.com/office/officeart/2008/layout/LinedList"/>
    <dgm:cxn modelId="{25C4E6CA-2BBF-6E45-BC59-F72DBB481D6C}" type="presOf" srcId="{C955F840-1020-4B5E-8DCE-470E5D9A5FED}" destId="{63EFEED3-8181-7345-8B5D-CA2A6C3A97C6}" srcOrd="0" destOrd="0" presId="urn:microsoft.com/office/officeart/2008/layout/LinedList"/>
    <dgm:cxn modelId="{8C332D1E-7C97-084D-89BB-760214A5EBB7}" type="presParOf" srcId="{63EFEED3-8181-7345-8B5D-CA2A6C3A97C6}" destId="{9CA979F4-15B6-234A-AC25-C7A6EBA8074F}" srcOrd="0" destOrd="0" presId="urn:microsoft.com/office/officeart/2008/layout/LinedList"/>
    <dgm:cxn modelId="{3B56C16C-0DB5-D44B-8513-230C09DAE065}" type="presParOf" srcId="{63EFEED3-8181-7345-8B5D-CA2A6C3A97C6}" destId="{93E04E2C-B15A-4946-99E3-BA4FB17C2F50}" srcOrd="1" destOrd="0" presId="urn:microsoft.com/office/officeart/2008/layout/LinedList"/>
    <dgm:cxn modelId="{ADC785EB-A37A-1647-A00B-E536D4B68559}" type="presParOf" srcId="{93E04E2C-B15A-4946-99E3-BA4FB17C2F50}" destId="{29A8CB3C-DFEA-424A-B999-7A9F9A449099}" srcOrd="0" destOrd="0" presId="urn:microsoft.com/office/officeart/2008/layout/LinedList"/>
    <dgm:cxn modelId="{754153F5-18E7-294F-8C20-572852BF933F}" type="presParOf" srcId="{93E04E2C-B15A-4946-99E3-BA4FB17C2F50}" destId="{63CC3FBC-2E4C-CB45-AA20-65AC0353C763}" srcOrd="1" destOrd="0" presId="urn:microsoft.com/office/officeart/2008/layout/LinedList"/>
    <dgm:cxn modelId="{D36A7BA2-FB47-1A47-AABB-0A372B86085F}" type="presParOf" srcId="{63CC3FBC-2E4C-CB45-AA20-65AC0353C763}" destId="{46C0436C-8DC3-0848-B968-BBE5C67A3878}" srcOrd="0" destOrd="0" presId="urn:microsoft.com/office/officeart/2008/layout/LinedList"/>
    <dgm:cxn modelId="{521C60D4-AFE3-C440-961F-B82A4CA93CD4}" type="presParOf" srcId="{63CC3FBC-2E4C-CB45-AA20-65AC0353C763}" destId="{7E4C141D-3DCD-5A48-9800-55274A20EDA3}" srcOrd="1" destOrd="0" presId="urn:microsoft.com/office/officeart/2008/layout/LinedList"/>
    <dgm:cxn modelId="{550B4EE7-FB7C-E142-9701-C29089BCFEB5}" type="presParOf" srcId="{7E4C141D-3DCD-5A48-9800-55274A20EDA3}" destId="{348DD183-4573-F344-A95C-6672777E133B}" srcOrd="0" destOrd="0" presId="urn:microsoft.com/office/officeart/2008/layout/LinedList"/>
    <dgm:cxn modelId="{7DE9E5CE-611D-4A4C-ACC7-CC4DDBB52C81}" type="presParOf" srcId="{7E4C141D-3DCD-5A48-9800-55274A20EDA3}" destId="{B46D8FFF-82D2-FF42-96BA-E463F40643CF}" srcOrd="1" destOrd="0" presId="urn:microsoft.com/office/officeart/2008/layout/LinedList"/>
    <dgm:cxn modelId="{F671F5A7-DD40-BA4E-9C9B-56977F1E9FDB}" type="presParOf" srcId="{7E4C141D-3DCD-5A48-9800-55274A20EDA3}" destId="{4F09A048-8EBA-C74E-AD37-1FA61C8B9616}" srcOrd="2" destOrd="0" presId="urn:microsoft.com/office/officeart/2008/layout/LinedList"/>
    <dgm:cxn modelId="{48380E35-24CC-EA48-B27A-667C257F2B08}" type="presParOf" srcId="{63CC3FBC-2E4C-CB45-AA20-65AC0353C763}" destId="{9A70486C-FEA4-0D42-8B51-3E8F813C9B6A}" srcOrd="2" destOrd="0" presId="urn:microsoft.com/office/officeart/2008/layout/LinedList"/>
    <dgm:cxn modelId="{E814CAB3-EC7B-4C47-A598-D8AFF9E3C70A}" type="presParOf" srcId="{63CC3FBC-2E4C-CB45-AA20-65AC0353C763}" destId="{4D89154A-15BC-6945-BA34-695BE950871E}" srcOrd="3" destOrd="0" presId="urn:microsoft.com/office/officeart/2008/layout/LinedList"/>
    <dgm:cxn modelId="{D50A97B9-4CC1-144A-A9A4-F3D3E73D30DD}" type="presParOf" srcId="{63CC3FBC-2E4C-CB45-AA20-65AC0353C763}" destId="{4307836E-07B6-2A4F-8932-43081D62DCBF}" srcOrd="4" destOrd="0" presId="urn:microsoft.com/office/officeart/2008/layout/LinedList"/>
    <dgm:cxn modelId="{1F27569E-4C5E-A34D-904F-AB520CE0D4D4}" type="presParOf" srcId="{4307836E-07B6-2A4F-8932-43081D62DCBF}" destId="{51ED82C3-6DE1-EB4C-A0EC-F9D6823EA764}" srcOrd="0" destOrd="0" presId="urn:microsoft.com/office/officeart/2008/layout/LinedList"/>
    <dgm:cxn modelId="{C06D26C7-B73C-154F-B69B-8543114FF488}" type="presParOf" srcId="{4307836E-07B6-2A4F-8932-43081D62DCBF}" destId="{A78660A5-E0C8-664F-9E1F-FEDAAD266829}" srcOrd="1" destOrd="0" presId="urn:microsoft.com/office/officeart/2008/layout/LinedList"/>
    <dgm:cxn modelId="{B12B86F5-3433-F240-903B-DF99CEAF6481}" type="presParOf" srcId="{4307836E-07B6-2A4F-8932-43081D62DCBF}" destId="{409C06E5-632B-F946-A05B-9BD29636974E}" srcOrd="2" destOrd="0" presId="urn:microsoft.com/office/officeart/2008/layout/LinedList"/>
    <dgm:cxn modelId="{F338AF72-35A3-9E47-AE0B-37BD4DDDE161}" type="presParOf" srcId="{63CC3FBC-2E4C-CB45-AA20-65AC0353C763}" destId="{2A6C5494-25E7-774F-AF8E-92CE6BD62E62}" srcOrd="5" destOrd="0" presId="urn:microsoft.com/office/officeart/2008/layout/LinedList"/>
    <dgm:cxn modelId="{16FF4977-565B-FF4C-821B-381AF4E4CDC5}" type="presParOf" srcId="{63CC3FBC-2E4C-CB45-AA20-65AC0353C763}" destId="{5A0101D8-7A10-2040-88BC-EA144BF1BC6A}" srcOrd="6" destOrd="0" presId="urn:microsoft.com/office/officeart/2008/layout/LinedList"/>
    <dgm:cxn modelId="{FCE5E247-789C-4646-A102-5FE4B1A40990}" type="presParOf" srcId="{63CC3FBC-2E4C-CB45-AA20-65AC0353C763}" destId="{657B4997-EFA8-DB44-9018-AB3C0DF01052}" srcOrd="7" destOrd="0" presId="urn:microsoft.com/office/officeart/2008/layout/LinedList"/>
    <dgm:cxn modelId="{D016495B-2B72-0648-A5CE-5C7C8C7551F4}" type="presParOf" srcId="{657B4997-EFA8-DB44-9018-AB3C0DF01052}" destId="{CFF67EA9-EC23-974C-BBE5-5E72094C7C35}" srcOrd="0" destOrd="0" presId="urn:microsoft.com/office/officeart/2008/layout/LinedList"/>
    <dgm:cxn modelId="{77A55448-6E91-834A-93AE-7DC345C21D76}" type="presParOf" srcId="{657B4997-EFA8-DB44-9018-AB3C0DF01052}" destId="{1AE83AC2-AB6E-0949-9B59-03BDE74428D9}" srcOrd="1" destOrd="0" presId="urn:microsoft.com/office/officeart/2008/layout/LinedList"/>
    <dgm:cxn modelId="{A2E3FB1A-15C4-334B-B0C6-D43AA32F447A}" type="presParOf" srcId="{657B4997-EFA8-DB44-9018-AB3C0DF01052}" destId="{6EADD464-5A7B-6346-BE2E-6010F05D6893}" srcOrd="2" destOrd="0" presId="urn:microsoft.com/office/officeart/2008/layout/LinedList"/>
    <dgm:cxn modelId="{210C40AF-E7BE-2746-907B-D43B2AEB4A8E}" type="presParOf" srcId="{63CC3FBC-2E4C-CB45-AA20-65AC0353C763}" destId="{AE4C9D26-D61A-3C45-AB01-AA933809AD6A}" srcOrd="8" destOrd="0" presId="urn:microsoft.com/office/officeart/2008/layout/LinedList"/>
    <dgm:cxn modelId="{0617AEE2-0351-0244-824F-D8163EBAD4B8}" type="presParOf" srcId="{63CC3FBC-2E4C-CB45-AA20-65AC0353C763}" destId="{2377AB7A-5E27-214E-AE96-3BB9D597E65E}" srcOrd="9" destOrd="0" presId="urn:microsoft.com/office/officeart/2008/layout/LinedList"/>
    <dgm:cxn modelId="{3F270230-882A-1F43-AF60-93C684C654D0}" type="presParOf" srcId="{63CC3FBC-2E4C-CB45-AA20-65AC0353C763}" destId="{33CE9627-5642-8244-8677-2692D50A0F9F}" srcOrd="10" destOrd="0" presId="urn:microsoft.com/office/officeart/2008/layout/LinedList"/>
    <dgm:cxn modelId="{177990A3-7720-BA48-85E7-44D39FEDDFAB}" type="presParOf" srcId="{33CE9627-5642-8244-8677-2692D50A0F9F}" destId="{D43689D9-5341-D64D-8940-E44CBBC93A23}" srcOrd="0" destOrd="0" presId="urn:microsoft.com/office/officeart/2008/layout/LinedList"/>
    <dgm:cxn modelId="{26AB2A51-9452-104E-942C-B9EAAAF8C8B2}" type="presParOf" srcId="{33CE9627-5642-8244-8677-2692D50A0F9F}" destId="{F8C5FD9E-6831-BD45-963B-91AB77245B2A}" srcOrd="1" destOrd="0" presId="urn:microsoft.com/office/officeart/2008/layout/LinedList"/>
    <dgm:cxn modelId="{09014C3B-7A95-0745-9FC8-F11F0C08696F}" type="presParOf" srcId="{33CE9627-5642-8244-8677-2692D50A0F9F}" destId="{2147F8EE-BAAB-2E4B-B479-462191B30F6B}" srcOrd="2" destOrd="0" presId="urn:microsoft.com/office/officeart/2008/layout/LinedList"/>
    <dgm:cxn modelId="{F2D1BAD2-82EB-FB47-B2DA-1539E33C6B2A}" type="presParOf" srcId="{63CC3FBC-2E4C-CB45-AA20-65AC0353C763}" destId="{E1080CF5-1368-9940-84DC-1FC9D479466F}" srcOrd="11" destOrd="0" presId="urn:microsoft.com/office/officeart/2008/layout/LinedList"/>
    <dgm:cxn modelId="{8A6F1098-D38A-D547-9310-A7B724228538}" type="presParOf" srcId="{63CC3FBC-2E4C-CB45-AA20-65AC0353C763}" destId="{F6EA0D15-8356-3246-97FF-6DB4B103F0B9}" srcOrd="12" destOrd="0" presId="urn:microsoft.com/office/officeart/2008/layout/LinedList"/>
    <dgm:cxn modelId="{3FAAE446-1A3B-CB43-A684-A4A022C27D3D}" type="presParOf" srcId="{63CC3FBC-2E4C-CB45-AA20-65AC0353C763}" destId="{2537861C-62B1-EB4B-92FF-33842D8059B1}" srcOrd="13" destOrd="0" presId="urn:microsoft.com/office/officeart/2008/layout/LinedList"/>
    <dgm:cxn modelId="{FD490BBB-3942-8940-A272-2BCD5A89FF53}" type="presParOf" srcId="{2537861C-62B1-EB4B-92FF-33842D8059B1}" destId="{CB69A8E5-9386-0844-9296-96C49947E258}" srcOrd="0" destOrd="0" presId="urn:microsoft.com/office/officeart/2008/layout/LinedList"/>
    <dgm:cxn modelId="{60EE6F54-56B7-D14D-821D-BE39F328AF33}" type="presParOf" srcId="{2537861C-62B1-EB4B-92FF-33842D8059B1}" destId="{2E7F24BF-B1EA-3848-8733-8621DD06556C}" srcOrd="1" destOrd="0" presId="urn:microsoft.com/office/officeart/2008/layout/LinedList"/>
    <dgm:cxn modelId="{358F2CFE-C355-0A41-8721-AB471ADC1E6C}" type="presParOf" srcId="{2537861C-62B1-EB4B-92FF-33842D8059B1}" destId="{97C8A0AD-8C9E-ED4E-BC2E-E1A6A0951A77}" srcOrd="2" destOrd="0" presId="urn:microsoft.com/office/officeart/2008/layout/LinedList"/>
    <dgm:cxn modelId="{C0145E68-7412-CB4E-8A7B-2C115F751556}" type="presParOf" srcId="{63CC3FBC-2E4C-CB45-AA20-65AC0353C763}" destId="{3423762A-06D3-4643-8584-D813836470E5}" srcOrd="14" destOrd="0" presId="urn:microsoft.com/office/officeart/2008/layout/LinedList"/>
    <dgm:cxn modelId="{D61D6A29-984A-C74A-AED2-020A37672CB0}" type="presParOf" srcId="{63CC3FBC-2E4C-CB45-AA20-65AC0353C763}" destId="{50D5EC30-F5BD-4147-A837-2C3F595B5C1D}"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A9FA4-541B-9242-9B0E-7C160CF126C9}">
      <dsp:nvSpPr>
        <dsp:cNvPr id="0" name=""/>
        <dsp:cNvSpPr/>
      </dsp:nvSpPr>
      <dsp:spPr>
        <a:xfrm>
          <a:off x="0" y="638"/>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4EF13-29EE-F74B-A703-D0D010182433}">
      <dsp:nvSpPr>
        <dsp:cNvPr id="0" name=""/>
        <dsp:cNvSpPr/>
      </dsp:nvSpPr>
      <dsp:spPr>
        <a:xfrm>
          <a:off x="0" y="638"/>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Calibri"/>
              <a:cs typeface="Calibri"/>
            </a:rPr>
            <a:t>Web Scraping</a:t>
          </a:r>
        </a:p>
      </dsp:txBody>
      <dsp:txXfrm>
        <a:off x="0" y="638"/>
        <a:ext cx="5906181" cy="1045888"/>
      </dsp:txXfrm>
    </dsp:sp>
    <dsp:sp modelId="{58642271-237B-7F42-8C6B-E03DD6F283A1}">
      <dsp:nvSpPr>
        <dsp:cNvPr id="0" name=""/>
        <dsp:cNvSpPr/>
      </dsp:nvSpPr>
      <dsp:spPr>
        <a:xfrm>
          <a:off x="0" y="1046526"/>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3CF08-742E-6F49-B4FC-1590F20F8276}">
      <dsp:nvSpPr>
        <dsp:cNvPr id="0" name=""/>
        <dsp:cNvSpPr/>
      </dsp:nvSpPr>
      <dsp:spPr>
        <a:xfrm>
          <a:off x="0" y="1046526"/>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Calibri"/>
              <a:cs typeface="Calibri"/>
            </a:rPr>
            <a:t>Regex</a:t>
          </a:r>
        </a:p>
      </dsp:txBody>
      <dsp:txXfrm>
        <a:off x="0" y="1046526"/>
        <a:ext cx="5906181" cy="1045888"/>
      </dsp:txXfrm>
    </dsp:sp>
    <dsp:sp modelId="{62932E28-914A-854C-B2AF-F59D8D1FFCC2}">
      <dsp:nvSpPr>
        <dsp:cNvPr id="0" name=""/>
        <dsp:cNvSpPr/>
      </dsp:nvSpPr>
      <dsp:spPr>
        <a:xfrm>
          <a:off x="0" y="2092414"/>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C6CB9-C2A1-914F-94E3-7CD55128975E}">
      <dsp:nvSpPr>
        <dsp:cNvPr id="0" name=""/>
        <dsp:cNvSpPr/>
      </dsp:nvSpPr>
      <dsp:spPr>
        <a:xfrm>
          <a:off x="0" y="2092414"/>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Calibri"/>
              <a:cs typeface="Calibri"/>
            </a:rPr>
            <a:t>Heap</a:t>
          </a:r>
        </a:p>
      </dsp:txBody>
      <dsp:txXfrm>
        <a:off x="0" y="2092414"/>
        <a:ext cx="5906181" cy="1045888"/>
      </dsp:txXfrm>
    </dsp:sp>
    <dsp:sp modelId="{776A8969-5333-C94A-8B51-A0F6C7585834}">
      <dsp:nvSpPr>
        <dsp:cNvPr id="0" name=""/>
        <dsp:cNvSpPr/>
      </dsp:nvSpPr>
      <dsp:spPr>
        <a:xfrm>
          <a:off x="0" y="3138303"/>
          <a:ext cx="59061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645870-1CC7-F34C-99DB-C6C205A7C1CA}">
      <dsp:nvSpPr>
        <dsp:cNvPr id="0" name=""/>
        <dsp:cNvSpPr/>
      </dsp:nvSpPr>
      <dsp:spPr>
        <a:xfrm>
          <a:off x="0" y="3138303"/>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Calibri"/>
              <a:cs typeface="Calibri"/>
            </a:rPr>
            <a:t>TST</a:t>
          </a:r>
        </a:p>
      </dsp:txBody>
      <dsp:txXfrm>
        <a:off x="0" y="3138303"/>
        <a:ext cx="5906181" cy="1045888"/>
      </dsp:txXfrm>
    </dsp:sp>
    <dsp:sp modelId="{0E73CFD5-E352-0C4D-B0FB-C7167911330F}">
      <dsp:nvSpPr>
        <dsp:cNvPr id="0" name=""/>
        <dsp:cNvSpPr/>
      </dsp:nvSpPr>
      <dsp:spPr>
        <a:xfrm>
          <a:off x="0" y="4184191"/>
          <a:ext cx="590618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95777-B05D-E04E-9FDC-8BA1E7661552}">
      <dsp:nvSpPr>
        <dsp:cNvPr id="0" name=""/>
        <dsp:cNvSpPr/>
      </dsp:nvSpPr>
      <dsp:spPr>
        <a:xfrm>
          <a:off x="0" y="4184191"/>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Calibri"/>
              <a:cs typeface="Calibri"/>
            </a:rPr>
            <a:t>Edit Distance</a:t>
          </a:r>
        </a:p>
      </dsp:txBody>
      <dsp:txXfrm>
        <a:off x="0" y="4184191"/>
        <a:ext cx="5906181" cy="1045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979F4-15B6-234A-AC25-C7A6EBA8074F}">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8CB3C-DFEA-424A-B999-7A9F9A449099}">
      <dsp:nvSpPr>
        <dsp:cNvPr id="0" name=""/>
        <dsp:cNvSpPr/>
      </dsp:nvSpPr>
      <dsp:spPr>
        <a:xfrm>
          <a:off x="0" y="0"/>
          <a:ext cx="2011680" cy="3931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Calibri"/>
              <a:cs typeface="Calibri"/>
            </a:rPr>
            <a:t>Future features include:</a:t>
          </a:r>
        </a:p>
      </dsp:txBody>
      <dsp:txXfrm>
        <a:off x="0" y="0"/>
        <a:ext cx="2011680" cy="3931920"/>
      </dsp:txXfrm>
    </dsp:sp>
    <dsp:sp modelId="{B46D8FFF-82D2-FF42-96BA-E463F40643CF}">
      <dsp:nvSpPr>
        <dsp:cNvPr id="0" name=""/>
        <dsp:cNvSpPr/>
      </dsp:nvSpPr>
      <dsp:spPr>
        <a:xfrm>
          <a:off x="2162556" y="37053"/>
          <a:ext cx="7895844" cy="741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Calibri"/>
              <a:cs typeface="Calibri"/>
            </a:rPr>
            <a:t>Developing a GUI </a:t>
          </a:r>
        </a:p>
      </dsp:txBody>
      <dsp:txXfrm>
        <a:off x="2162556" y="37053"/>
        <a:ext cx="7895844" cy="741074"/>
      </dsp:txXfrm>
    </dsp:sp>
    <dsp:sp modelId="{9A70486C-FEA4-0D42-8B51-3E8F813C9B6A}">
      <dsp:nvSpPr>
        <dsp:cNvPr id="0" name=""/>
        <dsp:cNvSpPr/>
      </dsp:nvSpPr>
      <dsp:spPr>
        <a:xfrm>
          <a:off x="2011680" y="778128"/>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660A5-E0C8-664F-9E1F-FEDAAD266829}">
      <dsp:nvSpPr>
        <dsp:cNvPr id="0" name=""/>
        <dsp:cNvSpPr/>
      </dsp:nvSpPr>
      <dsp:spPr>
        <a:xfrm>
          <a:off x="2162556" y="815182"/>
          <a:ext cx="7895844" cy="741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Calibri"/>
              <a:cs typeface="Calibri"/>
            </a:rPr>
            <a:t>Including data from different websites</a:t>
          </a:r>
        </a:p>
      </dsp:txBody>
      <dsp:txXfrm>
        <a:off x="2162556" y="815182"/>
        <a:ext cx="7895844" cy="741074"/>
      </dsp:txXfrm>
    </dsp:sp>
    <dsp:sp modelId="{2A6C5494-25E7-774F-AF8E-92CE6BD62E62}">
      <dsp:nvSpPr>
        <dsp:cNvPr id="0" name=""/>
        <dsp:cNvSpPr/>
      </dsp:nvSpPr>
      <dsp:spPr>
        <a:xfrm>
          <a:off x="2011680" y="1556257"/>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83AC2-AB6E-0949-9B59-03BDE74428D9}">
      <dsp:nvSpPr>
        <dsp:cNvPr id="0" name=""/>
        <dsp:cNvSpPr/>
      </dsp:nvSpPr>
      <dsp:spPr>
        <a:xfrm>
          <a:off x="2162556" y="1593310"/>
          <a:ext cx="7895844" cy="741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a:latin typeface="Calibri"/>
              <a:cs typeface="Calibri"/>
            </a:rPr>
            <a:t>Mobile application </a:t>
          </a:r>
        </a:p>
      </dsp:txBody>
      <dsp:txXfrm>
        <a:off x="2162556" y="1593310"/>
        <a:ext cx="7895844" cy="741074"/>
      </dsp:txXfrm>
    </dsp:sp>
    <dsp:sp modelId="{AE4C9D26-D61A-3C45-AB01-AA933809AD6A}">
      <dsp:nvSpPr>
        <dsp:cNvPr id="0" name=""/>
        <dsp:cNvSpPr/>
      </dsp:nvSpPr>
      <dsp:spPr>
        <a:xfrm>
          <a:off x="2011680" y="2334385"/>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C5FD9E-6831-BD45-963B-91AB77245B2A}">
      <dsp:nvSpPr>
        <dsp:cNvPr id="0" name=""/>
        <dsp:cNvSpPr/>
      </dsp:nvSpPr>
      <dsp:spPr>
        <a:xfrm>
          <a:off x="2162556" y="2371439"/>
          <a:ext cx="7895844" cy="741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Calibri"/>
              <a:cs typeface="Calibri"/>
            </a:rPr>
            <a:t>Include round trip details</a:t>
          </a:r>
        </a:p>
      </dsp:txBody>
      <dsp:txXfrm>
        <a:off x="2162556" y="2371439"/>
        <a:ext cx="7895844" cy="741074"/>
      </dsp:txXfrm>
    </dsp:sp>
    <dsp:sp modelId="{E1080CF5-1368-9940-84DC-1FC9D479466F}">
      <dsp:nvSpPr>
        <dsp:cNvPr id="0" name=""/>
        <dsp:cNvSpPr/>
      </dsp:nvSpPr>
      <dsp:spPr>
        <a:xfrm>
          <a:off x="2011680" y="3112514"/>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7F24BF-B1EA-3848-8733-8621DD06556C}">
      <dsp:nvSpPr>
        <dsp:cNvPr id="0" name=""/>
        <dsp:cNvSpPr/>
      </dsp:nvSpPr>
      <dsp:spPr>
        <a:xfrm>
          <a:off x="2162556" y="3149567"/>
          <a:ext cx="7895844" cy="741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latin typeface="Calibri"/>
              <a:cs typeface="Calibri"/>
            </a:rPr>
            <a:t>Include details of children and infants</a:t>
          </a:r>
        </a:p>
      </dsp:txBody>
      <dsp:txXfrm>
        <a:off x="2162556" y="3149567"/>
        <a:ext cx="7895844" cy="741074"/>
      </dsp:txXfrm>
    </dsp:sp>
    <dsp:sp modelId="{3423762A-06D3-4643-8584-D813836470E5}">
      <dsp:nvSpPr>
        <dsp:cNvPr id="0" name=""/>
        <dsp:cNvSpPr/>
      </dsp:nvSpPr>
      <dsp:spPr>
        <a:xfrm>
          <a:off x="2011680" y="3890642"/>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549D6DC-E1CB-4874-BF52-C3407230D20E}" type="datetime1">
              <a:rPr lang="en-US" smtClean="0"/>
              <a:t>11/28/2022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73BAE12-D270-459D-897B-6833652BB167}" type="slidenum">
              <a:rPr lang="en-US" smtClean="0"/>
              <a:t>‹#›</a:t>
            </a:fld>
            <a:endParaRPr lang="en-US"/>
          </a:p>
        </p:txBody>
      </p:sp>
    </p:spTree>
    <p:extLst>
      <p:ext uri="{BB962C8B-B14F-4D97-AF65-F5344CB8AC3E}">
        <p14:creationId xmlns:p14="http://schemas.microsoft.com/office/powerpoint/2010/main" val="18633593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1D81-C4B9-4A87-89A7-22E29E6C9200}"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2612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07718-69F7-427E-95A3-C1246AF46913}"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7428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913E51-B7F7-4C24-B8E3-5471755DC0E0}" type="datetime1">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9164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A91A59F-D956-4598-A3C1-AE72A5387751}" type="datetime1">
              <a:rPr lang="en-US" smtClean="0"/>
              <a:t>11/28/2022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0342791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BD69-7BD3-4731-8064-242619E92CBE}" type="datetime1">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9181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17C94-3B1E-4991-BED3-41F8B0158A00}" type="datetime1">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1545654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61C24-7140-4FDE-92F3-654C6E2D3C1C}" type="datetime1">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3994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6ACF-ECB9-4B5F-A429-08B8AC75E8EF}" type="datetime1">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8587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88B429B-EE2A-486A-BDB9-0C848B4FAFDD}" type="datetime1">
              <a:rPr lang="en-US" smtClean="0"/>
              <a:t>11/28/2022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73BAE12-D270-459D-897B-6833652BB167}"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688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DA5FE4A-CB8D-40AB-BFFC-AAF37EA071CB}" type="datetime1">
              <a:rPr lang="en-US" smtClean="0"/>
              <a:t>11/28/2022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73BAE12-D270-459D-897B-6833652BB167}"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441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0517C94-3B1E-4991-BED3-41F8B0158A00}" type="datetime1">
              <a:rPr lang="en-US" smtClean="0"/>
              <a:t>11/28/2022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86494393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D257F3E5-1ADA-4174-A122-264DF55ED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a:cs typeface="Calibri"/>
            </a:endParaRPr>
          </a:p>
        </p:txBody>
      </p:sp>
      <p:pic>
        <p:nvPicPr>
          <p:cNvPr id="4" name="Picture 3" descr="Colorized light photo effects">
            <a:extLst>
              <a:ext uri="{FF2B5EF4-FFF2-40B4-BE49-F238E27FC236}">
                <a16:creationId xmlns:a16="http://schemas.microsoft.com/office/drawing/2014/main" id="{F36651CD-E3E6-7945-1827-60692C06A8BE}"/>
              </a:ext>
            </a:extLst>
          </p:cNvPr>
          <p:cNvPicPr>
            <a:picLocks noChangeAspect="1"/>
          </p:cNvPicPr>
          <p:nvPr/>
        </p:nvPicPr>
        <p:blipFill rotWithShape="1">
          <a:blip r:embed="rId2">
            <a:duotone>
              <a:schemeClr val="bg2">
                <a:shade val="45000"/>
                <a:satMod val="135000"/>
              </a:schemeClr>
              <a:prstClr val="white"/>
            </a:duotone>
            <a:alphaModFix amt="85000"/>
          </a:blip>
          <a:srcRect t="2266" b="13465"/>
          <a:stretch/>
        </p:blipFill>
        <p:spPr>
          <a:xfrm>
            <a:off x="8460" y="257174"/>
            <a:ext cx="12191999" cy="6857989"/>
          </a:xfrm>
          <a:prstGeom prst="rect">
            <a:avLst/>
          </a:prstGeom>
        </p:spPr>
      </p:pic>
      <p:sp>
        <p:nvSpPr>
          <p:cNvPr id="24" name="Rectangle 10">
            <a:extLst>
              <a:ext uri="{FF2B5EF4-FFF2-40B4-BE49-F238E27FC236}">
                <a16:creationId xmlns:a16="http://schemas.microsoft.com/office/drawing/2014/main" id="{49F9D678-1B6C-430B-AA2E-B98A54B9D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4000"/>
            </a:schemeClr>
          </a:solidFill>
          <a:ln w="6350" cap="flat" cmpd="sng" algn="ctr">
            <a:noFill/>
            <a:prstDash val="solid"/>
          </a:ln>
          <a:effectLst>
            <a:softEdge rad="0"/>
          </a:effectLst>
        </p:spPr>
      </p:sp>
      <p:sp>
        <p:nvSpPr>
          <p:cNvPr id="25" name="Rectangle 12">
            <a:extLst>
              <a:ext uri="{FF2B5EF4-FFF2-40B4-BE49-F238E27FC236}">
                <a16:creationId xmlns:a16="http://schemas.microsoft.com/office/drawing/2014/main" id="{B7B60D0B-524B-45F4-9CA7-869B07027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D129C75-736D-4DE5-39F1-4C33141AC8B6}"/>
              </a:ext>
            </a:extLst>
          </p:cNvPr>
          <p:cNvSpPr>
            <a:spLocks noGrp="1"/>
          </p:cNvSpPr>
          <p:nvPr>
            <p:ph type="ctrTitle"/>
          </p:nvPr>
        </p:nvSpPr>
        <p:spPr>
          <a:xfrm>
            <a:off x="1561708" y="2091263"/>
            <a:ext cx="9068586" cy="2590800"/>
          </a:xfrm>
        </p:spPr>
        <p:txBody>
          <a:bodyPr>
            <a:normAutofit/>
          </a:bodyPr>
          <a:lstStyle/>
          <a:p>
            <a:r>
              <a:rPr lang="en-US">
                <a:latin typeface="Calibri"/>
                <a:cs typeface="Calibri"/>
              </a:rPr>
              <a:t>Flight Price Analysis</a:t>
            </a:r>
          </a:p>
        </p:txBody>
      </p:sp>
      <p:sp>
        <p:nvSpPr>
          <p:cNvPr id="3" name="Subtitle 2">
            <a:extLst>
              <a:ext uri="{FF2B5EF4-FFF2-40B4-BE49-F238E27FC236}">
                <a16:creationId xmlns:a16="http://schemas.microsoft.com/office/drawing/2014/main" id="{0400939D-D880-45EC-7C98-8A23C75E204C}"/>
              </a:ext>
            </a:extLst>
          </p:cNvPr>
          <p:cNvSpPr>
            <a:spLocks noGrp="1"/>
          </p:cNvSpPr>
          <p:nvPr>
            <p:ph type="subTitle" idx="1"/>
          </p:nvPr>
        </p:nvSpPr>
        <p:spPr>
          <a:xfrm>
            <a:off x="1562100" y="4682062"/>
            <a:ext cx="9070848" cy="457201"/>
          </a:xfrm>
        </p:spPr>
        <p:txBody>
          <a:bodyPr vert="horz" lIns="91440" tIns="45720" rIns="91440" bIns="45720" rtlCol="0" anchor="t">
            <a:normAutofit/>
          </a:bodyPr>
          <a:lstStyle/>
          <a:p>
            <a:r>
              <a:rPr lang="en-US">
                <a:latin typeface="Calibri"/>
                <a:cs typeface="Calibri"/>
              </a:rPr>
              <a:t>COMP – 8547 FINAL PROJECT</a:t>
            </a:r>
          </a:p>
        </p:txBody>
      </p:sp>
      <p:sp>
        <p:nvSpPr>
          <p:cNvPr id="26" name="Rectangle 14">
            <a:extLst>
              <a:ext uri="{FF2B5EF4-FFF2-40B4-BE49-F238E27FC236}">
                <a16:creationId xmlns:a16="http://schemas.microsoft.com/office/drawing/2014/main" id="{6B15D433-80EF-462B-96DF-889FD5ECD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6">
            <a:extLst>
              <a:ext uri="{FF2B5EF4-FFF2-40B4-BE49-F238E27FC236}">
                <a16:creationId xmlns:a16="http://schemas.microsoft.com/office/drawing/2014/main" id="{FEF42156-FFCF-44B5-9182-C3874A7D8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18">
            <a:extLst>
              <a:ext uri="{FF2B5EF4-FFF2-40B4-BE49-F238E27FC236}">
                <a16:creationId xmlns:a16="http://schemas.microsoft.com/office/drawing/2014/main" id="{C276F6D4-D0B6-44A4-AC25-5083664D8E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0">
            <a:extLst>
              <a:ext uri="{FF2B5EF4-FFF2-40B4-BE49-F238E27FC236}">
                <a16:creationId xmlns:a16="http://schemas.microsoft.com/office/drawing/2014/main" id="{F3ECEBF8-5932-4696-842A-35F4B913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052" name="Picture 4" descr="This fascinating new tool lets you map the cheapest flights from any city -  MarketWatch">
            <a:extLst>
              <a:ext uri="{FF2B5EF4-FFF2-40B4-BE49-F238E27FC236}">
                <a16:creationId xmlns:a16="http://schemas.microsoft.com/office/drawing/2014/main" id="{DC7E435A-4809-022E-CA63-BF10E01243B0}"/>
              </a:ext>
            </a:extLst>
          </p:cNvPr>
          <p:cNvPicPr>
            <a:picLocks noChangeAspect="1" noChangeArrowheads="1"/>
          </p:cNvPicPr>
          <p:nvPr/>
        </p:nvPicPr>
        <p:blipFill>
          <a:blip r:embed="rId3">
            <a:alphaModFix amt="14000"/>
            <a:extLst>
              <a:ext uri="{28A0092B-C50C-407E-A947-70E740481C1C}">
                <a14:useLocalDpi xmlns:a14="http://schemas.microsoft.com/office/drawing/2010/main" val="0"/>
              </a:ext>
            </a:extLst>
          </a:blip>
          <a:srcRect/>
          <a:stretch>
            <a:fillRect/>
          </a:stretch>
        </p:blipFill>
        <p:spPr bwMode="auto">
          <a:xfrm>
            <a:off x="461420" y="257175"/>
            <a:ext cx="11286080" cy="63531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ools &amp; Templates | University of Windsor">
            <a:extLst>
              <a:ext uri="{FF2B5EF4-FFF2-40B4-BE49-F238E27FC236}">
                <a16:creationId xmlns:a16="http://schemas.microsoft.com/office/drawing/2014/main" id="{D6793C3E-70E9-D0D5-8E15-ECB5156D2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923" y="257174"/>
            <a:ext cx="1256876" cy="94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50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F754-651C-C508-3A2F-961F074AA24E}"/>
              </a:ext>
            </a:extLst>
          </p:cNvPr>
          <p:cNvSpPr>
            <a:spLocks noGrp="1"/>
          </p:cNvSpPr>
          <p:nvPr>
            <p:ph type="title"/>
          </p:nvPr>
        </p:nvSpPr>
        <p:spPr>
          <a:xfrm>
            <a:off x="1066800" y="642594"/>
            <a:ext cx="10058400" cy="1371600"/>
          </a:xfrm>
        </p:spPr>
        <p:txBody>
          <a:bodyPr>
            <a:normAutofit/>
          </a:bodyPr>
          <a:lstStyle/>
          <a:p>
            <a:r>
              <a:rPr lang="en-US">
                <a:latin typeface="Calibri"/>
                <a:cs typeface="Calibri"/>
              </a:rPr>
              <a:t>Heap</a:t>
            </a:r>
          </a:p>
        </p:txBody>
      </p:sp>
      <p:sp>
        <p:nvSpPr>
          <p:cNvPr id="3" name="Content Placeholder 2">
            <a:extLst>
              <a:ext uri="{FF2B5EF4-FFF2-40B4-BE49-F238E27FC236}">
                <a16:creationId xmlns:a16="http://schemas.microsoft.com/office/drawing/2014/main" id="{9F1699BB-7D7C-F87F-712D-2DF183264E14}"/>
              </a:ext>
            </a:extLst>
          </p:cNvPr>
          <p:cNvSpPr>
            <a:spLocks noGrp="1"/>
          </p:cNvSpPr>
          <p:nvPr>
            <p:ph idx="1"/>
          </p:nvPr>
        </p:nvSpPr>
        <p:spPr>
          <a:xfrm>
            <a:off x="1066800" y="2103120"/>
            <a:ext cx="6485467" cy="3931920"/>
          </a:xfrm>
        </p:spPr>
        <p:txBody>
          <a:bodyPr vert="horz" lIns="91440" tIns="45720" rIns="91440" bIns="45720" rtlCol="0" anchor="t">
            <a:normAutofit/>
          </a:bodyPr>
          <a:lstStyle/>
          <a:p>
            <a:r>
              <a:rPr lang="en-US">
                <a:latin typeface="Calibri"/>
                <a:cs typeface="Calibri"/>
              </a:rPr>
              <a:t>Heap used in the application to retrieve the minimum flight rates.</a:t>
            </a:r>
          </a:p>
          <a:p>
            <a:r>
              <a:rPr lang="en-US">
                <a:latin typeface="Calibri"/>
                <a:cs typeface="Calibri"/>
              </a:rPr>
              <a:t>We are adding all the flight details within a range of 20 days from the date provided by the user into the heap.</a:t>
            </a:r>
          </a:p>
          <a:p>
            <a:pPr>
              <a:buClr>
                <a:srgbClr val="262626"/>
              </a:buClr>
            </a:pPr>
            <a:r>
              <a:rPr lang="en-US">
                <a:latin typeface="Calibri"/>
                <a:cs typeface="Calibri"/>
              </a:rPr>
              <a:t>Using </a:t>
            </a:r>
            <a:r>
              <a:rPr lang="en-US" err="1">
                <a:latin typeface="Calibri"/>
                <a:cs typeface="Calibri"/>
              </a:rPr>
              <a:t>findMin</a:t>
            </a:r>
            <a:r>
              <a:rPr lang="en-US">
                <a:latin typeface="Calibri"/>
                <a:cs typeface="Calibri"/>
              </a:rPr>
              <a:t> the minimum price is found.</a:t>
            </a:r>
          </a:p>
          <a:p>
            <a:pPr>
              <a:buClr>
                <a:srgbClr val="262626"/>
              </a:buClr>
            </a:pPr>
            <a:endParaRPr lang="en-US">
              <a:latin typeface="Calibri"/>
              <a:cs typeface="Calibri"/>
            </a:endParaRPr>
          </a:p>
        </p:txBody>
      </p:sp>
      <p:pic>
        <p:nvPicPr>
          <p:cNvPr id="12290" name="Picture 2" descr="Sort Icon - Download in Glyph Style">
            <a:extLst>
              <a:ext uri="{FF2B5EF4-FFF2-40B4-BE49-F238E27FC236}">
                <a16:creationId xmlns:a16="http://schemas.microsoft.com/office/drawing/2014/main" id="{44C7EE97-50F6-CBCD-AEA7-19C9B86013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2467986"/>
            <a:ext cx="3019646" cy="30196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ools &amp; Templates | University of Windsor">
            <a:extLst>
              <a:ext uri="{FF2B5EF4-FFF2-40B4-BE49-F238E27FC236}">
                <a16:creationId xmlns:a16="http://schemas.microsoft.com/office/drawing/2014/main" id="{E3D6EB31-59B1-566E-90E7-F70185C86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98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7094-7D13-B816-8253-D20A3DDEAE6C}"/>
              </a:ext>
            </a:extLst>
          </p:cNvPr>
          <p:cNvSpPr>
            <a:spLocks noGrp="1"/>
          </p:cNvSpPr>
          <p:nvPr>
            <p:ph type="title"/>
          </p:nvPr>
        </p:nvSpPr>
        <p:spPr/>
        <p:txBody>
          <a:bodyPr/>
          <a:lstStyle/>
          <a:p>
            <a:r>
              <a:rPr lang="en-US">
                <a:latin typeface="Arial Nova"/>
              </a:rPr>
              <a:t>TST</a:t>
            </a:r>
          </a:p>
        </p:txBody>
      </p:sp>
      <p:sp>
        <p:nvSpPr>
          <p:cNvPr id="3" name="Content Placeholder 2">
            <a:extLst>
              <a:ext uri="{FF2B5EF4-FFF2-40B4-BE49-F238E27FC236}">
                <a16:creationId xmlns:a16="http://schemas.microsoft.com/office/drawing/2014/main" id="{B7794C4C-A24F-1849-0221-6AEDB3D9E9D9}"/>
              </a:ext>
            </a:extLst>
          </p:cNvPr>
          <p:cNvSpPr>
            <a:spLocks noGrp="1"/>
          </p:cNvSpPr>
          <p:nvPr>
            <p:ph idx="1"/>
          </p:nvPr>
        </p:nvSpPr>
        <p:spPr/>
        <p:txBody>
          <a:bodyPr vert="horz" lIns="91440" tIns="45720" rIns="91440" bIns="45720" rtlCol="0" anchor="t">
            <a:normAutofit/>
          </a:bodyPr>
          <a:lstStyle/>
          <a:p>
            <a:r>
              <a:rPr lang="en-US">
                <a:latin typeface="Arial Nova"/>
              </a:rPr>
              <a:t>TST is used in the system for auto completion of city names.</a:t>
            </a:r>
          </a:p>
          <a:p>
            <a:pPr>
              <a:buClr>
                <a:srgbClr val="262626"/>
              </a:buClr>
            </a:pPr>
            <a:r>
              <a:rPr lang="en-US">
                <a:latin typeface="Arial Nova"/>
              </a:rPr>
              <a:t>The Airport details collected using </a:t>
            </a:r>
            <a:r>
              <a:rPr lang="en-US" err="1">
                <a:latin typeface="Arial Nova"/>
              </a:rPr>
              <a:t>Jsoup</a:t>
            </a:r>
            <a:r>
              <a:rPr lang="en-US">
                <a:latin typeface="Arial Nova"/>
              </a:rPr>
              <a:t> is inserted into the TST.</a:t>
            </a:r>
          </a:p>
          <a:p>
            <a:pPr>
              <a:buClr>
                <a:srgbClr val="262626"/>
              </a:buClr>
            </a:pPr>
            <a:r>
              <a:rPr lang="en-US">
                <a:latin typeface="Arial Nova"/>
              </a:rPr>
              <a:t>When the user inputs we use prefix match to retrieve the matches.</a:t>
            </a:r>
          </a:p>
        </p:txBody>
      </p:sp>
      <p:pic>
        <p:nvPicPr>
          <p:cNvPr id="4098" name="Picture 2">
            <a:extLst>
              <a:ext uri="{FF2B5EF4-FFF2-40B4-BE49-F238E27FC236}">
                <a16:creationId xmlns:a16="http://schemas.microsoft.com/office/drawing/2014/main" id="{05A69846-9250-6EB8-D125-D80C14512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1" t="3491"/>
          <a:stretch/>
        </p:blipFill>
        <p:spPr bwMode="auto">
          <a:xfrm>
            <a:off x="8373036" y="1321330"/>
            <a:ext cx="3341096" cy="34864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ools &amp; Templates | University of Windsor">
            <a:extLst>
              <a:ext uri="{FF2B5EF4-FFF2-40B4-BE49-F238E27FC236}">
                <a16:creationId xmlns:a16="http://schemas.microsoft.com/office/drawing/2014/main" id="{56F309CE-88BD-7B60-1452-F6BC8D2A4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0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C5F7-3D30-9D43-FB68-F57E84CFFC1C}"/>
              </a:ext>
            </a:extLst>
          </p:cNvPr>
          <p:cNvSpPr>
            <a:spLocks noGrp="1"/>
          </p:cNvSpPr>
          <p:nvPr>
            <p:ph type="title"/>
          </p:nvPr>
        </p:nvSpPr>
        <p:spPr/>
        <p:txBody>
          <a:bodyPr/>
          <a:lstStyle/>
          <a:p>
            <a:r>
              <a:rPr lang="en-US">
                <a:latin typeface="Calibri"/>
                <a:cs typeface="Calibri"/>
              </a:rPr>
              <a:t>Edit Distance</a:t>
            </a:r>
          </a:p>
        </p:txBody>
      </p:sp>
      <p:sp>
        <p:nvSpPr>
          <p:cNvPr id="3" name="Content Placeholder 2">
            <a:extLst>
              <a:ext uri="{FF2B5EF4-FFF2-40B4-BE49-F238E27FC236}">
                <a16:creationId xmlns:a16="http://schemas.microsoft.com/office/drawing/2014/main" id="{2B602164-97F7-0B59-9B33-93BE3B894FCC}"/>
              </a:ext>
            </a:extLst>
          </p:cNvPr>
          <p:cNvSpPr>
            <a:spLocks noGrp="1"/>
          </p:cNvSpPr>
          <p:nvPr>
            <p:ph idx="1"/>
          </p:nvPr>
        </p:nvSpPr>
        <p:spPr/>
        <p:txBody>
          <a:bodyPr vert="horz" lIns="91440" tIns="45720" rIns="91440" bIns="45720" rtlCol="0" anchor="t">
            <a:normAutofit/>
          </a:bodyPr>
          <a:lstStyle/>
          <a:p>
            <a:r>
              <a:rPr lang="en-US" dirty="0">
                <a:latin typeface="Calibri"/>
                <a:cs typeface="Calibri"/>
              </a:rPr>
              <a:t>Edit distance is used for spell checking.</a:t>
            </a:r>
          </a:p>
          <a:p>
            <a:pPr>
              <a:buClr>
                <a:srgbClr val="262626"/>
              </a:buClr>
            </a:pPr>
            <a:r>
              <a:rPr lang="en-US" dirty="0">
                <a:latin typeface="Calibri"/>
                <a:cs typeface="Calibri"/>
              </a:rPr>
              <a:t>The Airport details retrieved are added to a List.</a:t>
            </a:r>
          </a:p>
          <a:p>
            <a:pPr>
              <a:buClr>
                <a:srgbClr val="262626"/>
              </a:buClr>
            </a:pPr>
            <a:r>
              <a:rPr lang="en-US" dirty="0">
                <a:latin typeface="Calibri"/>
                <a:cs typeface="Calibri"/>
              </a:rPr>
              <a:t>The list is passed to the edit distance and the cities with 5</a:t>
            </a:r>
          </a:p>
          <a:p>
            <a:pPr marL="0" indent="0">
              <a:buNone/>
            </a:pPr>
            <a:r>
              <a:rPr lang="en-US" dirty="0">
                <a:latin typeface="Calibri"/>
                <a:cs typeface="Calibri"/>
              </a:rPr>
              <a:t>    smallest score are suggested to the user.</a:t>
            </a:r>
          </a:p>
        </p:txBody>
      </p:sp>
      <p:pic>
        <p:nvPicPr>
          <p:cNvPr id="5122" name="Picture 2">
            <a:extLst>
              <a:ext uri="{FF2B5EF4-FFF2-40B4-BE49-F238E27FC236}">
                <a16:creationId xmlns:a16="http://schemas.microsoft.com/office/drawing/2014/main" id="{3EAC7DF9-A9EF-AA25-B212-5B8D348DD2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64" t="7073" b="13285"/>
          <a:stretch/>
        </p:blipFill>
        <p:spPr bwMode="auto">
          <a:xfrm>
            <a:off x="6910387" y="1619371"/>
            <a:ext cx="4657726" cy="30546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ools &amp; Templates | University of Windsor">
            <a:extLst>
              <a:ext uri="{FF2B5EF4-FFF2-40B4-BE49-F238E27FC236}">
                <a16:creationId xmlns:a16="http://schemas.microsoft.com/office/drawing/2014/main" id="{E2522303-9056-75EF-B49B-8578B233B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8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7AF7-13A5-2B89-7121-B762399E7E57}"/>
              </a:ext>
            </a:extLst>
          </p:cNvPr>
          <p:cNvSpPr>
            <a:spLocks noGrp="1"/>
          </p:cNvSpPr>
          <p:nvPr>
            <p:ph type="title"/>
          </p:nvPr>
        </p:nvSpPr>
        <p:spPr/>
        <p:txBody>
          <a:bodyPr/>
          <a:lstStyle/>
          <a:p>
            <a:r>
              <a:rPr lang="en-US">
                <a:latin typeface="Calibri"/>
                <a:cs typeface="Calibri"/>
              </a:rPr>
              <a:t>Project flow</a:t>
            </a:r>
          </a:p>
        </p:txBody>
      </p:sp>
      <p:pic>
        <p:nvPicPr>
          <p:cNvPr id="6" name="Picture 2" descr="Tools &amp; Templates | University of Windsor">
            <a:extLst>
              <a:ext uri="{FF2B5EF4-FFF2-40B4-BE49-F238E27FC236}">
                <a16:creationId xmlns:a16="http://schemas.microsoft.com/office/drawing/2014/main" id="{CB72FF24-73B1-E47A-3C89-7B71FFBC4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Diagram&#10;&#10;Description automatically generated">
            <a:extLst>
              <a:ext uri="{FF2B5EF4-FFF2-40B4-BE49-F238E27FC236}">
                <a16:creationId xmlns:a16="http://schemas.microsoft.com/office/drawing/2014/main" id="{732BAD1B-0726-F29E-B28C-466256309031}"/>
              </a:ext>
            </a:extLst>
          </p:cNvPr>
          <p:cNvPicPr>
            <a:picLocks noGrp="1" noChangeAspect="1"/>
          </p:cNvPicPr>
          <p:nvPr>
            <p:ph idx="1"/>
          </p:nvPr>
        </p:nvPicPr>
        <p:blipFill>
          <a:blip r:embed="rId3"/>
          <a:stretch>
            <a:fillRect/>
          </a:stretch>
        </p:blipFill>
        <p:spPr>
          <a:xfrm>
            <a:off x="471488" y="1757363"/>
            <a:ext cx="11258550" cy="4613915"/>
          </a:xfrm>
        </p:spPr>
      </p:pic>
    </p:spTree>
    <p:extLst>
      <p:ext uri="{BB962C8B-B14F-4D97-AF65-F5344CB8AC3E}">
        <p14:creationId xmlns:p14="http://schemas.microsoft.com/office/powerpoint/2010/main" val="2266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DC15A-7A2A-50B3-1C1B-0CB7C8D5CB6E}"/>
              </a:ext>
            </a:extLst>
          </p:cNvPr>
          <p:cNvSpPr>
            <a:spLocks noGrp="1"/>
          </p:cNvSpPr>
          <p:nvPr>
            <p:ph idx="1"/>
          </p:nvPr>
        </p:nvSpPr>
        <p:spPr>
          <a:xfrm>
            <a:off x="1066800" y="5700711"/>
            <a:ext cx="8396286" cy="291465"/>
          </a:xfrm>
        </p:spPr>
        <p:txBody>
          <a:bodyPr>
            <a:normAutofit fontScale="85000" lnSpcReduction="20000"/>
          </a:bodyPr>
          <a:lstStyle/>
          <a:p>
            <a:pPr marL="0" indent="0">
              <a:buNone/>
            </a:pPr>
            <a:endParaRPr lang="en-US" dirty="0"/>
          </a:p>
        </p:txBody>
      </p:sp>
      <p:pic>
        <p:nvPicPr>
          <p:cNvPr id="4" name="Picture 2" descr="Tools &amp; Templates | University of Windsor">
            <a:extLst>
              <a:ext uri="{FF2B5EF4-FFF2-40B4-BE49-F238E27FC236}">
                <a16:creationId xmlns:a16="http://schemas.microsoft.com/office/drawing/2014/main" id="{B6988944-F760-B42A-B453-4D03CB434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Demo - Free computer icons">
            <a:extLst>
              <a:ext uri="{FF2B5EF4-FFF2-40B4-BE49-F238E27FC236}">
                <a16:creationId xmlns:a16="http://schemas.microsoft.com/office/drawing/2014/main" id="{20379415-D2CD-8AC3-10D6-555F05BC7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4" y="223283"/>
            <a:ext cx="6502400" cy="65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94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BBE2154-CE33-6634-E7F4-295ED6D875B0}"/>
              </a:ext>
            </a:extLst>
          </p:cNvPr>
          <p:cNvSpPr>
            <a:spLocks noGrp="1"/>
          </p:cNvSpPr>
          <p:nvPr>
            <p:ph type="title"/>
          </p:nvPr>
        </p:nvSpPr>
        <p:spPr>
          <a:xfrm>
            <a:off x="573409" y="944965"/>
            <a:ext cx="3765200" cy="5324444"/>
          </a:xfrm>
        </p:spPr>
        <p:txBody>
          <a:bodyPr>
            <a:normAutofit/>
          </a:bodyPr>
          <a:lstStyle/>
          <a:p>
            <a:pPr algn="ctr"/>
            <a:r>
              <a:rPr lang="en-US" sz="4400">
                <a:latin typeface="Calibri"/>
                <a:cs typeface="Calibri"/>
              </a:rPr>
              <a:t>TEAM ROLES</a:t>
            </a:r>
          </a:p>
        </p:txBody>
      </p:sp>
      <p:sp>
        <p:nvSpPr>
          <p:cNvPr id="3" name="Content Placeholder 2">
            <a:extLst>
              <a:ext uri="{FF2B5EF4-FFF2-40B4-BE49-F238E27FC236}">
                <a16:creationId xmlns:a16="http://schemas.microsoft.com/office/drawing/2014/main" id="{797E7A2E-45E7-17B6-5599-020F978D52DA}"/>
              </a:ext>
            </a:extLst>
          </p:cNvPr>
          <p:cNvSpPr>
            <a:spLocks noGrp="1"/>
          </p:cNvSpPr>
          <p:nvPr>
            <p:ph idx="1"/>
          </p:nvPr>
        </p:nvSpPr>
        <p:spPr>
          <a:xfrm>
            <a:off x="5478124" y="559477"/>
            <a:ext cx="5647076" cy="5475563"/>
          </a:xfrm>
        </p:spPr>
        <p:txBody>
          <a:bodyPr anchor="ctr">
            <a:normAutofit/>
          </a:bodyPr>
          <a:lstStyle/>
          <a:p>
            <a:r>
              <a:rPr lang="en-US" dirty="0">
                <a:latin typeface="Calibri"/>
                <a:cs typeface="Calibri"/>
              </a:rPr>
              <a:t>Aby Kuruvilla : Web Scraping using Selenium and using regex for extracting data from html parsed data.</a:t>
            </a:r>
          </a:p>
          <a:p>
            <a:r>
              <a:rPr lang="en-US" dirty="0">
                <a:latin typeface="Calibri"/>
                <a:cs typeface="Calibri"/>
              </a:rPr>
              <a:t>Ajay </a:t>
            </a:r>
            <a:r>
              <a:rPr lang="en-US" dirty="0" err="1">
                <a:latin typeface="Calibri"/>
                <a:cs typeface="Calibri"/>
              </a:rPr>
              <a:t>Pallivathukkal</a:t>
            </a:r>
            <a:r>
              <a:rPr lang="en-US" dirty="0">
                <a:latin typeface="Calibri"/>
                <a:cs typeface="Calibri"/>
              </a:rPr>
              <a:t> Manoj : Web Scraping using </a:t>
            </a:r>
            <a:r>
              <a:rPr lang="en-US" dirty="0" err="1">
                <a:latin typeface="Calibri"/>
                <a:cs typeface="Calibri"/>
              </a:rPr>
              <a:t>Jsoup</a:t>
            </a:r>
            <a:r>
              <a:rPr lang="en-US" dirty="0">
                <a:latin typeface="Calibri"/>
                <a:cs typeface="Calibri"/>
              </a:rPr>
              <a:t> and regex for data validation.</a:t>
            </a:r>
          </a:p>
          <a:p>
            <a:r>
              <a:rPr lang="en-US" dirty="0">
                <a:latin typeface="Calibri"/>
                <a:cs typeface="Calibri"/>
              </a:rPr>
              <a:t>Shubham Gupta: Web Scraping using </a:t>
            </a:r>
            <a:r>
              <a:rPr lang="en-US" dirty="0" err="1">
                <a:latin typeface="Calibri"/>
                <a:cs typeface="Calibri"/>
              </a:rPr>
              <a:t>Jsoup</a:t>
            </a:r>
            <a:r>
              <a:rPr lang="en-US" dirty="0">
                <a:latin typeface="Calibri"/>
                <a:cs typeface="Calibri"/>
              </a:rPr>
              <a:t> and regex for data validation. Heap Implementation, TST and Edit distance</a:t>
            </a:r>
          </a:p>
        </p:txBody>
      </p:sp>
      <p:pic>
        <p:nvPicPr>
          <p:cNvPr id="4" name="Picture 2" descr="Tools &amp; Templates | University of Windsor">
            <a:extLst>
              <a:ext uri="{FF2B5EF4-FFF2-40B4-BE49-F238E27FC236}">
                <a16:creationId xmlns:a16="http://schemas.microsoft.com/office/drawing/2014/main" id="{D82C56E7-A031-6BB4-64C8-178BEC50D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Team Svg Png Icon Free Download (#288547) - OnlineWebFonts.COM">
            <a:extLst>
              <a:ext uri="{FF2B5EF4-FFF2-40B4-BE49-F238E27FC236}">
                <a16:creationId xmlns:a16="http://schemas.microsoft.com/office/drawing/2014/main" id="{F7F5731D-8C3C-B7A2-0B5C-A99A73111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471" y="944964"/>
            <a:ext cx="2374048" cy="198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10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2AAF-2FE1-F73B-019D-A639976797C4}"/>
              </a:ext>
            </a:extLst>
          </p:cNvPr>
          <p:cNvSpPr>
            <a:spLocks noGrp="1"/>
          </p:cNvSpPr>
          <p:nvPr>
            <p:ph type="title"/>
          </p:nvPr>
        </p:nvSpPr>
        <p:spPr/>
        <p:txBody>
          <a:bodyPr/>
          <a:lstStyle/>
          <a:p>
            <a:pPr algn="ctr"/>
            <a:r>
              <a:rPr lang="en-US">
                <a:latin typeface="Calibri"/>
                <a:cs typeface="Calibri"/>
              </a:rPr>
              <a:t>Future Scope</a:t>
            </a:r>
          </a:p>
        </p:txBody>
      </p:sp>
      <p:graphicFrame>
        <p:nvGraphicFramePr>
          <p:cNvPr id="5" name="Content Placeholder 2">
            <a:extLst>
              <a:ext uri="{FF2B5EF4-FFF2-40B4-BE49-F238E27FC236}">
                <a16:creationId xmlns:a16="http://schemas.microsoft.com/office/drawing/2014/main" id="{01A773C4-DA6A-A283-28F3-2D71A7E216A8}"/>
              </a:ext>
            </a:extLst>
          </p:cNvPr>
          <p:cNvGraphicFramePr>
            <a:graphicFrameLocks noGrp="1"/>
          </p:cNvGraphicFramePr>
          <p:nvPr>
            <p:ph idx="1"/>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Tools &amp; Templates | University of Windsor">
            <a:extLst>
              <a:ext uri="{FF2B5EF4-FFF2-40B4-BE49-F238E27FC236}">
                <a16:creationId xmlns:a16="http://schemas.microsoft.com/office/drawing/2014/main" id="{AA79BFD7-8861-AE0A-A75F-25A2A9B7E1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Future Icons - Free SVG &amp; PNG Future Images - Noun Project">
            <a:extLst>
              <a:ext uri="{FF2B5EF4-FFF2-40B4-BE49-F238E27FC236}">
                <a16:creationId xmlns:a16="http://schemas.microsoft.com/office/drawing/2014/main" id="{B7239AE4-6DB8-F403-C33A-1BC55CE20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4735" y="553668"/>
            <a:ext cx="1371601"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C409-4F0E-D182-42B8-4FC7591C10C8}"/>
              </a:ext>
            </a:extLst>
          </p:cNvPr>
          <p:cNvSpPr>
            <a:spLocks noGrp="1"/>
          </p:cNvSpPr>
          <p:nvPr>
            <p:ph type="title"/>
          </p:nvPr>
        </p:nvSpPr>
        <p:spPr/>
        <p:txBody>
          <a:bodyPr/>
          <a:lstStyle/>
          <a:p>
            <a:r>
              <a:rPr lang="en-US">
                <a:latin typeface="Calibri"/>
                <a:cs typeface="Calibri"/>
              </a:rPr>
              <a:t>Conclusion</a:t>
            </a:r>
          </a:p>
        </p:txBody>
      </p:sp>
      <p:sp>
        <p:nvSpPr>
          <p:cNvPr id="3" name="Content Placeholder 2">
            <a:extLst>
              <a:ext uri="{FF2B5EF4-FFF2-40B4-BE49-F238E27FC236}">
                <a16:creationId xmlns:a16="http://schemas.microsoft.com/office/drawing/2014/main" id="{E234598D-495A-A3F1-A72F-76F674A30BDB}"/>
              </a:ext>
            </a:extLst>
          </p:cNvPr>
          <p:cNvSpPr>
            <a:spLocks noGrp="1"/>
          </p:cNvSpPr>
          <p:nvPr>
            <p:ph idx="1"/>
          </p:nvPr>
        </p:nvSpPr>
        <p:spPr/>
        <p:txBody>
          <a:bodyPr vert="horz" lIns="91440" tIns="45720" rIns="91440" bIns="45720" rtlCol="0" anchor="t">
            <a:normAutofit/>
          </a:bodyPr>
          <a:lstStyle/>
          <a:p>
            <a:r>
              <a:rPr lang="en-US">
                <a:latin typeface="Calibri"/>
                <a:cs typeface="Calibri"/>
              </a:rPr>
              <a:t>Flight price analysis is a system which will return the cheapest rates of flights for a duration of time which is helpful for many users to get the rates much easier and faster.</a:t>
            </a:r>
          </a:p>
          <a:p>
            <a:r>
              <a:rPr lang="en-US">
                <a:latin typeface="Calibri"/>
                <a:cs typeface="Calibri"/>
              </a:rPr>
              <a:t>From this project, we have learned to implement different algorithms and data structures which were taught in the class into our application, and we also studied about web scraping using different technologies. </a:t>
            </a:r>
          </a:p>
          <a:p>
            <a:r>
              <a:rPr lang="en-US">
                <a:latin typeface="Calibri"/>
                <a:cs typeface="Calibri"/>
              </a:rPr>
              <a:t>The data analysis and the whole implementation was programmed with the help of Eclipse IDE.</a:t>
            </a:r>
          </a:p>
        </p:txBody>
      </p:sp>
      <p:pic>
        <p:nvPicPr>
          <p:cNvPr id="4" name="Picture 2" descr="Tools &amp; Templates | University of Windsor">
            <a:extLst>
              <a:ext uri="{FF2B5EF4-FFF2-40B4-BE49-F238E27FC236}">
                <a16:creationId xmlns:a16="http://schemas.microsoft.com/office/drawing/2014/main" id="{686F8A16-852D-708A-E134-678AD3C48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65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7DC-9693-0686-EAAB-42C7BC429C6D}"/>
              </a:ext>
            </a:extLst>
          </p:cNvPr>
          <p:cNvSpPr>
            <a:spLocks noGrp="1"/>
          </p:cNvSpPr>
          <p:nvPr>
            <p:ph type="title"/>
          </p:nvPr>
        </p:nvSpPr>
        <p:spPr/>
        <p:txBody>
          <a:bodyPr/>
          <a:lstStyle/>
          <a:p>
            <a:r>
              <a:rPr lang="en-US">
                <a:latin typeface="Calibri"/>
                <a:cs typeface="Calibri"/>
              </a:rPr>
              <a:t>References</a:t>
            </a:r>
          </a:p>
        </p:txBody>
      </p:sp>
      <p:sp>
        <p:nvSpPr>
          <p:cNvPr id="3" name="Content Placeholder 2">
            <a:extLst>
              <a:ext uri="{FF2B5EF4-FFF2-40B4-BE49-F238E27FC236}">
                <a16:creationId xmlns:a16="http://schemas.microsoft.com/office/drawing/2014/main" id="{EFCF18D4-288D-E9D2-FF4C-29117663FF08}"/>
              </a:ext>
            </a:extLst>
          </p:cNvPr>
          <p:cNvSpPr>
            <a:spLocks noGrp="1"/>
          </p:cNvSpPr>
          <p:nvPr>
            <p:ph idx="1"/>
          </p:nvPr>
        </p:nvSpPr>
        <p:spPr/>
        <p:txBody>
          <a:bodyPr vert="horz" lIns="91440" tIns="45720" rIns="91440" bIns="45720" rtlCol="0" anchor="t">
            <a:normAutofit/>
          </a:bodyPr>
          <a:lstStyle/>
          <a:p>
            <a:r>
              <a:rPr lang="en-US">
                <a:latin typeface="Calibri"/>
                <a:cs typeface="Calibri"/>
              </a:rPr>
              <a:t>Course materials provided for the labs and assignments.</a:t>
            </a:r>
          </a:p>
        </p:txBody>
      </p:sp>
      <p:pic>
        <p:nvPicPr>
          <p:cNvPr id="4" name="Picture 2" descr="Tools &amp; Templates | University of Windsor">
            <a:extLst>
              <a:ext uri="{FF2B5EF4-FFF2-40B4-BE49-F238E27FC236}">
                <a16:creationId xmlns:a16="http://schemas.microsoft.com/office/drawing/2014/main" id="{01DFB049-FFCF-9AD1-C04A-096D29F71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3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ools &amp; Templates | University of Windsor">
            <a:extLst>
              <a:ext uri="{FF2B5EF4-FFF2-40B4-BE49-F238E27FC236}">
                <a16:creationId xmlns:a16="http://schemas.microsoft.com/office/drawing/2014/main" id="{2497815E-C34A-EC92-FD27-C63DA4A44E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83" r="26243"/>
          <a:stretch/>
        </p:blipFill>
        <p:spPr bwMode="auto">
          <a:xfrm>
            <a:off x="190846" y="237744"/>
            <a:ext cx="4040033" cy="638251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BE7270DF-375F-4ECC-989A-D033E481A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465"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02448B2-5A8E-3D36-BD0F-CBFEC6AB0E1B}"/>
              </a:ext>
            </a:extLst>
          </p:cNvPr>
          <p:cNvSpPr>
            <a:spLocks noGrp="1"/>
          </p:cNvSpPr>
          <p:nvPr>
            <p:ph idx="1"/>
          </p:nvPr>
        </p:nvSpPr>
        <p:spPr>
          <a:xfrm>
            <a:off x="4965192" y="2386584"/>
            <a:ext cx="6280826" cy="3648456"/>
          </a:xfrm>
        </p:spPr>
        <p:txBody>
          <a:bodyPr vert="horz" lIns="91440" tIns="45720" rIns="91440" bIns="45720" rtlCol="0" anchor="t">
            <a:normAutofit/>
          </a:bodyPr>
          <a:lstStyle/>
          <a:p>
            <a:r>
              <a:rPr lang="en-US">
                <a:latin typeface="Calibri"/>
                <a:cs typeface="Calibri"/>
              </a:rPr>
              <a:t>TEAM MEMBERS</a:t>
            </a:r>
          </a:p>
          <a:p>
            <a:pPr marL="342900" indent="-342900">
              <a:buFont typeface="+mj-lt"/>
              <a:buAutoNum type="arabicPeriod"/>
            </a:pPr>
            <a:r>
              <a:rPr lang="en-US">
                <a:latin typeface="Calibri"/>
                <a:cs typeface="Calibri"/>
              </a:rPr>
              <a:t>Aby Kuruvilla(110089795)</a:t>
            </a:r>
          </a:p>
          <a:p>
            <a:pPr marL="342900" indent="-342900">
              <a:buFont typeface="+mj-lt"/>
              <a:buAutoNum type="arabicPeriod"/>
            </a:pPr>
            <a:r>
              <a:rPr lang="en-US">
                <a:latin typeface="Calibri"/>
                <a:cs typeface="Calibri"/>
              </a:rPr>
              <a:t>Ajay </a:t>
            </a:r>
            <a:r>
              <a:rPr lang="en-US" err="1">
                <a:latin typeface="Calibri"/>
                <a:cs typeface="Calibri"/>
              </a:rPr>
              <a:t>Pallivathukkal</a:t>
            </a:r>
            <a:r>
              <a:rPr lang="en-US">
                <a:latin typeface="Calibri"/>
                <a:cs typeface="Calibri"/>
              </a:rPr>
              <a:t> Manoj(110089283)</a:t>
            </a:r>
          </a:p>
          <a:p>
            <a:pPr marL="342900" indent="-342900">
              <a:buFont typeface="+mj-lt"/>
              <a:buAutoNum type="arabicPeriod"/>
            </a:pPr>
            <a:r>
              <a:rPr lang="en-US">
                <a:latin typeface="Calibri"/>
                <a:cs typeface="Calibri"/>
              </a:rPr>
              <a:t>Subham Gupta(110093436)</a:t>
            </a:r>
          </a:p>
          <a:p>
            <a:endParaRPr lang="en-US">
              <a:latin typeface="Calibri"/>
              <a:cs typeface="Calibri"/>
            </a:endParaRPr>
          </a:p>
          <a:p>
            <a:r>
              <a:rPr lang="en-US">
                <a:latin typeface="Calibri"/>
                <a:cs typeface="Calibri"/>
              </a:rPr>
              <a:t>INSTRUCTOR</a:t>
            </a:r>
          </a:p>
          <a:p>
            <a:pPr marL="0" indent="0">
              <a:buNone/>
            </a:pPr>
            <a:r>
              <a:rPr lang="en-US">
                <a:latin typeface="Calibri"/>
                <a:cs typeface="Calibri"/>
              </a:rPr>
              <a:t>Dr. Mahdi </a:t>
            </a:r>
            <a:r>
              <a:rPr lang="en-US" err="1">
                <a:latin typeface="Calibri"/>
                <a:cs typeface="Calibri"/>
              </a:rPr>
              <a:t>Firoozjaei</a:t>
            </a:r>
            <a:endParaRPr lang="en-US">
              <a:latin typeface="Calibri"/>
              <a:cs typeface="Calibri"/>
            </a:endParaRPr>
          </a:p>
        </p:txBody>
      </p:sp>
    </p:spTree>
    <p:extLst>
      <p:ext uri="{BB962C8B-B14F-4D97-AF65-F5344CB8AC3E}">
        <p14:creationId xmlns:p14="http://schemas.microsoft.com/office/powerpoint/2010/main" val="386120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8D11-91AF-66FE-7D0B-D0B443ED4563}"/>
              </a:ext>
            </a:extLst>
          </p:cNvPr>
          <p:cNvSpPr>
            <a:spLocks noGrp="1"/>
          </p:cNvSpPr>
          <p:nvPr>
            <p:ph type="title"/>
          </p:nvPr>
        </p:nvSpPr>
        <p:spPr>
          <a:xfrm>
            <a:off x="6846137" y="727626"/>
            <a:ext cx="4602152" cy="1718225"/>
          </a:xfrm>
        </p:spPr>
        <p:txBody>
          <a:bodyPr>
            <a:normAutofit/>
          </a:bodyPr>
          <a:lstStyle/>
          <a:p>
            <a:r>
              <a:rPr lang="en-US" dirty="0"/>
              <a:t>Contents</a:t>
            </a:r>
          </a:p>
        </p:txBody>
      </p:sp>
      <p:sp>
        <p:nvSpPr>
          <p:cNvPr id="3083" name="Rectangle 3082">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3078" name="Picture 6" descr="Gui, content Icon in LibreICONS Black">
            <a:extLst>
              <a:ext uri="{FF2B5EF4-FFF2-40B4-BE49-F238E27FC236}">
                <a16:creationId xmlns:a16="http://schemas.microsoft.com/office/drawing/2014/main" id="{7A64D166-1FBC-23B4-5304-823F6D2692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62" b="1"/>
          <a:stretch/>
        </p:blipFill>
        <p:spPr bwMode="auto">
          <a:xfrm>
            <a:off x="407432" y="419292"/>
            <a:ext cx="5522976" cy="60533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C6C870-99FD-C11B-E135-B96319CAC671}"/>
              </a:ext>
            </a:extLst>
          </p:cNvPr>
          <p:cNvSpPr>
            <a:spLocks noGrp="1"/>
          </p:cNvSpPr>
          <p:nvPr>
            <p:ph idx="1"/>
          </p:nvPr>
        </p:nvSpPr>
        <p:spPr>
          <a:xfrm>
            <a:off x="6846137" y="2538919"/>
            <a:ext cx="4602152" cy="3596880"/>
          </a:xfrm>
        </p:spPr>
        <p:txBody>
          <a:bodyPr vert="horz" lIns="91440" tIns="45720" rIns="91440" bIns="45720" rtlCol="0" anchor="t">
            <a:normAutofit/>
          </a:bodyPr>
          <a:lstStyle/>
          <a:p>
            <a:r>
              <a:rPr lang="en-US">
                <a:latin typeface="Calibri"/>
                <a:cs typeface="Calibri"/>
              </a:rPr>
              <a:t>Introduction</a:t>
            </a:r>
          </a:p>
          <a:p>
            <a:r>
              <a:rPr lang="en-US">
                <a:latin typeface="Calibri"/>
                <a:cs typeface="Calibri"/>
              </a:rPr>
              <a:t>Working of flight price analysis</a:t>
            </a:r>
          </a:p>
          <a:p>
            <a:r>
              <a:rPr lang="en-US">
                <a:latin typeface="Calibri"/>
                <a:cs typeface="Calibri"/>
              </a:rPr>
              <a:t>Features</a:t>
            </a:r>
          </a:p>
          <a:p>
            <a:r>
              <a:rPr lang="en-US">
                <a:latin typeface="Calibri"/>
                <a:cs typeface="Calibri"/>
              </a:rPr>
              <a:t>Project Flow</a:t>
            </a:r>
          </a:p>
          <a:p>
            <a:r>
              <a:rPr lang="en-US">
                <a:latin typeface="Calibri"/>
                <a:cs typeface="Calibri"/>
              </a:rPr>
              <a:t>Live Demo	</a:t>
            </a:r>
          </a:p>
          <a:p>
            <a:r>
              <a:rPr lang="en-US">
                <a:latin typeface="Calibri"/>
                <a:cs typeface="Calibri"/>
              </a:rPr>
              <a:t>Team Roles</a:t>
            </a:r>
          </a:p>
          <a:p>
            <a:r>
              <a:rPr lang="en-US">
                <a:latin typeface="Calibri"/>
                <a:cs typeface="Calibri"/>
              </a:rPr>
              <a:t>Future Scope</a:t>
            </a:r>
          </a:p>
          <a:p>
            <a:r>
              <a:rPr lang="en-US">
                <a:latin typeface="Calibri"/>
                <a:cs typeface="Calibri"/>
              </a:rPr>
              <a:t>Conclusion</a:t>
            </a:r>
          </a:p>
          <a:p>
            <a:r>
              <a:rPr lang="en-US">
                <a:latin typeface="Calibri"/>
                <a:cs typeface="Calibri"/>
              </a:rPr>
              <a:t>References</a:t>
            </a:r>
          </a:p>
        </p:txBody>
      </p:sp>
      <p:pic>
        <p:nvPicPr>
          <p:cNvPr id="3074" name="Picture 2" descr="Tools &amp; Templates | University of Windsor">
            <a:extLst>
              <a:ext uri="{FF2B5EF4-FFF2-40B4-BE49-F238E27FC236}">
                <a16:creationId xmlns:a16="http://schemas.microsoft.com/office/drawing/2014/main" id="{90FD3370-CC88-3A6B-1DEA-176BF7599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97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FBD1-2D79-17EA-37A1-7A8A6ECC4CE7}"/>
              </a:ext>
            </a:extLst>
          </p:cNvPr>
          <p:cNvSpPr>
            <a:spLocks noGrp="1"/>
          </p:cNvSpPr>
          <p:nvPr>
            <p:ph type="title"/>
          </p:nvPr>
        </p:nvSpPr>
        <p:spPr/>
        <p:txBody>
          <a:bodyPr/>
          <a:lstStyle/>
          <a:p>
            <a:r>
              <a:rPr lang="en-US">
                <a:latin typeface="Calibri"/>
                <a:cs typeface="Calibri"/>
              </a:rPr>
              <a:t>Introduction</a:t>
            </a:r>
          </a:p>
        </p:txBody>
      </p:sp>
      <p:sp>
        <p:nvSpPr>
          <p:cNvPr id="3" name="Content Placeholder 2">
            <a:extLst>
              <a:ext uri="{FF2B5EF4-FFF2-40B4-BE49-F238E27FC236}">
                <a16:creationId xmlns:a16="http://schemas.microsoft.com/office/drawing/2014/main" id="{F30E5C35-2B8C-0489-C556-C55686914CBC}"/>
              </a:ext>
            </a:extLst>
          </p:cNvPr>
          <p:cNvSpPr>
            <a:spLocks noGrp="1"/>
          </p:cNvSpPr>
          <p:nvPr>
            <p:ph idx="1"/>
          </p:nvPr>
        </p:nvSpPr>
        <p:spPr/>
        <p:txBody>
          <a:bodyPr vert="horz" lIns="91440" tIns="45720" rIns="91440" bIns="45720" rtlCol="0" anchor="t">
            <a:normAutofit/>
          </a:bodyPr>
          <a:lstStyle/>
          <a:p>
            <a:r>
              <a:rPr lang="en-US">
                <a:latin typeface="Calibri"/>
                <a:cs typeface="Calibri"/>
              </a:rPr>
              <a:t>Flight price analysis is used to get the lowest price details of airlines.</a:t>
            </a:r>
          </a:p>
          <a:p>
            <a:r>
              <a:rPr lang="en-US">
                <a:latin typeface="Calibri"/>
                <a:cs typeface="Calibri"/>
              </a:rPr>
              <a:t>The data is retrieved using web scarping and analyzed using different algorithms.</a:t>
            </a:r>
          </a:p>
          <a:p>
            <a:pPr>
              <a:buClr>
                <a:srgbClr val="262626"/>
              </a:buClr>
            </a:pPr>
            <a:r>
              <a:rPr lang="en-US">
                <a:latin typeface="Calibri"/>
                <a:cs typeface="Calibri"/>
              </a:rPr>
              <a:t>We are retrieving price from : https://www.travelocity.ca</a:t>
            </a:r>
          </a:p>
          <a:p>
            <a:r>
              <a:rPr lang="en-US">
                <a:latin typeface="Calibri"/>
                <a:cs typeface="Calibri"/>
              </a:rPr>
              <a:t>The user needs to input the:</a:t>
            </a:r>
          </a:p>
          <a:p>
            <a:pPr marL="617220" lvl="1" indent="-342900">
              <a:buFont typeface="+mj-lt"/>
              <a:buAutoNum type="arabicPeriod"/>
            </a:pPr>
            <a:r>
              <a:rPr lang="en-US">
                <a:latin typeface="Calibri"/>
                <a:cs typeface="Calibri"/>
              </a:rPr>
              <a:t>Departure city details</a:t>
            </a:r>
          </a:p>
          <a:p>
            <a:pPr marL="617220" lvl="1" indent="-342900">
              <a:buFont typeface="+mj-lt"/>
              <a:buAutoNum type="arabicPeriod"/>
            </a:pPr>
            <a:r>
              <a:rPr lang="en-US">
                <a:latin typeface="Calibri"/>
                <a:cs typeface="Calibri"/>
              </a:rPr>
              <a:t>Arrival city details</a:t>
            </a:r>
          </a:p>
          <a:p>
            <a:pPr marL="617220" lvl="1" indent="-342900">
              <a:buFont typeface="+mj-lt"/>
              <a:buAutoNum type="arabicPeriod"/>
            </a:pPr>
            <a:r>
              <a:rPr lang="en-US">
                <a:latin typeface="Calibri"/>
                <a:cs typeface="Calibri"/>
              </a:rPr>
              <a:t>Number of adults</a:t>
            </a:r>
          </a:p>
          <a:p>
            <a:pPr marL="617220" lvl="1" indent="-342900">
              <a:buFont typeface="+mj-lt"/>
              <a:buAutoNum type="arabicPeriod"/>
            </a:pPr>
            <a:r>
              <a:rPr lang="en-US">
                <a:latin typeface="Calibri"/>
                <a:cs typeface="Calibri"/>
              </a:rPr>
              <a:t>Departure dates</a:t>
            </a:r>
            <a:endParaRPr lang="en-US">
              <a:latin typeface="Century Gothic" panose="020B0502020202020204"/>
              <a:cs typeface="Calibri"/>
            </a:endParaRPr>
          </a:p>
          <a:p>
            <a:pPr marL="274320" lvl="1" indent="0">
              <a:buClr>
                <a:prstClr val="black">
                  <a:lumMod val="85000"/>
                  <a:lumOff val="15000"/>
                </a:prstClr>
              </a:buClr>
              <a:buNone/>
            </a:pPr>
            <a:endParaRPr lang="en-US">
              <a:latin typeface="Calibri"/>
              <a:cs typeface="Calibri"/>
            </a:endParaRPr>
          </a:p>
          <a:p>
            <a:pPr marL="617220" lvl="1" indent="-342900">
              <a:buFont typeface="Century Gothic" panose="020B0502020202020204"/>
              <a:buAutoNum type="arabicPeriod"/>
            </a:pPr>
            <a:endParaRPr lang="en-US">
              <a:latin typeface="Calibri"/>
              <a:cs typeface="Calibri"/>
            </a:endParaRPr>
          </a:p>
          <a:p>
            <a:pPr marL="617220" lvl="1" indent="-342900">
              <a:buFont typeface="+mj-lt"/>
              <a:buAutoNum type="arabicPeriod"/>
            </a:pPr>
            <a:endParaRPr lang="en-US">
              <a:latin typeface="Calibri"/>
              <a:cs typeface="Calibri"/>
            </a:endParaRPr>
          </a:p>
        </p:txBody>
      </p:sp>
      <p:pic>
        <p:nvPicPr>
          <p:cNvPr id="4" name="Picture 2" descr="Tools &amp; Templates | University of Windsor">
            <a:extLst>
              <a:ext uri="{FF2B5EF4-FFF2-40B4-BE49-F238E27FC236}">
                <a16:creationId xmlns:a16="http://schemas.microsoft.com/office/drawing/2014/main" id="{0AA39B43-5EB7-4E7B-599F-C9DC7C244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4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DC15920D-B365-B8C9-99F3-ABD65AD8A05B}"/>
              </a:ext>
            </a:extLst>
          </p:cNvPr>
          <p:cNvSpPr>
            <a:spLocks noGrp="1"/>
          </p:cNvSpPr>
          <p:nvPr>
            <p:ph type="title"/>
          </p:nvPr>
        </p:nvSpPr>
        <p:spPr>
          <a:xfrm>
            <a:off x="573409" y="559477"/>
            <a:ext cx="3765200" cy="5709931"/>
          </a:xfrm>
        </p:spPr>
        <p:txBody>
          <a:bodyPr>
            <a:normAutofit/>
          </a:bodyPr>
          <a:lstStyle/>
          <a:p>
            <a:pPr algn="ctr"/>
            <a:r>
              <a:rPr lang="en-US">
                <a:latin typeface="Calibri"/>
                <a:cs typeface="Calibri"/>
              </a:rPr>
              <a:t>Features</a:t>
            </a:r>
          </a:p>
        </p:txBody>
      </p:sp>
      <p:graphicFrame>
        <p:nvGraphicFramePr>
          <p:cNvPr id="5" name="Content Placeholder 2">
            <a:extLst>
              <a:ext uri="{FF2B5EF4-FFF2-40B4-BE49-F238E27FC236}">
                <a16:creationId xmlns:a16="http://schemas.microsoft.com/office/drawing/2014/main" id="{5B2A0883-BA78-320E-1F7E-C2ECBACD6D6C}"/>
              </a:ext>
            </a:extLst>
          </p:cNvPr>
          <p:cNvGraphicFramePr>
            <a:graphicFrameLocks noGrp="1"/>
          </p:cNvGraphicFramePr>
          <p:nvPr>
            <p:ph idx="1"/>
            <p:extLst>
              <p:ext uri="{D42A27DB-BD31-4B8C-83A1-F6EECF244321}">
                <p14:modId xmlns:p14="http://schemas.microsoft.com/office/powerpoint/2010/main" val="403175687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Tools &amp; Templates | University of Windsor">
            <a:extLst>
              <a:ext uri="{FF2B5EF4-FFF2-40B4-BE49-F238E27FC236}">
                <a16:creationId xmlns:a16="http://schemas.microsoft.com/office/drawing/2014/main" id="{2DB3529D-F3F8-3823-ED73-FB3A20AA50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8303" y="267166"/>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6D9E-1484-C8DE-92F8-C4EE999404E9}"/>
              </a:ext>
            </a:extLst>
          </p:cNvPr>
          <p:cNvSpPr>
            <a:spLocks noGrp="1"/>
          </p:cNvSpPr>
          <p:nvPr>
            <p:ph type="title"/>
          </p:nvPr>
        </p:nvSpPr>
        <p:spPr/>
        <p:txBody>
          <a:bodyPr/>
          <a:lstStyle/>
          <a:p>
            <a:r>
              <a:rPr lang="en-US">
                <a:latin typeface="Calibri"/>
                <a:cs typeface="Calibri"/>
              </a:rPr>
              <a:t>Web Scraping</a:t>
            </a:r>
          </a:p>
        </p:txBody>
      </p:sp>
      <p:sp>
        <p:nvSpPr>
          <p:cNvPr id="3" name="Content Placeholder 2">
            <a:extLst>
              <a:ext uri="{FF2B5EF4-FFF2-40B4-BE49-F238E27FC236}">
                <a16:creationId xmlns:a16="http://schemas.microsoft.com/office/drawing/2014/main" id="{6083B5F9-EBCD-1FE7-384B-47D07EA6E3DF}"/>
              </a:ext>
            </a:extLst>
          </p:cNvPr>
          <p:cNvSpPr>
            <a:spLocks noGrp="1"/>
          </p:cNvSpPr>
          <p:nvPr>
            <p:ph idx="1"/>
          </p:nvPr>
        </p:nvSpPr>
        <p:spPr/>
        <p:txBody>
          <a:bodyPr vert="horz" lIns="91440" tIns="45720" rIns="91440" bIns="45720" rtlCol="0" anchor="t">
            <a:normAutofit/>
          </a:bodyPr>
          <a:lstStyle/>
          <a:p>
            <a:r>
              <a:rPr lang="en-US">
                <a:latin typeface="Calibri"/>
                <a:cs typeface="Calibri"/>
              </a:rPr>
              <a:t>Two technologies used for web scraping are:</a:t>
            </a:r>
          </a:p>
          <a:p>
            <a:pPr marL="342900" indent="-342900">
              <a:buFont typeface="+mj-lt"/>
              <a:buAutoNum type="arabicPeriod"/>
            </a:pPr>
            <a:r>
              <a:rPr lang="en-US">
                <a:latin typeface="Calibri"/>
                <a:cs typeface="Calibri"/>
              </a:rPr>
              <a:t>Selenium (Dynamic Page)</a:t>
            </a:r>
          </a:p>
          <a:p>
            <a:pPr marL="342900" indent="-342900">
              <a:buFont typeface="+mj-lt"/>
              <a:buAutoNum type="arabicPeriod"/>
            </a:pPr>
            <a:r>
              <a:rPr lang="en-US" err="1">
                <a:latin typeface="Calibri"/>
                <a:cs typeface="Calibri"/>
              </a:rPr>
              <a:t>Jsoup</a:t>
            </a:r>
            <a:r>
              <a:rPr lang="en-US">
                <a:latin typeface="Calibri"/>
                <a:cs typeface="Calibri"/>
              </a:rPr>
              <a:t> (Static Page)</a:t>
            </a:r>
          </a:p>
        </p:txBody>
      </p:sp>
      <p:pic>
        <p:nvPicPr>
          <p:cNvPr id="4" name="Picture 2" descr="Tools &amp; Templates | University of Windsor">
            <a:extLst>
              <a:ext uri="{FF2B5EF4-FFF2-40B4-BE49-F238E27FC236}">
                <a16:creationId xmlns:a16="http://schemas.microsoft.com/office/drawing/2014/main" id="{C9B0308B-3EF9-7287-11E1-A7FB9A76F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Web Scraping Software">
            <a:extLst>
              <a:ext uri="{FF2B5EF4-FFF2-40B4-BE49-F238E27FC236}">
                <a16:creationId xmlns:a16="http://schemas.microsoft.com/office/drawing/2014/main" id="{891E0BED-F219-46DD-1226-5A0CD4DB4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10312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93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784F-D7CF-98AD-A5B3-F3A0E81856E8}"/>
              </a:ext>
            </a:extLst>
          </p:cNvPr>
          <p:cNvSpPr>
            <a:spLocks noGrp="1"/>
          </p:cNvSpPr>
          <p:nvPr>
            <p:ph type="title"/>
          </p:nvPr>
        </p:nvSpPr>
        <p:spPr/>
        <p:txBody>
          <a:bodyPr/>
          <a:lstStyle/>
          <a:p>
            <a:r>
              <a:rPr lang="en-US" err="1">
                <a:latin typeface="Calibri"/>
                <a:cs typeface="Calibri"/>
              </a:rPr>
              <a:t>Jsoup</a:t>
            </a:r>
            <a:endParaRPr lang="en-US">
              <a:latin typeface="Calibri"/>
              <a:cs typeface="Calibri"/>
            </a:endParaRPr>
          </a:p>
        </p:txBody>
      </p:sp>
      <p:sp>
        <p:nvSpPr>
          <p:cNvPr id="3" name="Content Placeholder 2">
            <a:extLst>
              <a:ext uri="{FF2B5EF4-FFF2-40B4-BE49-F238E27FC236}">
                <a16:creationId xmlns:a16="http://schemas.microsoft.com/office/drawing/2014/main" id="{4EC8AEF0-C780-FA62-821D-1D5D4ACDE272}"/>
              </a:ext>
            </a:extLst>
          </p:cNvPr>
          <p:cNvSpPr>
            <a:spLocks noGrp="1"/>
          </p:cNvSpPr>
          <p:nvPr>
            <p:ph idx="1"/>
          </p:nvPr>
        </p:nvSpPr>
        <p:spPr/>
        <p:txBody>
          <a:bodyPr vert="horz" lIns="91440" tIns="45720" rIns="91440" bIns="45720" rtlCol="0" anchor="t">
            <a:normAutofit/>
          </a:bodyPr>
          <a:lstStyle/>
          <a:p>
            <a:r>
              <a:rPr lang="en-US" dirty="0">
                <a:latin typeface="Calibri"/>
                <a:cs typeface="Calibri"/>
              </a:rPr>
              <a:t>It used in our application to scrap data in</a:t>
            </a:r>
          </a:p>
          <a:p>
            <a:pPr marL="0" indent="0">
              <a:buNone/>
            </a:pPr>
            <a:r>
              <a:rPr lang="en-US" dirty="0">
                <a:latin typeface="Calibri"/>
                <a:cs typeface="Calibri"/>
              </a:rPr>
              <a:t>   static page.</a:t>
            </a:r>
            <a:endParaRPr lang="en-US" dirty="0"/>
          </a:p>
          <a:p>
            <a:r>
              <a:rPr lang="en-US" dirty="0">
                <a:latin typeface="Calibri"/>
                <a:cs typeface="Calibri"/>
              </a:rPr>
              <a:t>All the cities which contains airport and the </a:t>
            </a:r>
            <a:endParaRPr lang="en-US" dirty="0">
              <a:latin typeface="Century Gothic" panose="020B0502020202020204"/>
              <a:cs typeface="Calibri"/>
            </a:endParaRPr>
          </a:p>
          <a:p>
            <a:pPr marL="0" indent="0">
              <a:buClr>
                <a:srgbClr val="262626"/>
              </a:buClr>
              <a:buNone/>
            </a:pPr>
            <a:r>
              <a:rPr lang="en-US" dirty="0">
                <a:latin typeface="Calibri"/>
                <a:cs typeface="Calibri"/>
              </a:rPr>
              <a:t>    Airport codes are fetched.</a:t>
            </a:r>
            <a:endParaRPr lang="en-US" dirty="0"/>
          </a:p>
          <a:p>
            <a:pPr>
              <a:buClr>
                <a:srgbClr val="262626"/>
              </a:buClr>
            </a:pPr>
            <a:r>
              <a:rPr lang="en-US" dirty="0">
                <a:latin typeface="Calibri"/>
                <a:cs typeface="Calibri"/>
              </a:rPr>
              <a:t>The fetched data is stored in a HashMap.</a:t>
            </a:r>
          </a:p>
        </p:txBody>
      </p:sp>
      <p:pic>
        <p:nvPicPr>
          <p:cNvPr id="4" name="Picture 3">
            <a:extLst>
              <a:ext uri="{FF2B5EF4-FFF2-40B4-BE49-F238E27FC236}">
                <a16:creationId xmlns:a16="http://schemas.microsoft.com/office/drawing/2014/main" id="{89303C07-3E65-BC46-3C74-B032508792EA}"/>
              </a:ext>
            </a:extLst>
          </p:cNvPr>
          <p:cNvPicPr>
            <a:picLocks noChangeAspect="1"/>
          </p:cNvPicPr>
          <p:nvPr/>
        </p:nvPicPr>
        <p:blipFill>
          <a:blip r:embed="rId2"/>
          <a:stretch>
            <a:fillRect/>
          </a:stretch>
        </p:blipFill>
        <p:spPr>
          <a:xfrm>
            <a:off x="5765799" y="1488016"/>
            <a:ext cx="5941484" cy="3700806"/>
          </a:xfrm>
          <a:prstGeom prst="rect">
            <a:avLst/>
          </a:prstGeom>
        </p:spPr>
      </p:pic>
      <p:pic>
        <p:nvPicPr>
          <p:cNvPr id="5" name="Picture 2" descr="Tools &amp; Templates | University of Windsor">
            <a:extLst>
              <a:ext uri="{FF2B5EF4-FFF2-40B4-BE49-F238E27FC236}">
                <a16:creationId xmlns:a16="http://schemas.microsoft.com/office/drawing/2014/main" id="{657687D0-64D1-BDA8-2C28-A83932C82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2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C371-F8C2-2D36-C221-4674401507B4}"/>
              </a:ext>
            </a:extLst>
          </p:cNvPr>
          <p:cNvSpPr>
            <a:spLocks noGrp="1"/>
          </p:cNvSpPr>
          <p:nvPr>
            <p:ph type="title"/>
          </p:nvPr>
        </p:nvSpPr>
        <p:spPr/>
        <p:txBody>
          <a:bodyPr/>
          <a:lstStyle/>
          <a:p>
            <a:r>
              <a:rPr lang="en-US">
                <a:latin typeface="Calibri"/>
                <a:cs typeface="Calibri"/>
              </a:rPr>
              <a:t>Selenium</a:t>
            </a:r>
          </a:p>
        </p:txBody>
      </p:sp>
      <p:sp>
        <p:nvSpPr>
          <p:cNvPr id="3" name="Content Placeholder 2">
            <a:extLst>
              <a:ext uri="{FF2B5EF4-FFF2-40B4-BE49-F238E27FC236}">
                <a16:creationId xmlns:a16="http://schemas.microsoft.com/office/drawing/2014/main" id="{ADC97905-1D2E-4A66-56CC-5DA472D7E2DC}"/>
              </a:ext>
            </a:extLst>
          </p:cNvPr>
          <p:cNvSpPr>
            <a:spLocks noGrp="1"/>
          </p:cNvSpPr>
          <p:nvPr>
            <p:ph idx="1"/>
          </p:nvPr>
        </p:nvSpPr>
        <p:spPr/>
        <p:txBody>
          <a:bodyPr vert="horz" lIns="91440" tIns="45720" rIns="91440" bIns="45720" rtlCol="0" anchor="t">
            <a:normAutofit/>
          </a:bodyPr>
          <a:lstStyle/>
          <a:p>
            <a:r>
              <a:rPr lang="en-US">
                <a:latin typeface="Calibri"/>
                <a:cs typeface="Calibri"/>
              </a:rPr>
              <a:t>Selenium is used to scrape data from </a:t>
            </a:r>
            <a:endParaRPr lang="en-US"/>
          </a:p>
          <a:p>
            <a:pPr marL="0" indent="0">
              <a:buClr>
                <a:srgbClr val="262626"/>
              </a:buClr>
              <a:buNone/>
            </a:pPr>
            <a:r>
              <a:rPr lang="en-US">
                <a:latin typeface="Calibri"/>
                <a:cs typeface="Calibri"/>
              </a:rPr>
              <a:t>    dynamic webpages.</a:t>
            </a:r>
            <a:endParaRPr lang="en-US"/>
          </a:p>
          <a:p>
            <a:r>
              <a:rPr lang="en-US">
                <a:latin typeface="Calibri"/>
                <a:cs typeface="Calibri"/>
              </a:rPr>
              <a:t>Provides advanced filters to fetch </a:t>
            </a:r>
          </a:p>
          <a:p>
            <a:pPr marL="0" indent="0">
              <a:buClr>
                <a:srgbClr val="262626"/>
              </a:buClr>
              <a:buNone/>
            </a:pPr>
            <a:r>
              <a:rPr lang="en-US">
                <a:latin typeface="Calibri"/>
                <a:cs typeface="Calibri"/>
              </a:rPr>
              <a:t>    data.</a:t>
            </a:r>
            <a:endParaRPr lang="en-US"/>
          </a:p>
          <a:p>
            <a:r>
              <a:rPr lang="en-US">
                <a:latin typeface="Calibri"/>
                <a:cs typeface="Calibri"/>
              </a:rPr>
              <a:t>The retrieved data is stored in a</a:t>
            </a:r>
          </a:p>
          <a:p>
            <a:pPr marL="0" indent="0">
              <a:buClr>
                <a:srgbClr val="262626"/>
              </a:buClr>
              <a:buNone/>
            </a:pPr>
            <a:r>
              <a:rPr lang="en-US">
                <a:latin typeface="Calibri"/>
                <a:cs typeface="Calibri"/>
              </a:rPr>
              <a:t>    HashMap.</a:t>
            </a:r>
          </a:p>
        </p:txBody>
      </p:sp>
      <p:pic>
        <p:nvPicPr>
          <p:cNvPr id="4" name="Picture 3">
            <a:extLst>
              <a:ext uri="{FF2B5EF4-FFF2-40B4-BE49-F238E27FC236}">
                <a16:creationId xmlns:a16="http://schemas.microsoft.com/office/drawing/2014/main" id="{4DE4905D-4B72-0145-5581-A64DBED999D2}"/>
              </a:ext>
            </a:extLst>
          </p:cNvPr>
          <p:cNvPicPr>
            <a:picLocks noChangeAspect="1"/>
          </p:cNvPicPr>
          <p:nvPr/>
        </p:nvPicPr>
        <p:blipFill>
          <a:blip r:embed="rId2"/>
          <a:stretch>
            <a:fillRect/>
          </a:stretch>
        </p:blipFill>
        <p:spPr>
          <a:xfrm>
            <a:off x="4959880" y="1451327"/>
            <a:ext cx="6696074" cy="3440735"/>
          </a:xfrm>
          <a:prstGeom prst="rect">
            <a:avLst/>
          </a:prstGeom>
        </p:spPr>
      </p:pic>
      <p:pic>
        <p:nvPicPr>
          <p:cNvPr id="5" name="Picture 2" descr="Tools &amp; Templates | University of Windsor">
            <a:extLst>
              <a:ext uri="{FF2B5EF4-FFF2-40B4-BE49-F238E27FC236}">
                <a16:creationId xmlns:a16="http://schemas.microsoft.com/office/drawing/2014/main" id="{6D300F5A-15E6-5934-9234-A80BEFD4D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7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B6A3-3DC1-E94F-710B-9E21BD85F27B}"/>
              </a:ext>
            </a:extLst>
          </p:cNvPr>
          <p:cNvSpPr>
            <a:spLocks noGrp="1"/>
          </p:cNvSpPr>
          <p:nvPr>
            <p:ph type="title"/>
          </p:nvPr>
        </p:nvSpPr>
        <p:spPr/>
        <p:txBody>
          <a:bodyPr/>
          <a:lstStyle/>
          <a:p>
            <a:r>
              <a:rPr lang="en-US">
                <a:latin typeface="Calibri"/>
                <a:cs typeface="Calibri"/>
              </a:rPr>
              <a:t>Regex</a:t>
            </a:r>
          </a:p>
        </p:txBody>
      </p:sp>
      <p:sp>
        <p:nvSpPr>
          <p:cNvPr id="3" name="Content Placeholder 2">
            <a:extLst>
              <a:ext uri="{FF2B5EF4-FFF2-40B4-BE49-F238E27FC236}">
                <a16:creationId xmlns:a16="http://schemas.microsoft.com/office/drawing/2014/main" id="{B8D28DD9-C38A-31F2-3584-79FCBDB4F5CA}"/>
              </a:ext>
            </a:extLst>
          </p:cNvPr>
          <p:cNvSpPr>
            <a:spLocks noGrp="1"/>
          </p:cNvSpPr>
          <p:nvPr>
            <p:ph idx="1"/>
          </p:nvPr>
        </p:nvSpPr>
        <p:spPr/>
        <p:txBody>
          <a:bodyPr vert="horz" lIns="91440" tIns="45720" rIns="91440" bIns="45720" rtlCol="0" anchor="t">
            <a:normAutofit/>
          </a:bodyPr>
          <a:lstStyle/>
          <a:p>
            <a:r>
              <a:rPr lang="en-US">
                <a:latin typeface="Calibri"/>
                <a:cs typeface="Calibri"/>
              </a:rPr>
              <a:t>Regular expression are used in our application to</a:t>
            </a:r>
          </a:p>
          <a:p>
            <a:pPr marL="342900" indent="-342900">
              <a:buFont typeface="+mj-lt"/>
              <a:buAutoNum type="arabicPeriod"/>
            </a:pPr>
            <a:r>
              <a:rPr lang="en-US">
                <a:latin typeface="Calibri"/>
                <a:cs typeface="Calibri"/>
              </a:rPr>
              <a:t>Extracting necessary data from the parsed html content.</a:t>
            </a:r>
          </a:p>
          <a:p>
            <a:pPr marL="342900" indent="-342900">
              <a:buFont typeface="+mj-lt"/>
              <a:buAutoNum type="arabicPeriod"/>
            </a:pPr>
            <a:r>
              <a:rPr lang="en-US">
                <a:latin typeface="Calibri"/>
                <a:cs typeface="Calibri"/>
              </a:rPr>
              <a:t>Input validation which includes the cities, dates and adult count.</a:t>
            </a:r>
          </a:p>
        </p:txBody>
      </p:sp>
      <p:pic>
        <p:nvPicPr>
          <p:cNvPr id="4" name="Picture 2" descr="Tools &amp; Templates | University of Windsor">
            <a:extLst>
              <a:ext uri="{FF2B5EF4-FFF2-40B4-BE49-F238E27FC236}">
                <a16:creationId xmlns:a16="http://schemas.microsoft.com/office/drawing/2014/main" id="{F425326F-D471-6942-0D59-6965C6FA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0" y="223283"/>
            <a:ext cx="881027" cy="66077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D3870BC7-043D-7941-3323-6A0E06EA2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885" y="-114300"/>
            <a:ext cx="2499968" cy="249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289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{02DD1927-50A0-804E-8D45-8E06979FA0D3}tf10001067</Template>
  <TotalTime>2517</TotalTime>
  <Words>538</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Nova</vt:lpstr>
      <vt:lpstr>Calibri</vt:lpstr>
      <vt:lpstr>Century Gothic</vt:lpstr>
      <vt:lpstr>Garamond</vt:lpstr>
      <vt:lpstr>Savon</vt:lpstr>
      <vt:lpstr>Flight Price Analysis</vt:lpstr>
      <vt:lpstr>PowerPoint Presentation</vt:lpstr>
      <vt:lpstr>Contents</vt:lpstr>
      <vt:lpstr>Introduction</vt:lpstr>
      <vt:lpstr>Features</vt:lpstr>
      <vt:lpstr>Web Scraping</vt:lpstr>
      <vt:lpstr>Jsoup</vt:lpstr>
      <vt:lpstr>Selenium</vt:lpstr>
      <vt:lpstr>Regex</vt:lpstr>
      <vt:lpstr>Heap</vt:lpstr>
      <vt:lpstr>TST</vt:lpstr>
      <vt:lpstr>Edit Distance</vt:lpstr>
      <vt:lpstr>Project flow</vt:lpstr>
      <vt:lpstr>PowerPoint Presentation</vt:lpstr>
      <vt:lpstr>TEAM ROLES</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Analysis</dc:title>
  <dc:creator>Ajay Pallivathukkal Manoj</dc:creator>
  <cp:lastModifiedBy>Aby Kuruvila</cp:lastModifiedBy>
  <cp:revision>4</cp:revision>
  <dcterms:created xsi:type="dcterms:W3CDTF">2022-11-27T00:58:41Z</dcterms:created>
  <dcterms:modified xsi:type="dcterms:W3CDTF">2022-11-28T20:52:54Z</dcterms:modified>
</cp:coreProperties>
</file>