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7c6e6d4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7c6e6d4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7c6e6d4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7c6e6d4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7c6e6d4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7c6e6d4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7c6e6d4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67c6e6d4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7c6e6d4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7c6e6d4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7c6e6d4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7c6e6d4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E-Learning Portal Using JSP SERVLET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SUBHAM ACHRYA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AND LOGOUT MODULE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ADD COURSE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DELETE COURSE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VIEW FEEDBACK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VIEW COURSE ALLOTTED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FEEDBACK MODULE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12288" t="0"/>
          <a:stretch/>
        </p:blipFill>
        <p:spPr>
          <a:xfrm>
            <a:off x="2222725" y="1216050"/>
            <a:ext cx="45478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98425"/>
            <a:ext cx="8520600" cy="3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Credentials Table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Feedback Table and Courses Table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350" y="1853975"/>
            <a:ext cx="58102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99" y="3610525"/>
            <a:ext cx="2955235" cy="1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000" y="3610525"/>
            <a:ext cx="2685025" cy="14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Admin’s 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875" y="916675"/>
            <a:ext cx="3582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272" y="2571750"/>
            <a:ext cx="5349652" cy="2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0675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Admin’s View Feedback Tab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Course and Delete CourseTab for Admin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00" y="137775"/>
            <a:ext cx="5163651" cy="19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50" y="2821550"/>
            <a:ext cx="4073374" cy="18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55359"/>
            <a:ext cx="4414726" cy="1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2650"/>
            <a:ext cx="8520600" cy="4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Student’s 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 Feedback Tab for Students                          View Courses Allotted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00" y="165350"/>
            <a:ext cx="5962151" cy="17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3151"/>
            <a:ext cx="3715099" cy="1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500" y="2512144"/>
            <a:ext cx="3715101" cy="1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