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m sarkar" userId="aca5e9d618f17f6a" providerId="LiveId" clId="{09C22F5E-443A-458D-812B-E221EECB4FC4}"/>
    <pc:docChg chg="modSld sldOrd">
      <pc:chgData name="subham sarkar" userId="aca5e9d618f17f6a" providerId="LiveId" clId="{09C22F5E-443A-458D-812B-E221EECB4FC4}" dt="2024-03-08T07:48:49.188" v="3"/>
      <pc:docMkLst>
        <pc:docMk/>
      </pc:docMkLst>
      <pc:sldChg chg="ord">
        <pc:chgData name="subham sarkar" userId="aca5e9d618f17f6a" providerId="LiveId" clId="{09C22F5E-443A-458D-812B-E221EECB4FC4}" dt="2024-03-08T07:48:49.188" v="3"/>
        <pc:sldMkLst>
          <pc:docMk/>
          <pc:sldMk cId="503779688" sldId="257"/>
        </pc:sldMkLst>
      </pc:sldChg>
      <pc:sldChg chg="modSp mod">
        <pc:chgData name="subham sarkar" userId="aca5e9d618f17f6a" providerId="LiveId" clId="{09C22F5E-443A-458D-812B-E221EECB4FC4}" dt="2024-03-08T07:48:31.285" v="1" actId="20577"/>
        <pc:sldMkLst>
          <pc:docMk/>
          <pc:sldMk cId="3246459936" sldId="258"/>
        </pc:sldMkLst>
        <pc:spChg chg="mod">
          <ac:chgData name="subham sarkar" userId="aca5e9d618f17f6a" providerId="LiveId" clId="{09C22F5E-443A-458D-812B-E221EECB4FC4}" dt="2024-03-08T07:48:31.285" v="1" actId="20577"/>
          <ac:spMkLst>
            <pc:docMk/>
            <pc:sldMk cId="3246459936" sldId="258"/>
            <ac:spMk id="2" creationId="{777388C4-FDAE-46FF-33D7-626A0E6521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7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3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707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2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70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34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48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7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75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4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9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6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9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9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3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FCF4-79C6-421A-B9BA-5772A4D845E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E9F6-A99D-44E8-B67F-15C512E9F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55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4254-2EF3-714B-6D7F-F03E2B553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645"/>
            <a:ext cx="9144000" cy="1018689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SHOPPING WEBSITE CHATBOT 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8C826-2A58-2C93-DD79-CD09790D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18253"/>
            <a:ext cx="9144000" cy="3839547"/>
          </a:xfrm>
        </p:spPr>
        <p:txBody>
          <a:bodyPr/>
          <a:lstStyle/>
          <a:p>
            <a:r>
              <a:rPr lang="en-IN" sz="4000" b="1" u="sng" strike="noStrike" kern="100" dirty="0">
                <a:solidFill>
                  <a:srgbClr val="FF0000"/>
                </a:solidFill>
                <a:effectLst/>
                <a:highlight>
                  <a:srgbClr val="C0C0C0"/>
                </a:highligh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IN" sz="4000" b="1" u="sng" strike="noStrike" kern="10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endParaRPr lang="en-IN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IN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program is a simple chatbot for a shopping website. It allows users to browse items,     add them to a shopping cart, view the cart, and proceed to checkout.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0861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30D9-B07C-7D00-5F82-E8A2D58C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u="none" strike="noStrike" kern="10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</a:t>
            </a:r>
            <a:br>
              <a:rPr lang="en-IN" sz="18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9F11-156F-74CF-999B-8ACF1E06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 items: Users can see a list of available items along with their prices.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items to cart: Users can add items to their shopping cart along with the desired quantity.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cart: Users can view the contents of their shopping cart.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Checkout: Users can calculate the total price of items in the cart and proceed to checkout.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77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88C4-FDAE-46FF-33D7-626A0E65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Program Structure</a:t>
            </a:r>
            <a:b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F2B8-95D5-807A-23B0-87D99274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sz="2800" b="1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shopping_cart</a:t>
            </a:r>
            <a:r>
              <a:rPr lang="en-IN" sz="28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dictionary to store items and their quantities in the shopping cart.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sz="28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prices: A dictionary containing the prices of different items. </a:t>
            </a:r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Main loop: Handles user input and executes corresponding actions based on the input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464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D577-F810-5908-1F9A-94C36C05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Usage</a:t>
            </a:r>
            <a:endParaRPr lang="en-IN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6617-8CEB-971D-B92D-94B0362B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the program.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commands to interact with the chatbot: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'cart' to view your shopping cart.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'checkout' to proceed to checkout.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the name of an item to add it to the cart (e.g., 'T-shirt').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'quit' to exit the program.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7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755B-8AF7-14E0-55EB-C41A5AC2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Usage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917D-550D-163D-01A3-40D847AF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Welcome to the Shopping Bot! </a:t>
            </a:r>
          </a:p>
          <a:p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2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Available items: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2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T-shirt: $15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Jeans: $30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Shoes: $50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Hat: $10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endParaRPr lang="en-IN" sz="1800" b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5FE5-2C96-7A03-3240-878AE4C0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8600"/>
            <a:ext cx="10154653" cy="6316579"/>
          </a:xfrm>
        </p:spPr>
        <p:txBody>
          <a:bodyPr>
            <a:normAutofit fontScale="92500" lnSpcReduction="20000"/>
          </a:bodyPr>
          <a:lstStyle/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You: T-shirt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Enter quantity: 2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You: Shoes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Enter quantity: 1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You: cart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Your shopping cart: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T-shirt: 2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Shoes: 1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You: checkout </a:t>
            </a:r>
          </a:p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Total: $80 </a:t>
            </a:r>
          </a:p>
          <a:p>
            <a:pPr marL="6350" marR="1640840" indent="-6350">
              <a:lnSpc>
                <a:spcPct val="154000"/>
              </a:lnSpc>
              <a:spcAft>
                <a:spcPts val="805"/>
              </a:spcAft>
            </a:pPr>
            <a:r>
              <a:rPr lang="en-IN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Would you like to proceed with the purchase? (yes/no): yes    Thank you for your purchase!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2981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F7BF-4BE7-264E-210A-1E68DBFD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791" y="452771"/>
            <a:ext cx="10007851" cy="5787608"/>
          </a:xfrm>
        </p:spPr>
        <p:txBody>
          <a:bodyPr/>
          <a:lstStyle/>
          <a:p>
            <a:pPr marL="6350" indent="-6350">
              <a:lnSpc>
                <a:spcPct val="107000"/>
              </a:lnSpc>
              <a:spcAft>
                <a:spcPts val="805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IN" sz="2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Notes: </a:t>
            </a:r>
          </a:p>
          <a:p>
            <a:pPr marL="342900" lvl="0" indent="-342900" fontAlgn="base">
              <a:lnSpc>
                <a:spcPct val="154000"/>
              </a:lnSpc>
              <a:spcAft>
                <a:spcPts val="2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sz="28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program is a simplified version and lacks features such as user authentication,       payment processing, and inventory management.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en-IN" sz="28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Prices and items are hardcoded into the program and can be modified directly in the code.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endParaRPr lang="en-IN" sz="2800" b="1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fontAlgn="base">
              <a:lnSpc>
                <a:spcPct val="107000"/>
              </a:lnSpc>
              <a:spcAft>
                <a:spcPts val="805"/>
              </a:spcAft>
              <a:buClr>
                <a:srgbClr val="000000"/>
              </a:buClr>
              <a:buSzPts val="1400"/>
              <a:buNone/>
            </a:pPr>
            <a:r>
              <a:rPr lang="en-IN" sz="2800" b="1" u="none" strike="noStrike" kern="100" dirty="0">
                <a:solidFill>
                  <a:srgbClr val="00B0F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794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350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Tw Cen MT</vt:lpstr>
      <vt:lpstr>Circuit</vt:lpstr>
      <vt:lpstr>SHOPPING WEBSITE CHATBOT </vt:lpstr>
      <vt:lpstr>Functionality </vt:lpstr>
      <vt:lpstr> Program Structure </vt:lpstr>
      <vt:lpstr>Usage</vt:lpstr>
      <vt:lpstr>Example Usage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WEBSITE CHATBOT </dc:title>
  <dc:creator>subham sarkar</dc:creator>
  <cp:lastModifiedBy>subham sarkar</cp:lastModifiedBy>
  <cp:revision>1</cp:revision>
  <dcterms:created xsi:type="dcterms:W3CDTF">2024-03-08T07:30:11Z</dcterms:created>
  <dcterms:modified xsi:type="dcterms:W3CDTF">2024-03-08T07:48:51Z</dcterms:modified>
</cp:coreProperties>
</file>