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3" r:id="rId2"/>
    <p:sldId id="264" r:id="rId3"/>
    <p:sldId id="267" r:id="rId4"/>
    <p:sldId id="257" r:id="rId5"/>
    <p:sldId id="258" r:id="rId6"/>
    <p:sldId id="260" r:id="rId7"/>
    <p:sldId id="261" r:id="rId8"/>
    <p:sldId id="262" r:id="rId9"/>
    <p:sldId id="263" r:id="rId10"/>
    <p:sldId id="265" r:id="rId11"/>
    <p:sldId id="266" r:id="rId12"/>
    <p:sldId id="271" r:id="rId13"/>
    <p:sldId id="268" r:id="rId14"/>
    <p:sldId id="269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6.png"/><Relationship Id="rId7" Type="http://schemas.openxmlformats.org/officeDocument/2006/relationships/image" Target="../media/image11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6.png"/><Relationship Id="rId7" Type="http://schemas.openxmlformats.org/officeDocument/2006/relationships/image" Target="../media/image11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6.png"/><Relationship Id="rId7" Type="http://schemas.openxmlformats.org/officeDocument/2006/relationships/image" Target="../media/image11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6.png"/><Relationship Id="rId7" Type="http://schemas.openxmlformats.org/officeDocument/2006/relationships/image" Target="../media/image11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8BE827-32FE-4AA3-8630-2F5DD7E82AFF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21C80C3-F03B-4825-98D5-3AC7C98A15E9}">
      <dgm:prSet custT="1"/>
      <dgm:spPr/>
      <dgm:t>
        <a:bodyPr/>
        <a:lstStyle/>
        <a:p>
          <a:pPr algn="l">
            <a:lnSpc>
              <a:spcPct val="150000"/>
            </a:lnSpc>
            <a:defRPr b="1"/>
          </a:pPr>
          <a:r>
            <a:rPr lang="en-US" sz="1600" b="1" dirty="0"/>
            <a:t>Importance of Securing Data in Cloud Storage:</a:t>
          </a:r>
          <a:endParaRPr lang="en-US" sz="1600" dirty="0"/>
        </a:p>
      </dgm:t>
    </dgm:pt>
    <dgm:pt modelId="{59A91299-601E-425A-AA7D-A4C74CE18156}" type="parTrans" cxnId="{933B1AF5-1BD2-48F6-B8CC-231B0D879175}">
      <dgm:prSet/>
      <dgm:spPr/>
      <dgm:t>
        <a:bodyPr/>
        <a:lstStyle/>
        <a:p>
          <a:endParaRPr lang="en-US"/>
        </a:p>
      </dgm:t>
    </dgm:pt>
    <dgm:pt modelId="{2D79635B-0771-417A-BE79-06C18A8FEBB1}" type="sibTrans" cxnId="{933B1AF5-1BD2-48F6-B8CC-231B0D879175}">
      <dgm:prSet/>
      <dgm:spPr/>
      <dgm:t>
        <a:bodyPr/>
        <a:lstStyle/>
        <a:p>
          <a:endParaRPr lang="en-US"/>
        </a:p>
      </dgm:t>
    </dgm:pt>
    <dgm:pt modelId="{60747F7F-0C0F-4952-BB43-C8901B9472A4}">
      <dgm:prSet custT="1"/>
      <dgm:spPr/>
      <dgm:t>
        <a:bodyPr/>
        <a:lstStyle/>
        <a:p>
          <a:pPr algn="l">
            <a:lnSpc>
              <a:spcPct val="150000"/>
            </a:lnSpc>
          </a:pPr>
          <a:r>
            <a:rPr lang="en-US" sz="1400" b="1" i="0" kern="1200" dirty="0"/>
            <a:t>Rapid Growth: </a:t>
          </a:r>
          <a:r>
            <a:rPr lang="en-US" sz="1400" kern="1200" dirty="0"/>
            <a:t>Cloud storage usage has surged due to its convenience and scalability.</a:t>
          </a:r>
        </a:p>
      </dgm:t>
    </dgm:pt>
    <dgm:pt modelId="{A358CA44-5779-4060-909B-386816BDD47F}" type="parTrans" cxnId="{3A262A27-DD97-4078-B7AA-4D6A466B1EDB}">
      <dgm:prSet/>
      <dgm:spPr/>
      <dgm:t>
        <a:bodyPr/>
        <a:lstStyle/>
        <a:p>
          <a:endParaRPr lang="en-US"/>
        </a:p>
      </dgm:t>
    </dgm:pt>
    <dgm:pt modelId="{489E57A0-9F75-4652-89D7-45977C03B691}" type="sibTrans" cxnId="{3A262A27-DD97-4078-B7AA-4D6A466B1EDB}">
      <dgm:prSet/>
      <dgm:spPr/>
      <dgm:t>
        <a:bodyPr/>
        <a:lstStyle/>
        <a:p>
          <a:endParaRPr lang="en-US"/>
        </a:p>
      </dgm:t>
    </dgm:pt>
    <dgm:pt modelId="{84485320-C14C-4CA3-9F9A-3EB6EC101FE9}">
      <dgm:prSet custT="1"/>
      <dgm:spPr/>
      <dgm:t>
        <a:bodyPr/>
        <a:lstStyle/>
        <a:p>
          <a:pPr algn="l">
            <a:lnSpc>
              <a:spcPct val="150000"/>
            </a:lnSpc>
          </a:pPr>
          <a:r>
            <a:rPr lang="en-US" sz="14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Data Sensitivity: </a:t>
          </a:r>
          <a:r>
            <a:rPr lang="en-US" sz="1400" kern="1200" dirty="0"/>
            <a:t>Many users store sensitive and confidential information in the cloud.</a:t>
          </a:r>
        </a:p>
      </dgm:t>
    </dgm:pt>
    <dgm:pt modelId="{3068180E-E518-499C-B313-495BA8E9C41A}" type="parTrans" cxnId="{FF24DE0F-990D-4227-9918-2AE94494BFE4}">
      <dgm:prSet/>
      <dgm:spPr/>
      <dgm:t>
        <a:bodyPr/>
        <a:lstStyle/>
        <a:p>
          <a:endParaRPr lang="en-US"/>
        </a:p>
      </dgm:t>
    </dgm:pt>
    <dgm:pt modelId="{A0197F66-B243-4A99-B7A1-3E2250E749CE}" type="sibTrans" cxnId="{FF24DE0F-990D-4227-9918-2AE94494BFE4}">
      <dgm:prSet/>
      <dgm:spPr/>
      <dgm:t>
        <a:bodyPr/>
        <a:lstStyle/>
        <a:p>
          <a:endParaRPr lang="en-US"/>
        </a:p>
      </dgm:t>
    </dgm:pt>
    <dgm:pt modelId="{7856CCF0-9739-45AB-80D6-832DB0D7D219}">
      <dgm:prSet custT="1"/>
      <dgm:spPr/>
      <dgm:t>
        <a:bodyPr/>
        <a:lstStyle/>
        <a:p>
          <a:pPr algn="l">
            <a:lnSpc>
              <a:spcPct val="150000"/>
            </a:lnSpc>
            <a:defRPr b="1"/>
          </a:pPr>
          <a:r>
            <a:rPr lang="en-US" sz="1600" b="1" dirty="0"/>
            <a:t>Common Risks</a:t>
          </a:r>
          <a:r>
            <a:rPr lang="en-US" sz="1500" b="1" dirty="0"/>
            <a:t>:</a:t>
          </a:r>
          <a:endParaRPr lang="en-US" sz="1500" dirty="0"/>
        </a:p>
      </dgm:t>
    </dgm:pt>
    <dgm:pt modelId="{FBFC951C-01B9-484E-A07B-4B5757FFF487}" type="parTrans" cxnId="{10B3B5FA-C2A6-4E29-BD2E-18A448552415}">
      <dgm:prSet/>
      <dgm:spPr/>
      <dgm:t>
        <a:bodyPr/>
        <a:lstStyle/>
        <a:p>
          <a:endParaRPr lang="en-US"/>
        </a:p>
      </dgm:t>
    </dgm:pt>
    <dgm:pt modelId="{CA734077-67AD-42BD-8476-F65E07E568E7}" type="sibTrans" cxnId="{10B3B5FA-C2A6-4E29-BD2E-18A448552415}">
      <dgm:prSet/>
      <dgm:spPr/>
      <dgm:t>
        <a:bodyPr/>
        <a:lstStyle/>
        <a:p>
          <a:endParaRPr lang="en-US"/>
        </a:p>
      </dgm:t>
    </dgm:pt>
    <dgm:pt modelId="{9EA95030-4497-49E0-AEAA-3B25AE811AAD}">
      <dgm:prSet custT="1"/>
      <dgm:spPr/>
      <dgm:t>
        <a:bodyPr/>
        <a:lstStyle/>
        <a:p>
          <a:pPr algn="l">
            <a:lnSpc>
              <a:spcPct val="150000"/>
            </a:lnSpc>
          </a:pPr>
          <a:r>
            <a:rPr lang="en-US" sz="14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Unauthorized Access: </a:t>
          </a:r>
          <a:r>
            <a:rPr lang="en-US" sz="1500" kern="1200" dirty="0"/>
            <a:t>Potential for hackers to gain access to unencrypted data.</a:t>
          </a:r>
        </a:p>
      </dgm:t>
    </dgm:pt>
    <dgm:pt modelId="{71E66265-2A68-4492-A39C-517861AC10C9}" type="parTrans" cxnId="{3905E3D4-429A-4CC1-A547-BBBAA7708B0A}">
      <dgm:prSet/>
      <dgm:spPr/>
      <dgm:t>
        <a:bodyPr/>
        <a:lstStyle/>
        <a:p>
          <a:endParaRPr lang="en-US"/>
        </a:p>
      </dgm:t>
    </dgm:pt>
    <dgm:pt modelId="{B13A8015-AF59-4000-9E4B-09186707AB79}" type="sibTrans" cxnId="{3905E3D4-429A-4CC1-A547-BBBAA7708B0A}">
      <dgm:prSet/>
      <dgm:spPr/>
      <dgm:t>
        <a:bodyPr/>
        <a:lstStyle/>
        <a:p>
          <a:endParaRPr lang="en-US"/>
        </a:p>
      </dgm:t>
    </dgm:pt>
    <dgm:pt modelId="{410CC8B0-816A-4667-B5FB-319A05ACFC80}">
      <dgm:prSet custT="1"/>
      <dgm:spPr/>
      <dgm:t>
        <a:bodyPr/>
        <a:lstStyle/>
        <a:p>
          <a:pPr algn="l">
            <a:lnSpc>
              <a:spcPct val="150000"/>
            </a:lnSpc>
          </a:pPr>
          <a:r>
            <a:rPr lang="en-US" sz="14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Data Breaches: </a:t>
          </a:r>
          <a:r>
            <a:rPr lang="en-US" sz="1500" kern="1200" dirty="0"/>
            <a:t>Increasing incidents of data breaches targeting cloud storage services.</a:t>
          </a:r>
        </a:p>
      </dgm:t>
    </dgm:pt>
    <dgm:pt modelId="{82AE067E-EAF5-40BD-851C-58DBF8929121}" type="parTrans" cxnId="{CEA4EB69-CBCF-4D44-BE45-97D8425426A2}">
      <dgm:prSet/>
      <dgm:spPr/>
      <dgm:t>
        <a:bodyPr/>
        <a:lstStyle/>
        <a:p>
          <a:endParaRPr lang="en-US"/>
        </a:p>
      </dgm:t>
    </dgm:pt>
    <dgm:pt modelId="{F80F0F7D-4960-40DB-9CC1-69E3B17FBB54}" type="sibTrans" cxnId="{CEA4EB69-CBCF-4D44-BE45-97D8425426A2}">
      <dgm:prSet/>
      <dgm:spPr/>
      <dgm:t>
        <a:bodyPr/>
        <a:lstStyle/>
        <a:p>
          <a:endParaRPr lang="en-US"/>
        </a:p>
      </dgm:t>
    </dgm:pt>
    <dgm:pt modelId="{4FE59797-366A-4A84-B561-DC2059A6FB59}">
      <dgm:prSet custT="1"/>
      <dgm:spPr/>
      <dgm:t>
        <a:bodyPr/>
        <a:lstStyle/>
        <a:p>
          <a:pPr algn="l">
            <a:lnSpc>
              <a:spcPct val="150000"/>
            </a:lnSpc>
          </a:pPr>
          <a:r>
            <a:rPr lang="en-US" sz="14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Data Integrity Issues: </a:t>
          </a:r>
          <a:r>
            <a:rPr lang="en-US" sz="1500" kern="1200" dirty="0"/>
            <a:t>Risk of data being altered or tampered with during transfer and storage.</a:t>
          </a:r>
        </a:p>
      </dgm:t>
    </dgm:pt>
    <dgm:pt modelId="{DAB5D37B-FE0C-4835-A96B-313E46112602}" type="parTrans" cxnId="{4BE9B477-3A14-4477-A04B-128056AD829A}">
      <dgm:prSet/>
      <dgm:spPr/>
      <dgm:t>
        <a:bodyPr/>
        <a:lstStyle/>
        <a:p>
          <a:endParaRPr lang="en-US"/>
        </a:p>
      </dgm:t>
    </dgm:pt>
    <dgm:pt modelId="{4214E790-7FCE-4E12-AFE2-3559EB05DF68}" type="sibTrans" cxnId="{4BE9B477-3A14-4477-A04B-128056AD829A}">
      <dgm:prSet/>
      <dgm:spPr/>
      <dgm:t>
        <a:bodyPr/>
        <a:lstStyle/>
        <a:p>
          <a:endParaRPr lang="en-US"/>
        </a:p>
      </dgm:t>
    </dgm:pt>
    <dgm:pt modelId="{7531BBE3-6AC6-41C5-99AB-565C109823DF}">
      <dgm:prSet custT="1"/>
      <dgm:spPr/>
      <dgm:t>
        <a:bodyPr/>
        <a:lstStyle/>
        <a:p>
          <a:pPr algn="l">
            <a:lnSpc>
              <a:spcPct val="150000"/>
            </a:lnSpc>
            <a:defRPr b="1"/>
          </a:pPr>
          <a:r>
            <a:rPr lang="en-US" sz="1600" b="1" dirty="0"/>
            <a:t>Need for Enhanced Security:</a:t>
          </a:r>
          <a:endParaRPr lang="en-US" sz="1600" dirty="0"/>
        </a:p>
      </dgm:t>
    </dgm:pt>
    <dgm:pt modelId="{F96C3041-C79A-4FB8-AC9A-E594FCDCFAEF}" type="parTrans" cxnId="{980E49D7-F7B7-4223-96C8-98862B9AA05D}">
      <dgm:prSet/>
      <dgm:spPr/>
      <dgm:t>
        <a:bodyPr/>
        <a:lstStyle/>
        <a:p>
          <a:endParaRPr lang="en-US"/>
        </a:p>
      </dgm:t>
    </dgm:pt>
    <dgm:pt modelId="{58C9EDE1-7FF5-429F-8BEE-D8DD5473E579}" type="sibTrans" cxnId="{980E49D7-F7B7-4223-96C8-98862B9AA05D}">
      <dgm:prSet/>
      <dgm:spPr/>
      <dgm:t>
        <a:bodyPr/>
        <a:lstStyle/>
        <a:p>
          <a:endParaRPr lang="en-US"/>
        </a:p>
      </dgm:t>
    </dgm:pt>
    <dgm:pt modelId="{018024F2-611B-42EC-AA92-F122183778C5}">
      <dgm:prSet custT="1"/>
      <dgm:spPr/>
      <dgm:t>
        <a:bodyPr/>
        <a:lstStyle/>
        <a:p>
          <a:pPr algn="l">
            <a:lnSpc>
              <a:spcPct val="150000"/>
            </a:lnSpc>
          </a:pPr>
          <a:r>
            <a:rPr lang="en-US" sz="1400" dirty="0"/>
            <a:t>Ensuring data privacy and protection.</a:t>
          </a:r>
        </a:p>
      </dgm:t>
    </dgm:pt>
    <dgm:pt modelId="{96FAAE32-D714-48E1-BEB5-C630492552D2}" type="parTrans" cxnId="{2CFC0FD4-2DA4-4C53-BCB8-EF5F8A499050}">
      <dgm:prSet/>
      <dgm:spPr/>
      <dgm:t>
        <a:bodyPr/>
        <a:lstStyle/>
        <a:p>
          <a:endParaRPr lang="en-US"/>
        </a:p>
      </dgm:t>
    </dgm:pt>
    <dgm:pt modelId="{5E670236-D93B-4BF5-8B04-782DE508E75B}" type="sibTrans" cxnId="{2CFC0FD4-2DA4-4C53-BCB8-EF5F8A499050}">
      <dgm:prSet/>
      <dgm:spPr/>
      <dgm:t>
        <a:bodyPr/>
        <a:lstStyle/>
        <a:p>
          <a:endParaRPr lang="en-US"/>
        </a:p>
      </dgm:t>
    </dgm:pt>
    <dgm:pt modelId="{41B94192-87F4-4B49-A92F-39D2E56A4D80}">
      <dgm:prSet custT="1"/>
      <dgm:spPr/>
      <dgm:t>
        <a:bodyPr/>
        <a:lstStyle/>
        <a:p>
          <a:pPr algn="l">
            <a:lnSpc>
              <a:spcPct val="150000"/>
            </a:lnSpc>
          </a:pPr>
          <a:r>
            <a:rPr lang="en-US" sz="1400" dirty="0"/>
            <a:t>Complying with regulations and standards.</a:t>
          </a:r>
        </a:p>
      </dgm:t>
    </dgm:pt>
    <dgm:pt modelId="{5F119EBC-E9CA-4877-B93A-56EF312C51D8}" type="parTrans" cxnId="{199457CE-C05D-4679-9AE5-23EC8D88CBCC}">
      <dgm:prSet/>
      <dgm:spPr/>
      <dgm:t>
        <a:bodyPr/>
        <a:lstStyle/>
        <a:p>
          <a:endParaRPr lang="en-US"/>
        </a:p>
      </dgm:t>
    </dgm:pt>
    <dgm:pt modelId="{D4ABDB64-1A34-493E-B633-6F15BEA63C74}" type="sibTrans" cxnId="{199457CE-C05D-4679-9AE5-23EC8D88CBCC}">
      <dgm:prSet/>
      <dgm:spPr/>
      <dgm:t>
        <a:bodyPr/>
        <a:lstStyle/>
        <a:p>
          <a:endParaRPr lang="en-US"/>
        </a:p>
      </dgm:t>
    </dgm:pt>
    <dgm:pt modelId="{56344974-5338-49C1-AF2E-C2EAE8EE91EB}">
      <dgm:prSet custT="1"/>
      <dgm:spPr/>
      <dgm:t>
        <a:bodyPr/>
        <a:lstStyle/>
        <a:p>
          <a:pPr algn="l">
            <a:lnSpc>
              <a:spcPct val="150000"/>
            </a:lnSpc>
          </a:pPr>
          <a:r>
            <a:rPr lang="en-US" sz="1400" dirty="0"/>
            <a:t>Providing peace of mind for users transferring and storing data in the cloud.</a:t>
          </a:r>
        </a:p>
      </dgm:t>
    </dgm:pt>
    <dgm:pt modelId="{22D29766-D1A8-46BA-BDE2-ABD58A4E1AD6}" type="parTrans" cxnId="{12438E7B-D772-42F2-A37D-5CABDD410BB2}">
      <dgm:prSet/>
      <dgm:spPr/>
      <dgm:t>
        <a:bodyPr/>
        <a:lstStyle/>
        <a:p>
          <a:endParaRPr lang="en-US"/>
        </a:p>
      </dgm:t>
    </dgm:pt>
    <dgm:pt modelId="{1F4D2ED5-FCE5-40E0-AC39-F73A4F8BBF95}" type="sibTrans" cxnId="{12438E7B-D772-42F2-A37D-5CABDD410BB2}">
      <dgm:prSet/>
      <dgm:spPr/>
      <dgm:t>
        <a:bodyPr/>
        <a:lstStyle/>
        <a:p>
          <a:endParaRPr lang="en-US"/>
        </a:p>
      </dgm:t>
    </dgm:pt>
    <dgm:pt modelId="{FC6A3DB9-17FB-4B9C-8F20-57DEBDF899A9}" type="pres">
      <dgm:prSet presAssocID="{5B8BE827-32FE-4AA3-8630-2F5DD7E82AFF}" presName="Name0" presStyleCnt="0">
        <dgm:presLayoutVars>
          <dgm:dir/>
          <dgm:animLvl val="lvl"/>
          <dgm:resizeHandles val="exact"/>
        </dgm:presLayoutVars>
      </dgm:prSet>
      <dgm:spPr/>
    </dgm:pt>
    <dgm:pt modelId="{B75BC7D5-8DF4-4795-9CAB-3E14B8CD40B9}" type="pres">
      <dgm:prSet presAssocID="{821C80C3-F03B-4825-98D5-3AC7C98A15E9}" presName="composite" presStyleCnt="0"/>
      <dgm:spPr/>
    </dgm:pt>
    <dgm:pt modelId="{142C4988-0691-416C-8677-FB27C41BDEAD}" type="pres">
      <dgm:prSet presAssocID="{821C80C3-F03B-4825-98D5-3AC7C98A15E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076DC13-1138-4FA8-881C-91DE794F8DB6}" type="pres">
      <dgm:prSet presAssocID="{821C80C3-F03B-4825-98D5-3AC7C98A15E9}" presName="desTx" presStyleLbl="alignAccFollowNode1" presStyleIdx="0" presStyleCnt="3">
        <dgm:presLayoutVars>
          <dgm:bulletEnabled val="1"/>
        </dgm:presLayoutVars>
      </dgm:prSet>
      <dgm:spPr/>
    </dgm:pt>
    <dgm:pt modelId="{E6928B1B-DFD4-4599-9C0B-F1AF2FD13B3D}" type="pres">
      <dgm:prSet presAssocID="{2D79635B-0771-417A-BE79-06C18A8FEBB1}" presName="space" presStyleCnt="0"/>
      <dgm:spPr/>
    </dgm:pt>
    <dgm:pt modelId="{1738F77E-8C6B-4112-B5A7-E4AC826631BB}" type="pres">
      <dgm:prSet presAssocID="{7856CCF0-9739-45AB-80D6-832DB0D7D219}" presName="composite" presStyleCnt="0"/>
      <dgm:spPr/>
    </dgm:pt>
    <dgm:pt modelId="{1B75C1F9-8879-4038-B744-E043AB3314FC}" type="pres">
      <dgm:prSet presAssocID="{7856CCF0-9739-45AB-80D6-832DB0D7D21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EA769FC-AC30-43A9-8974-B1CC9280A06F}" type="pres">
      <dgm:prSet presAssocID="{7856CCF0-9739-45AB-80D6-832DB0D7D219}" presName="desTx" presStyleLbl="alignAccFollowNode1" presStyleIdx="1" presStyleCnt="3">
        <dgm:presLayoutVars>
          <dgm:bulletEnabled val="1"/>
        </dgm:presLayoutVars>
      </dgm:prSet>
      <dgm:spPr/>
    </dgm:pt>
    <dgm:pt modelId="{01628453-8826-4B3F-92BB-D1B4BC620DDE}" type="pres">
      <dgm:prSet presAssocID="{CA734077-67AD-42BD-8476-F65E07E568E7}" presName="space" presStyleCnt="0"/>
      <dgm:spPr/>
    </dgm:pt>
    <dgm:pt modelId="{0C353C6C-808D-453C-B68B-43654F25ED0B}" type="pres">
      <dgm:prSet presAssocID="{7531BBE3-6AC6-41C5-99AB-565C109823DF}" presName="composite" presStyleCnt="0"/>
      <dgm:spPr/>
    </dgm:pt>
    <dgm:pt modelId="{96D6B484-34D1-442C-8DEA-BCE808E40084}" type="pres">
      <dgm:prSet presAssocID="{7531BBE3-6AC6-41C5-99AB-565C109823D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8A391C5-D090-4B4F-B6DC-4B59764504FA}" type="pres">
      <dgm:prSet presAssocID="{7531BBE3-6AC6-41C5-99AB-565C109823D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F24DE0F-990D-4227-9918-2AE94494BFE4}" srcId="{821C80C3-F03B-4825-98D5-3AC7C98A15E9}" destId="{84485320-C14C-4CA3-9F9A-3EB6EC101FE9}" srcOrd="1" destOrd="0" parTransId="{3068180E-E518-499C-B313-495BA8E9C41A}" sibTransId="{A0197F66-B243-4A99-B7A1-3E2250E749CE}"/>
    <dgm:cxn modelId="{50FD6115-F8EC-4B46-99B2-760DDDE5A59C}" type="presOf" srcId="{84485320-C14C-4CA3-9F9A-3EB6EC101FE9}" destId="{4076DC13-1138-4FA8-881C-91DE794F8DB6}" srcOrd="0" destOrd="1" presId="urn:microsoft.com/office/officeart/2005/8/layout/hList1"/>
    <dgm:cxn modelId="{5AA7921E-C004-443E-8E75-AA7C254E3EFA}" type="presOf" srcId="{60747F7F-0C0F-4952-BB43-C8901B9472A4}" destId="{4076DC13-1138-4FA8-881C-91DE794F8DB6}" srcOrd="0" destOrd="0" presId="urn:microsoft.com/office/officeart/2005/8/layout/hList1"/>
    <dgm:cxn modelId="{C0A88724-57F1-4F43-A6AD-5526BF979E17}" type="presOf" srcId="{7531BBE3-6AC6-41C5-99AB-565C109823DF}" destId="{96D6B484-34D1-442C-8DEA-BCE808E40084}" srcOrd="0" destOrd="0" presId="urn:microsoft.com/office/officeart/2005/8/layout/hList1"/>
    <dgm:cxn modelId="{3A262A27-DD97-4078-B7AA-4D6A466B1EDB}" srcId="{821C80C3-F03B-4825-98D5-3AC7C98A15E9}" destId="{60747F7F-0C0F-4952-BB43-C8901B9472A4}" srcOrd="0" destOrd="0" parTransId="{A358CA44-5779-4060-909B-386816BDD47F}" sibTransId="{489E57A0-9F75-4652-89D7-45977C03B691}"/>
    <dgm:cxn modelId="{24DE8427-2471-41A7-A829-CE807EB0A8B0}" type="presOf" srcId="{4FE59797-366A-4A84-B561-DC2059A6FB59}" destId="{9EA769FC-AC30-43A9-8974-B1CC9280A06F}" srcOrd="0" destOrd="2" presId="urn:microsoft.com/office/officeart/2005/8/layout/hList1"/>
    <dgm:cxn modelId="{DFC93134-4D00-4671-8370-AE9546BEAC75}" type="presOf" srcId="{41B94192-87F4-4B49-A92F-39D2E56A4D80}" destId="{88A391C5-D090-4B4F-B6DC-4B59764504FA}" srcOrd="0" destOrd="1" presId="urn:microsoft.com/office/officeart/2005/8/layout/hList1"/>
    <dgm:cxn modelId="{855A7668-96C4-48E1-8FBF-D9134E36500C}" type="presOf" srcId="{018024F2-611B-42EC-AA92-F122183778C5}" destId="{88A391C5-D090-4B4F-B6DC-4B59764504FA}" srcOrd="0" destOrd="0" presId="urn:microsoft.com/office/officeart/2005/8/layout/hList1"/>
    <dgm:cxn modelId="{CEA4EB69-CBCF-4D44-BE45-97D8425426A2}" srcId="{7856CCF0-9739-45AB-80D6-832DB0D7D219}" destId="{410CC8B0-816A-4667-B5FB-319A05ACFC80}" srcOrd="1" destOrd="0" parTransId="{82AE067E-EAF5-40BD-851C-58DBF8929121}" sibTransId="{F80F0F7D-4960-40DB-9CC1-69E3B17FBB54}"/>
    <dgm:cxn modelId="{4BE9B477-3A14-4477-A04B-128056AD829A}" srcId="{7856CCF0-9739-45AB-80D6-832DB0D7D219}" destId="{4FE59797-366A-4A84-B561-DC2059A6FB59}" srcOrd="2" destOrd="0" parTransId="{DAB5D37B-FE0C-4835-A96B-313E46112602}" sibTransId="{4214E790-7FCE-4E12-AFE2-3559EB05DF68}"/>
    <dgm:cxn modelId="{12438E7B-D772-42F2-A37D-5CABDD410BB2}" srcId="{7531BBE3-6AC6-41C5-99AB-565C109823DF}" destId="{56344974-5338-49C1-AF2E-C2EAE8EE91EB}" srcOrd="2" destOrd="0" parTransId="{22D29766-D1A8-46BA-BDE2-ABD58A4E1AD6}" sibTransId="{1F4D2ED5-FCE5-40E0-AC39-F73A4F8BBF95}"/>
    <dgm:cxn modelId="{9C6482AF-4DF3-4633-8777-A8A5D6993E38}" type="presOf" srcId="{9EA95030-4497-49E0-AEAA-3B25AE811AAD}" destId="{9EA769FC-AC30-43A9-8974-B1CC9280A06F}" srcOrd="0" destOrd="0" presId="urn:microsoft.com/office/officeart/2005/8/layout/hList1"/>
    <dgm:cxn modelId="{A77771BF-B257-4CB8-92F3-7F054245B8B8}" type="presOf" srcId="{7856CCF0-9739-45AB-80D6-832DB0D7D219}" destId="{1B75C1F9-8879-4038-B744-E043AB3314FC}" srcOrd="0" destOrd="0" presId="urn:microsoft.com/office/officeart/2005/8/layout/hList1"/>
    <dgm:cxn modelId="{8CBED9C4-C21F-4051-A575-35444489E8A4}" type="presOf" srcId="{56344974-5338-49C1-AF2E-C2EAE8EE91EB}" destId="{88A391C5-D090-4B4F-B6DC-4B59764504FA}" srcOrd="0" destOrd="2" presId="urn:microsoft.com/office/officeart/2005/8/layout/hList1"/>
    <dgm:cxn modelId="{199457CE-C05D-4679-9AE5-23EC8D88CBCC}" srcId="{7531BBE3-6AC6-41C5-99AB-565C109823DF}" destId="{41B94192-87F4-4B49-A92F-39D2E56A4D80}" srcOrd="1" destOrd="0" parTransId="{5F119EBC-E9CA-4877-B93A-56EF312C51D8}" sibTransId="{D4ABDB64-1A34-493E-B633-6F15BEA63C74}"/>
    <dgm:cxn modelId="{2CFC0FD4-2DA4-4C53-BCB8-EF5F8A499050}" srcId="{7531BBE3-6AC6-41C5-99AB-565C109823DF}" destId="{018024F2-611B-42EC-AA92-F122183778C5}" srcOrd="0" destOrd="0" parTransId="{96FAAE32-D714-48E1-BEB5-C630492552D2}" sibTransId="{5E670236-D93B-4BF5-8B04-782DE508E75B}"/>
    <dgm:cxn modelId="{3905E3D4-429A-4CC1-A547-BBBAA7708B0A}" srcId="{7856CCF0-9739-45AB-80D6-832DB0D7D219}" destId="{9EA95030-4497-49E0-AEAA-3B25AE811AAD}" srcOrd="0" destOrd="0" parTransId="{71E66265-2A68-4492-A39C-517861AC10C9}" sibTransId="{B13A8015-AF59-4000-9E4B-09186707AB79}"/>
    <dgm:cxn modelId="{9E0489D5-75D8-4898-83EF-2C162AFCE238}" type="presOf" srcId="{5B8BE827-32FE-4AA3-8630-2F5DD7E82AFF}" destId="{FC6A3DB9-17FB-4B9C-8F20-57DEBDF899A9}" srcOrd="0" destOrd="0" presId="urn:microsoft.com/office/officeart/2005/8/layout/hList1"/>
    <dgm:cxn modelId="{980E49D7-F7B7-4223-96C8-98862B9AA05D}" srcId="{5B8BE827-32FE-4AA3-8630-2F5DD7E82AFF}" destId="{7531BBE3-6AC6-41C5-99AB-565C109823DF}" srcOrd="2" destOrd="0" parTransId="{F96C3041-C79A-4FB8-AC9A-E594FCDCFAEF}" sibTransId="{58C9EDE1-7FF5-429F-8BEE-D8DD5473E579}"/>
    <dgm:cxn modelId="{7CCB60E8-4A9E-4ED4-88C4-3F028DB10011}" type="presOf" srcId="{410CC8B0-816A-4667-B5FB-319A05ACFC80}" destId="{9EA769FC-AC30-43A9-8974-B1CC9280A06F}" srcOrd="0" destOrd="1" presId="urn:microsoft.com/office/officeart/2005/8/layout/hList1"/>
    <dgm:cxn modelId="{5A5EA7F4-D600-4028-8CD1-AE30915E21B4}" type="presOf" srcId="{821C80C3-F03B-4825-98D5-3AC7C98A15E9}" destId="{142C4988-0691-416C-8677-FB27C41BDEAD}" srcOrd="0" destOrd="0" presId="urn:microsoft.com/office/officeart/2005/8/layout/hList1"/>
    <dgm:cxn modelId="{933B1AF5-1BD2-48F6-B8CC-231B0D879175}" srcId="{5B8BE827-32FE-4AA3-8630-2F5DD7E82AFF}" destId="{821C80C3-F03B-4825-98D5-3AC7C98A15E9}" srcOrd="0" destOrd="0" parTransId="{59A91299-601E-425A-AA7D-A4C74CE18156}" sibTransId="{2D79635B-0771-417A-BE79-06C18A8FEBB1}"/>
    <dgm:cxn modelId="{10B3B5FA-C2A6-4E29-BD2E-18A448552415}" srcId="{5B8BE827-32FE-4AA3-8630-2F5DD7E82AFF}" destId="{7856CCF0-9739-45AB-80D6-832DB0D7D219}" srcOrd="1" destOrd="0" parTransId="{FBFC951C-01B9-484E-A07B-4B5757FFF487}" sibTransId="{CA734077-67AD-42BD-8476-F65E07E568E7}"/>
    <dgm:cxn modelId="{AFA0E14F-4034-481A-B719-8DD3CFF10C23}" type="presParOf" srcId="{FC6A3DB9-17FB-4B9C-8F20-57DEBDF899A9}" destId="{B75BC7D5-8DF4-4795-9CAB-3E14B8CD40B9}" srcOrd="0" destOrd="0" presId="urn:microsoft.com/office/officeart/2005/8/layout/hList1"/>
    <dgm:cxn modelId="{D5C831CA-1BA3-423D-A069-AFDEE138B9C9}" type="presParOf" srcId="{B75BC7D5-8DF4-4795-9CAB-3E14B8CD40B9}" destId="{142C4988-0691-416C-8677-FB27C41BDEAD}" srcOrd="0" destOrd="0" presId="urn:microsoft.com/office/officeart/2005/8/layout/hList1"/>
    <dgm:cxn modelId="{78F11B44-1750-4E21-A1D2-0593A6CFCD90}" type="presParOf" srcId="{B75BC7D5-8DF4-4795-9CAB-3E14B8CD40B9}" destId="{4076DC13-1138-4FA8-881C-91DE794F8DB6}" srcOrd="1" destOrd="0" presId="urn:microsoft.com/office/officeart/2005/8/layout/hList1"/>
    <dgm:cxn modelId="{65B5B124-246B-4EFE-BE9B-0097968AB0E0}" type="presParOf" srcId="{FC6A3DB9-17FB-4B9C-8F20-57DEBDF899A9}" destId="{E6928B1B-DFD4-4599-9C0B-F1AF2FD13B3D}" srcOrd="1" destOrd="0" presId="urn:microsoft.com/office/officeart/2005/8/layout/hList1"/>
    <dgm:cxn modelId="{1E180451-9A59-499F-B14B-3E5EEA0486E7}" type="presParOf" srcId="{FC6A3DB9-17FB-4B9C-8F20-57DEBDF899A9}" destId="{1738F77E-8C6B-4112-B5A7-E4AC826631BB}" srcOrd="2" destOrd="0" presId="urn:microsoft.com/office/officeart/2005/8/layout/hList1"/>
    <dgm:cxn modelId="{CE96C0B4-263F-4AFC-AAF0-BD72417F2940}" type="presParOf" srcId="{1738F77E-8C6B-4112-B5A7-E4AC826631BB}" destId="{1B75C1F9-8879-4038-B744-E043AB3314FC}" srcOrd="0" destOrd="0" presId="urn:microsoft.com/office/officeart/2005/8/layout/hList1"/>
    <dgm:cxn modelId="{A50752DB-E626-46B5-891C-DF7A12F8183D}" type="presParOf" srcId="{1738F77E-8C6B-4112-B5A7-E4AC826631BB}" destId="{9EA769FC-AC30-43A9-8974-B1CC9280A06F}" srcOrd="1" destOrd="0" presId="urn:microsoft.com/office/officeart/2005/8/layout/hList1"/>
    <dgm:cxn modelId="{626A6254-2280-4534-BE26-C3FA29C5B59D}" type="presParOf" srcId="{FC6A3DB9-17FB-4B9C-8F20-57DEBDF899A9}" destId="{01628453-8826-4B3F-92BB-D1B4BC620DDE}" srcOrd="3" destOrd="0" presId="urn:microsoft.com/office/officeart/2005/8/layout/hList1"/>
    <dgm:cxn modelId="{524994F0-BE37-4579-9BD6-42C1C99C19A3}" type="presParOf" srcId="{FC6A3DB9-17FB-4B9C-8F20-57DEBDF899A9}" destId="{0C353C6C-808D-453C-B68B-43654F25ED0B}" srcOrd="4" destOrd="0" presId="urn:microsoft.com/office/officeart/2005/8/layout/hList1"/>
    <dgm:cxn modelId="{0B526077-311F-431A-BBF7-20E1FADB72CA}" type="presParOf" srcId="{0C353C6C-808D-453C-B68B-43654F25ED0B}" destId="{96D6B484-34D1-442C-8DEA-BCE808E40084}" srcOrd="0" destOrd="0" presId="urn:microsoft.com/office/officeart/2005/8/layout/hList1"/>
    <dgm:cxn modelId="{045FCBB1-19BB-4577-AAA2-91B9E59E6497}" type="presParOf" srcId="{0C353C6C-808D-453C-B68B-43654F25ED0B}" destId="{88A391C5-D090-4B4F-B6DC-4B59764504F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B2E418-8603-49D7-BA9C-16508B125FE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30157A2-C7D7-45EA-9067-47AEEAD40923}">
      <dgm:prSet custT="1"/>
      <dgm:spPr/>
      <dgm:t>
        <a:bodyPr/>
        <a:lstStyle/>
        <a:p>
          <a:r>
            <a:rPr lang="en-US" sz="1600" b="1" dirty="0"/>
            <a:t>Overview:</a:t>
          </a:r>
        </a:p>
      </dgm:t>
    </dgm:pt>
    <dgm:pt modelId="{0F2AD0EA-5298-4987-BC2B-15864F954677}" type="parTrans" cxnId="{C6A6BAFB-35E3-4384-AEBE-D5AC13B4BAB7}">
      <dgm:prSet/>
      <dgm:spPr/>
      <dgm:t>
        <a:bodyPr/>
        <a:lstStyle/>
        <a:p>
          <a:endParaRPr lang="en-US"/>
        </a:p>
      </dgm:t>
    </dgm:pt>
    <dgm:pt modelId="{DC120F7A-5375-4590-A4E3-DD8F25ECBB1D}" type="sibTrans" cxnId="{C6A6BAFB-35E3-4384-AEBE-D5AC13B4BAB7}">
      <dgm:prSet/>
      <dgm:spPr/>
      <dgm:t>
        <a:bodyPr/>
        <a:lstStyle/>
        <a:p>
          <a:endParaRPr lang="en-US"/>
        </a:p>
      </dgm:t>
    </dgm:pt>
    <dgm:pt modelId="{16379290-D4FD-4EE0-8ACA-5D88E0596AB8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b="1" kern="1200" dirty="0"/>
            <a:t>Symmetric Encryption: </a:t>
          </a:r>
          <a:r>
            <a:rPr lang="en-US" sz="1400" kern="1200" dirty="0"/>
            <a:t>Uses the same key for both encryption and decryption.</a:t>
          </a:r>
        </a:p>
      </dgm:t>
    </dgm:pt>
    <dgm:pt modelId="{46E19F52-09EB-4165-9F75-A97966C0DBA6}" type="parTrans" cxnId="{58AC077F-2225-4CA7-B352-DA2E1507DFF8}">
      <dgm:prSet/>
      <dgm:spPr/>
      <dgm:t>
        <a:bodyPr/>
        <a:lstStyle/>
        <a:p>
          <a:endParaRPr lang="en-US"/>
        </a:p>
      </dgm:t>
    </dgm:pt>
    <dgm:pt modelId="{2D0AA4E8-5BBE-4569-A2EF-48AE14B8EFDD}" type="sibTrans" cxnId="{58AC077F-2225-4CA7-B352-DA2E1507DFF8}">
      <dgm:prSet/>
      <dgm:spPr/>
      <dgm:t>
        <a:bodyPr/>
        <a:lstStyle/>
        <a:p>
          <a:endParaRPr lang="en-US"/>
        </a:p>
      </dgm:t>
    </dgm:pt>
    <dgm:pt modelId="{CF17E037-CEBC-4505-ACF6-5A27BA804B8A}">
      <dgm:prSet custT="1"/>
      <dgm:spPr/>
      <dgm:t>
        <a:bodyPr/>
        <a:lstStyle/>
        <a:p>
          <a:r>
            <a:rPr lang="en-US" sz="1600" b="1" dirty="0"/>
            <a:t>Advantages:</a:t>
          </a:r>
        </a:p>
      </dgm:t>
    </dgm:pt>
    <dgm:pt modelId="{A05F7597-F064-4FE4-B384-9A131830AA74}" type="parTrans" cxnId="{478F9FF7-ACC6-4990-A233-86FB1B846F32}">
      <dgm:prSet/>
      <dgm:spPr/>
      <dgm:t>
        <a:bodyPr/>
        <a:lstStyle/>
        <a:p>
          <a:endParaRPr lang="en-US"/>
        </a:p>
      </dgm:t>
    </dgm:pt>
    <dgm:pt modelId="{7226957C-AA67-40D2-8B66-99A8E2B0C12B}" type="sibTrans" cxnId="{478F9FF7-ACC6-4990-A233-86FB1B846F32}">
      <dgm:prSet/>
      <dgm:spPr/>
      <dgm:t>
        <a:bodyPr/>
        <a:lstStyle/>
        <a:p>
          <a:endParaRPr lang="en-US"/>
        </a:p>
      </dgm:t>
    </dgm:pt>
    <dgm:pt modelId="{4776570B-92CC-4096-BE95-05DE82FB049D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High Security: </a:t>
          </a:r>
          <a:r>
            <a:rPr lang="en-US" sz="1400" kern="1200" dirty="0"/>
            <a:t>Resistant to all known attacks.</a:t>
          </a:r>
        </a:p>
      </dgm:t>
    </dgm:pt>
    <dgm:pt modelId="{A5CAFDCE-4E07-4146-96CB-CD528745F913}" type="parTrans" cxnId="{3F059286-DD28-4CFF-9E83-84B0DA8A8B99}">
      <dgm:prSet/>
      <dgm:spPr/>
      <dgm:t>
        <a:bodyPr/>
        <a:lstStyle/>
        <a:p>
          <a:endParaRPr lang="en-US"/>
        </a:p>
      </dgm:t>
    </dgm:pt>
    <dgm:pt modelId="{412CAE16-B292-4A44-B3B3-5CC9172C9F7B}" type="sibTrans" cxnId="{3F059286-DD28-4CFF-9E83-84B0DA8A8B99}">
      <dgm:prSet/>
      <dgm:spPr/>
      <dgm:t>
        <a:bodyPr/>
        <a:lstStyle/>
        <a:p>
          <a:endParaRPr lang="en-US"/>
        </a:p>
      </dgm:t>
    </dgm:pt>
    <dgm:pt modelId="{B267193D-908C-4C64-8B2C-8292FBA2E07B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Efficiency: </a:t>
          </a:r>
          <a:r>
            <a:rPr lang="en-US" sz="1400" kern="1200" dirty="0"/>
            <a:t>Fast encryption and decryption processes.</a:t>
          </a:r>
        </a:p>
      </dgm:t>
    </dgm:pt>
    <dgm:pt modelId="{A9B48C46-2F77-4C3E-BFE3-07AC2F341B85}" type="parTrans" cxnId="{F316F3A0-06F3-43A7-8A3F-54D3E1575354}">
      <dgm:prSet/>
      <dgm:spPr/>
      <dgm:t>
        <a:bodyPr/>
        <a:lstStyle/>
        <a:p>
          <a:endParaRPr lang="en-US"/>
        </a:p>
      </dgm:t>
    </dgm:pt>
    <dgm:pt modelId="{5B9BA7D8-3D93-4163-9354-2CFCABAFD9A9}" type="sibTrans" cxnId="{F316F3A0-06F3-43A7-8A3F-54D3E1575354}">
      <dgm:prSet/>
      <dgm:spPr/>
      <dgm:t>
        <a:bodyPr/>
        <a:lstStyle/>
        <a:p>
          <a:endParaRPr lang="en-US"/>
        </a:p>
      </dgm:t>
    </dgm:pt>
    <dgm:pt modelId="{A73799CC-BE09-4A51-AC64-820709495349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Versatility: </a:t>
          </a:r>
          <a:r>
            <a:rPr lang="en-US" sz="1400" kern="1200" dirty="0"/>
            <a:t>Used in a wide range of applications from file encryption to securing communications.</a:t>
          </a:r>
        </a:p>
      </dgm:t>
    </dgm:pt>
    <dgm:pt modelId="{1D83E9A2-6C70-48E0-BBA3-1F7B1B75C0BD}" type="parTrans" cxnId="{621262D1-E949-439F-BABF-8ACFD4AA9810}">
      <dgm:prSet/>
      <dgm:spPr/>
      <dgm:t>
        <a:bodyPr/>
        <a:lstStyle/>
        <a:p>
          <a:endParaRPr lang="en-US"/>
        </a:p>
      </dgm:t>
    </dgm:pt>
    <dgm:pt modelId="{96260E21-F2D1-4360-BD2E-C7AD017DC79C}" type="sibTrans" cxnId="{621262D1-E949-439F-BABF-8ACFD4AA9810}">
      <dgm:prSet/>
      <dgm:spPr/>
      <dgm:t>
        <a:bodyPr/>
        <a:lstStyle/>
        <a:p>
          <a:endParaRPr lang="en-US"/>
        </a:p>
      </dgm:t>
    </dgm:pt>
    <dgm:pt modelId="{90990424-CC16-4EFD-97D1-C801BB177083}">
      <dgm:prSet custT="1"/>
      <dgm:spPr/>
      <dgm:t>
        <a:bodyPr/>
        <a:lstStyle/>
        <a:p>
          <a:r>
            <a:rPr lang="en-US" sz="1600" b="1" dirty="0"/>
            <a:t>Key Features:</a:t>
          </a:r>
        </a:p>
      </dgm:t>
    </dgm:pt>
    <dgm:pt modelId="{CE191DBF-1148-45D1-9E05-46451EA7C1B0}" type="parTrans" cxnId="{364A12E2-D51E-4A6F-A4DD-AF79998D785F}">
      <dgm:prSet/>
      <dgm:spPr/>
      <dgm:t>
        <a:bodyPr/>
        <a:lstStyle/>
        <a:p>
          <a:endParaRPr lang="en-US"/>
        </a:p>
      </dgm:t>
    </dgm:pt>
    <dgm:pt modelId="{2E00309F-7D0F-4114-9512-9C178F6DD4DE}" type="sibTrans" cxnId="{364A12E2-D51E-4A6F-A4DD-AF79998D785F}">
      <dgm:prSet/>
      <dgm:spPr/>
      <dgm:t>
        <a:bodyPr/>
        <a:lstStyle/>
        <a:p>
          <a:endParaRPr lang="en-US"/>
        </a:p>
      </dgm:t>
    </dgm:pt>
    <dgm:pt modelId="{D5D95942-1A41-4D49-9D3B-AF1CE87FFE91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Confidentiality</a:t>
          </a:r>
          <a:r>
            <a:rPr lang="en-US" sz="1400" kern="1200" dirty="0"/>
            <a:t>: Ensures that data is unreadable to unauthorized users.</a:t>
          </a:r>
        </a:p>
      </dgm:t>
    </dgm:pt>
    <dgm:pt modelId="{50AC87B9-9B0F-4008-AB37-022BE4B447BD}" type="parTrans" cxnId="{76E6DEE1-386A-4D52-99B6-CE50B6F25C2A}">
      <dgm:prSet/>
      <dgm:spPr/>
      <dgm:t>
        <a:bodyPr/>
        <a:lstStyle/>
        <a:p>
          <a:endParaRPr lang="en-US"/>
        </a:p>
      </dgm:t>
    </dgm:pt>
    <dgm:pt modelId="{6059AFB9-B003-4BD3-B7AB-DAC6D13EA895}" type="sibTrans" cxnId="{76E6DEE1-386A-4D52-99B6-CE50B6F25C2A}">
      <dgm:prSet/>
      <dgm:spPr/>
      <dgm:t>
        <a:bodyPr/>
        <a:lstStyle/>
        <a:p>
          <a:endParaRPr lang="en-US"/>
        </a:p>
      </dgm:t>
    </dgm:pt>
    <dgm:pt modelId="{DC40D713-4FFF-4532-8B90-94D347F5175C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Integrity: </a:t>
          </a:r>
          <a:r>
            <a:rPr lang="en-US" sz="1400" kern="1200" dirty="0"/>
            <a:t>Protects against data tampering.</a:t>
          </a:r>
        </a:p>
      </dgm:t>
    </dgm:pt>
    <dgm:pt modelId="{8548AABE-B889-464D-8265-2C5E4086626F}" type="parTrans" cxnId="{B722E081-5B3D-4E04-8FE5-8EC79BC2B313}">
      <dgm:prSet/>
      <dgm:spPr/>
      <dgm:t>
        <a:bodyPr/>
        <a:lstStyle/>
        <a:p>
          <a:endParaRPr lang="en-US"/>
        </a:p>
      </dgm:t>
    </dgm:pt>
    <dgm:pt modelId="{64CE67F1-A61C-415F-8061-F575AD4A87F9}" type="sibTrans" cxnId="{B722E081-5B3D-4E04-8FE5-8EC79BC2B313}">
      <dgm:prSet/>
      <dgm:spPr/>
      <dgm:t>
        <a:bodyPr/>
        <a:lstStyle/>
        <a:p>
          <a:endParaRPr lang="en-US"/>
        </a:p>
      </dgm:t>
    </dgm:pt>
    <dgm:pt modelId="{8FBF7376-B056-4388-86C3-B29D8E88DEE9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Authentication: </a:t>
          </a:r>
          <a:r>
            <a:rPr lang="en-US" sz="1400" kern="1200" dirty="0"/>
            <a:t>Verifies the identity of the data sender.</a:t>
          </a:r>
        </a:p>
      </dgm:t>
    </dgm:pt>
    <dgm:pt modelId="{74340BBE-7984-477F-9D52-A4F58396F354}" type="parTrans" cxnId="{17D4C206-3276-4E55-B994-8C3E77C703BB}">
      <dgm:prSet/>
      <dgm:spPr/>
      <dgm:t>
        <a:bodyPr/>
        <a:lstStyle/>
        <a:p>
          <a:endParaRPr lang="en-US"/>
        </a:p>
      </dgm:t>
    </dgm:pt>
    <dgm:pt modelId="{B0FBC0BC-E8CF-40CE-826C-D4A44540166B}" type="sibTrans" cxnId="{17D4C206-3276-4E55-B994-8C3E77C703BB}">
      <dgm:prSet/>
      <dgm:spPr/>
      <dgm:t>
        <a:bodyPr/>
        <a:lstStyle/>
        <a:p>
          <a:endParaRPr lang="en-US"/>
        </a:p>
      </dgm:t>
    </dgm:pt>
    <dgm:pt modelId="{90AFDA1C-16EB-4DD8-8A3B-4BABB5F4E070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Key Sizes: </a:t>
          </a:r>
          <a:r>
            <a:rPr lang="en-US" sz="1400" kern="1200" dirty="0"/>
            <a:t>Supports 128, 192, and 256-bit keys.</a:t>
          </a:r>
        </a:p>
      </dgm:t>
    </dgm:pt>
    <dgm:pt modelId="{8A3E60E8-D125-4A01-9DC5-5E2AFCE78311}" type="sibTrans" cxnId="{A48B906B-33FE-49E7-A41B-58AF6D764858}">
      <dgm:prSet/>
      <dgm:spPr/>
      <dgm:t>
        <a:bodyPr/>
        <a:lstStyle/>
        <a:p>
          <a:endParaRPr lang="en-US"/>
        </a:p>
      </dgm:t>
    </dgm:pt>
    <dgm:pt modelId="{DAB5FB44-BC21-45F5-9695-DC67DCEE7307}" type="parTrans" cxnId="{A48B906B-33FE-49E7-A41B-58AF6D764858}">
      <dgm:prSet/>
      <dgm:spPr/>
      <dgm:t>
        <a:bodyPr/>
        <a:lstStyle/>
        <a:p>
          <a:endParaRPr lang="en-US"/>
        </a:p>
      </dgm:t>
    </dgm:pt>
    <dgm:pt modelId="{0716A285-E83A-4FC1-B32B-203FBC175D3C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Block Cipher: </a:t>
          </a:r>
          <a:r>
            <a:rPr lang="en-US" sz="1400" kern="1200" dirty="0"/>
            <a:t>Encrypts data in fixed-size blocks (128 bits).</a:t>
          </a:r>
        </a:p>
      </dgm:t>
    </dgm:pt>
    <dgm:pt modelId="{33A98E7C-F745-4F7C-8213-2A3F88F4A4A7}" type="sibTrans" cxnId="{5743EB7D-A1A4-4C27-A63D-CA77507F2427}">
      <dgm:prSet/>
      <dgm:spPr/>
      <dgm:t>
        <a:bodyPr/>
        <a:lstStyle/>
        <a:p>
          <a:endParaRPr lang="en-US"/>
        </a:p>
      </dgm:t>
    </dgm:pt>
    <dgm:pt modelId="{76E3770C-1218-4861-BC35-6CA8342BC519}" type="parTrans" cxnId="{5743EB7D-A1A4-4C27-A63D-CA77507F2427}">
      <dgm:prSet/>
      <dgm:spPr/>
      <dgm:t>
        <a:bodyPr/>
        <a:lstStyle/>
        <a:p>
          <a:endParaRPr lang="en-US"/>
        </a:p>
      </dgm:t>
    </dgm:pt>
    <dgm:pt modelId="{5566E216-F4E9-474D-8D3C-A1783A68033B}" type="pres">
      <dgm:prSet presAssocID="{70B2E418-8603-49D7-BA9C-16508B125FE1}" presName="linear" presStyleCnt="0">
        <dgm:presLayoutVars>
          <dgm:dir/>
          <dgm:animLvl val="lvl"/>
          <dgm:resizeHandles val="exact"/>
        </dgm:presLayoutVars>
      </dgm:prSet>
      <dgm:spPr/>
    </dgm:pt>
    <dgm:pt modelId="{0BAF9B87-C4A6-4312-84D7-4C2D586A0576}" type="pres">
      <dgm:prSet presAssocID="{730157A2-C7D7-45EA-9067-47AEEAD40923}" presName="parentLin" presStyleCnt="0"/>
      <dgm:spPr/>
    </dgm:pt>
    <dgm:pt modelId="{67536F33-3D08-423E-9A0E-B349B76DD2FD}" type="pres">
      <dgm:prSet presAssocID="{730157A2-C7D7-45EA-9067-47AEEAD40923}" presName="parentLeftMargin" presStyleLbl="node1" presStyleIdx="0" presStyleCnt="3"/>
      <dgm:spPr/>
    </dgm:pt>
    <dgm:pt modelId="{55E671F2-2149-4E19-B3F8-693FC1F1EB9B}" type="pres">
      <dgm:prSet presAssocID="{730157A2-C7D7-45EA-9067-47AEEAD4092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C73E353-EA39-41DE-97E0-16AFCD9DC726}" type="pres">
      <dgm:prSet presAssocID="{730157A2-C7D7-45EA-9067-47AEEAD40923}" presName="negativeSpace" presStyleCnt="0"/>
      <dgm:spPr/>
    </dgm:pt>
    <dgm:pt modelId="{30CB2D67-9EAD-4ECF-B932-90A21EC54F2F}" type="pres">
      <dgm:prSet presAssocID="{730157A2-C7D7-45EA-9067-47AEEAD40923}" presName="childText" presStyleLbl="conFgAcc1" presStyleIdx="0" presStyleCnt="3">
        <dgm:presLayoutVars>
          <dgm:bulletEnabled val="1"/>
        </dgm:presLayoutVars>
      </dgm:prSet>
      <dgm:spPr/>
    </dgm:pt>
    <dgm:pt modelId="{89435859-F476-444A-AEF6-645918019711}" type="pres">
      <dgm:prSet presAssocID="{DC120F7A-5375-4590-A4E3-DD8F25ECBB1D}" presName="spaceBetweenRectangles" presStyleCnt="0"/>
      <dgm:spPr/>
    </dgm:pt>
    <dgm:pt modelId="{CDC0B989-4DAD-4C9B-BA42-BCE30BD4E6D7}" type="pres">
      <dgm:prSet presAssocID="{CF17E037-CEBC-4505-ACF6-5A27BA804B8A}" presName="parentLin" presStyleCnt="0"/>
      <dgm:spPr/>
    </dgm:pt>
    <dgm:pt modelId="{649776CC-29FD-472C-B05F-B2C8BFA2C1C9}" type="pres">
      <dgm:prSet presAssocID="{CF17E037-CEBC-4505-ACF6-5A27BA804B8A}" presName="parentLeftMargin" presStyleLbl="node1" presStyleIdx="0" presStyleCnt="3"/>
      <dgm:spPr/>
    </dgm:pt>
    <dgm:pt modelId="{F696DDC2-A991-404E-9D0B-CCF20DD1CB5E}" type="pres">
      <dgm:prSet presAssocID="{CF17E037-CEBC-4505-ACF6-5A27BA804B8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0B2C348-6E02-43B8-9FA1-A8E26747B26F}" type="pres">
      <dgm:prSet presAssocID="{CF17E037-CEBC-4505-ACF6-5A27BA804B8A}" presName="negativeSpace" presStyleCnt="0"/>
      <dgm:spPr/>
    </dgm:pt>
    <dgm:pt modelId="{209A5E65-0F37-4E6F-B4B7-1B4C62CC64A9}" type="pres">
      <dgm:prSet presAssocID="{CF17E037-CEBC-4505-ACF6-5A27BA804B8A}" presName="childText" presStyleLbl="conFgAcc1" presStyleIdx="1" presStyleCnt="3">
        <dgm:presLayoutVars>
          <dgm:bulletEnabled val="1"/>
        </dgm:presLayoutVars>
      </dgm:prSet>
      <dgm:spPr/>
    </dgm:pt>
    <dgm:pt modelId="{56348442-2C0B-4E77-9800-D58443E27B73}" type="pres">
      <dgm:prSet presAssocID="{7226957C-AA67-40D2-8B66-99A8E2B0C12B}" presName="spaceBetweenRectangles" presStyleCnt="0"/>
      <dgm:spPr/>
    </dgm:pt>
    <dgm:pt modelId="{073BF826-2139-4211-925E-27E67E32A524}" type="pres">
      <dgm:prSet presAssocID="{90990424-CC16-4EFD-97D1-C801BB177083}" presName="parentLin" presStyleCnt="0"/>
      <dgm:spPr/>
    </dgm:pt>
    <dgm:pt modelId="{A3F5A080-CD9C-4BB2-B0B2-735979109562}" type="pres">
      <dgm:prSet presAssocID="{90990424-CC16-4EFD-97D1-C801BB177083}" presName="parentLeftMargin" presStyleLbl="node1" presStyleIdx="1" presStyleCnt="3"/>
      <dgm:spPr/>
    </dgm:pt>
    <dgm:pt modelId="{B10CA639-1295-48FD-8F93-A694CC16C1CD}" type="pres">
      <dgm:prSet presAssocID="{90990424-CC16-4EFD-97D1-C801BB17708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EC345A8-BBE1-4BB3-9F19-675E2E289017}" type="pres">
      <dgm:prSet presAssocID="{90990424-CC16-4EFD-97D1-C801BB177083}" presName="negativeSpace" presStyleCnt="0"/>
      <dgm:spPr/>
    </dgm:pt>
    <dgm:pt modelId="{ED2F3058-84AB-42E5-A276-DAF0B2E8DAA8}" type="pres">
      <dgm:prSet presAssocID="{90990424-CC16-4EFD-97D1-C801BB17708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7D4C206-3276-4E55-B994-8C3E77C703BB}" srcId="{90990424-CC16-4EFD-97D1-C801BB177083}" destId="{8FBF7376-B056-4388-86C3-B29D8E88DEE9}" srcOrd="2" destOrd="0" parTransId="{74340BBE-7984-477F-9D52-A4F58396F354}" sibTransId="{B0FBC0BC-E8CF-40CE-826C-D4A44540166B}"/>
    <dgm:cxn modelId="{F2D7580C-4666-4744-9448-74DD1C6023F2}" type="presOf" srcId="{0716A285-E83A-4FC1-B32B-203FBC175D3C}" destId="{30CB2D67-9EAD-4ECF-B932-90A21EC54F2F}" srcOrd="0" destOrd="1" presId="urn:microsoft.com/office/officeart/2005/8/layout/list1"/>
    <dgm:cxn modelId="{D40CA216-3807-4EE6-A5E5-2EB423B25C72}" type="presOf" srcId="{8FBF7376-B056-4388-86C3-B29D8E88DEE9}" destId="{ED2F3058-84AB-42E5-A276-DAF0B2E8DAA8}" srcOrd="0" destOrd="2" presId="urn:microsoft.com/office/officeart/2005/8/layout/list1"/>
    <dgm:cxn modelId="{F87B4C2A-02EC-41C2-BB91-5C19C109AAF0}" type="presOf" srcId="{730157A2-C7D7-45EA-9067-47AEEAD40923}" destId="{55E671F2-2149-4E19-B3F8-693FC1F1EB9B}" srcOrd="1" destOrd="0" presId="urn:microsoft.com/office/officeart/2005/8/layout/list1"/>
    <dgm:cxn modelId="{BB6D916A-9818-412C-B69C-74EE09F3ED8E}" type="presOf" srcId="{730157A2-C7D7-45EA-9067-47AEEAD40923}" destId="{67536F33-3D08-423E-9A0E-B349B76DD2FD}" srcOrd="0" destOrd="0" presId="urn:microsoft.com/office/officeart/2005/8/layout/list1"/>
    <dgm:cxn modelId="{A48B906B-33FE-49E7-A41B-58AF6D764858}" srcId="{730157A2-C7D7-45EA-9067-47AEEAD40923}" destId="{90AFDA1C-16EB-4DD8-8A3B-4BABB5F4E070}" srcOrd="2" destOrd="0" parTransId="{DAB5FB44-BC21-45F5-9695-DC67DCEE7307}" sibTransId="{8A3E60E8-D125-4A01-9DC5-5E2AFCE78311}"/>
    <dgm:cxn modelId="{E48F674F-92E1-47A3-8965-8E6840D2AF8E}" type="presOf" srcId="{16379290-D4FD-4EE0-8ACA-5D88E0596AB8}" destId="{30CB2D67-9EAD-4ECF-B932-90A21EC54F2F}" srcOrd="0" destOrd="0" presId="urn:microsoft.com/office/officeart/2005/8/layout/list1"/>
    <dgm:cxn modelId="{14B35652-0407-4150-9E63-767ADD1A5110}" type="presOf" srcId="{90990424-CC16-4EFD-97D1-C801BB177083}" destId="{B10CA639-1295-48FD-8F93-A694CC16C1CD}" srcOrd="1" destOrd="0" presId="urn:microsoft.com/office/officeart/2005/8/layout/list1"/>
    <dgm:cxn modelId="{EB8CB97A-041C-468F-AB87-FFD77F89D152}" type="presOf" srcId="{B267193D-908C-4C64-8B2C-8292FBA2E07B}" destId="{209A5E65-0F37-4E6F-B4B7-1B4C62CC64A9}" srcOrd="0" destOrd="1" presId="urn:microsoft.com/office/officeart/2005/8/layout/list1"/>
    <dgm:cxn modelId="{5743EB7D-A1A4-4C27-A63D-CA77507F2427}" srcId="{730157A2-C7D7-45EA-9067-47AEEAD40923}" destId="{0716A285-E83A-4FC1-B32B-203FBC175D3C}" srcOrd="1" destOrd="0" parTransId="{76E3770C-1218-4861-BC35-6CA8342BC519}" sibTransId="{33A98E7C-F745-4F7C-8213-2A3F88F4A4A7}"/>
    <dgm:cxn modelId="{44912D7E-F22A-4AD2-B493-BEA42B8739FD}" type="presOf" srcId="{A73799CC-BE09-4A51-AC64-820709495349}" destId="{209A5E65-0F37-4E6F-B4B7-1B4C62CC64A9}" srcOrd="0" destOrd="2" presId="urn:microsoft.com/office/officeart/2005/8/layout/list1"/>
    <dgm:cxn modelId="{58AC077F-2225-4CA7-B352-DA2E1507DFF8}" srcId="{730157A2-C7D7-45EA-9067-47AEEAD40923}" destId="{16379290-D4FD-4EE0-8ACA-5D88E0596AB8}" srcOrd="0" destOrd="0" parTransId="{46E19F52-09EB-4165-9F75-A97966C0DBA6}" sibTransId="{2D0AA4E8-5BBE-4569-A2EF-48AE14B8EFDD}"/>
    <dgm:cxn modelId="{B722E081-5B3D-4E04-8FE5-8EC79BC2B313}" srcId="{90990424-CC16-4EFD-97D1-C801BB177083}" destId="{DC40D713-4FFF-4532-8B90-94D347F5175C}" srcOrd="1" destOrd="0" parTransId="{8548AABE-B889-464D-8265-2C5E4086626F}" sibTransId="{64CE67F1-A61C-415F-8061-F575AD4A87F9}"/>
    <dgm:cxn modelId="{3F059286-DD28-4CFF-9E83-84B0DA8A8B99}" srcId="{CF17E037-CEBC-4505-ACF6-5A27BA804B8A}" destId="{4776570B-92CC-4096-BE95-05DE82FB049D}" srcOrd="0" destOrd="0" parTransId="{A5CAFDCE-4E07-4146-96CB-CD528745F913}" sibTransId="{412CAE16-B292-4A44-B3B3-5CC9172C9F7B}"/>
    <dgm:cxn modelId="{EDF65291-68EC-4042-958A-813BEC735ECE}" type="presOf" srcId="{CF17E037-CEBC-4505-ACF6-5A27BA804B8A}" destId="{649776CC-29FD-472C-B05F-B2C8BFA2C1C9}" srcOrd="0" destOrd="0" presId="urn:microsoft.com/office/officeart/2005/8/layout/list1"/>
    <dgm:cxn modelId="{988FA194-5294-4906-8288-356559B315A5}" type="presOf" srcId="{90AFDA1C-16EB-4DD8-8A3B-4BABB5F4E070}" destId="{30CB2D67-9EAD-4ECF-B932-90A21EC54F2F}" srcOrd="0" destOrd="2" presId="urn:microsoft.com/office/officeart/2005/8/layout/list1"/>
    <dgm:cxn modelId="{AACB5C95-BFCF-4E45-B0F6-595825B78C39}" type="presOf" srcId="{4776570B-92CC-4096-BE95-05DE82FB049D}" destId="{209A5E65-0F37-4E6F-B4B7-1B4C62CC64A9}" srcOrd="0" destOrd="0" presId="urn:microsoft.com/office/officeart/2005/8/layout/list1"/>
    <dgm:cxn modelId="{F316F3A0-06F3-43A7-8A3F-54D3E1575354}" srcId="{CF17E037-CEBC-4505-ACF6-5A27BA804B8A}" destId="{B267193D-908C-4C64-8B2C-8292FBA2E07B}" srcOrd="1" destOrd="0" parTransId="{A9B48C46-2F77-4C3E-BFE3-07AC2F341B85}" sibTransId="{5B9BA7D8-3D93-4163-9354-2CFCABAFD9A9}"/>
    <dgm:cxn modelId="{9955C0B2-B131-40C5-97E6-F19E6A7C8791}" type="presOf" srcId="{70B2E418-8603-49D7-BA9C-16508B125FE1}" destId="{5566E216-F4E9-474D-8D3C-A1783A68033B}" srcOrd="0" destOrd="0" presId="urn:microsoft.com/office/officeart/2005/8/layout/list1"/>
    <dgm:cxn modelId="{621262D1-E949-439F-BABF-8ACFD4AA9810}" srcId="{CF17E037-CEBC-4505-ACF6-5A27BA804B8A}" destId="{A73799CC-BE09-4A51-AC64-820709495349}" srcOrd="2" destOrd="0" parTransId="{1D83E9A2-6C70-48E0-BBA3-1F7B1B75C0BD}" sibTransId="{96260E21-F2D1-4360-BD2E-C7AD017DC79C}"/>
    <dgm:cxn modelId="{9A0365D9-862D-433B-B826-9D52B0FA0DA3}" type="presOf" srcId="{90990424-CC16-4EFD-97D1-C801BB177083}" destId="{A3F5A080-CD9C-4BB2-B0B2-735979109562}" srcOrd="0" destOrd="0" presId="urn:microsoft.com/office/officeart/2005/8/layout/list1"/>
    <dgm:cxn modelId="{B818A3DB-0EEA-40CF-AA82-89BE31A10258}" type="presOf" srcId="{DC40D713-4FFF-4532-8B90-94D347F5175C}" destId="{ED2F3058-84AB-42E5-A276-DAF0B2E8DAA8}" srcOrd="0" destOrd="1" presId="urn:microsoft.com/office/officeart/2005/8/layout/list1"/>
    <dgm:cxn modelId="{65CA33E1-A192-44AC-B098-EECD2B481BAF}" type="presOf" srcId="{CF17E037-CEBC-4505-ACF6-5A27BA804B8A}" destId="{F696DDC2-A991-404E-9D0B-CCF20DD1CB5E}" srcOrd="1" destOrd="0" presId="urn:microsoft.com/office/officeart/2005/8/layout/list1"/>
    <dgm:cxn modelId="{76E6DEE1-386A-4D52-99B6-CE50B6F25C2A}" srcId="{90990424-CC16-4EFD-97D1-C801BB177083}" destId="{D5D95942-1A41-4D49-9D3B-AF1CE87FFE91}" srcOrd="0" destOrd="0" parTransId="{50AC87B9-9B0F-4008-AB37-022BE4B447BD}" sibTransId="{6059AFB9-B003-4BD3-B7AB-DAC6D13EA895}"/>
    <dgm:cxn modelId="{364A12E2-D51E-4A6F-A4DD-AF79998D785F}" srcId="{70B2E418-8603-49D7-BA9C-16508B125FE1}" destId="{90990424-CC16-4EFD-97D1-C801BB177083}" srcOrd="2" destOrd="0" parTransId="{CE191DBF-1148-45D1-9E05-46451EA7C1B0}" sibTransId="{2E00309F-7D0F-4114-9512-9C178F6DD4DE}"/>
    <dgm:cxn modelId="{0AA595F4-ACE1-4D00-9E76-87B3ACD4930D}" type="presOf" srcId="{D5D95942-1A41-4D49-9D3B-AF1CE87FFE91}" destId="{ED2F3058-84AB-42E5-A276-DAF0B2E8DAA8}" srcOrd="0" destOrd="0" presId="urn:microsoft.com/office/officeart/2005/8/layout/list1"/>
    <dgm:cxn modelId="{478F9FF7-ACC6-4990-A233-86FB1B846F32}" srcId="{70B2E418-8603-49D7-BA9C-16508B125FE1}" destId="{CF17E037-CEBC-4505-ACF6-5A27BA804B8A}" srcOrd="1" destOrd="0" parTransId="{A05F7597-F064-4FE4-B384-9A131830AA74}" sibTransId="{7226957C-AA67-40D2-8B66-99A8E2B0C12B}"/>
    <dgm:cxn modelId="{C6A6BAFB-35E3-4384-AEBE-D5AC13B4BAB7}" srcId="{70B2E418-8603-49D7-BA9C-16508B125FE1}" destId="{730157A2-C7D7-45EA-9067-47AEEAD40923}" srcOrd="0" destOrd="0" parTransId="{0F2AD0EA-5298-4987-BC2B-15864F954677}" sibTransId="{DC120F7A-5375-4590-A4E3-DD8F25ECBB1D}"/>
    <dgm:cxn modelId="{8C3BEE29-07C9-4ED0-A809-108927D02939}" type="presParOf" srcId="{5566E216-F4E9-474D-8D3C-A1783A68033B}" destId="{0BAF9B87-C4A6-4312-84D7-4C2D586A0576}" srcOrd="0" destOrd="0" presId="urn:microsoft.com/office/officeart/2005/8/layout/list1"/>
    <dgm:cxn modelId="{B9525D86-92EF-4479-A0C6-B7D293CD356D}" type="presParOf" srcId="{0BAF9B87-C4A6-4312-84D7-4C2D586A0576}" destId="{67536F33-3D08-423E-9A0E-B349B76DD2FD}" srcOrd="0" destOrd="0" presId="urn:microsoft.com/office/officeart/2005/8/layout/list1"/>
    <dgm:cxn modelId="{3514A6E2-FDC5-485F-B28D-B9B09BD54367}" type="presParOf" srcId="{0BAF9B87-C4A6-4312-84D7-4C2D586A0576}" destId="{55E671F2-2149-4E19-B3F8-693FC1F1EB9B}" srcOrd="1" destOrd="0" presId="urn:microsoft.com/office/officeart/2005/8/layout/list1"/>
    <dgm:cxn modelId="{D126EAB1-E2D0-498F-B353-2CAFDCF6AB92}" type="presParOf" srcId="{5566E216-F4E9-474D-8D3C-A1783A68033B}" destId="{4C73E353-EA39-41DE-97E0-16AFCD9DC726}" srcOrd="1" destOrd="0" presId="urn:microsoft.com/office/officeart/2005/8/layout/list1"/>
    <dgm:cxn modelId="{AA109464-C404-4149-801C-BE1B3B7A740B}" type="presParOf" srcId="{5566E216-F4E9-474D-8D3C-A1783A68033B}" destId="{30CB2D67-9EAD-4ECF-B932-90A21EC54F2F}" srcOrd="2" destOrd="0" presId="urn:microsoft.com/office/officeart/2005/8/layout/list1"/>
    <dgm:cxn modelId="{5C2D81B6-6DDA-4559-96B6-3C7987D0986D}" type="presParOf" srcId="{5566E216-F4E9-474D-8D3C-A1783A68033B}" destId="{89435859-F476-444A-AEF6-645918019711}" srcOrd="3" destOrd="0" presId="urn:microsoft.com/office/officeart/2005/8/layout/list1"/>
    <dgm:cxn modelId="{47F424C2-8DD9-4252-8A9F-8BF85C922649}" type="presParOf" srcId="{5566E216-F4E9-474D-8D3C-A1783A68033B}" destId="{CDC0B989-4DAD-4C9B-BA42-BCE30BD4E6D7}" srcOrd="4" destOrd="0" presId="urn:microsoft.com/office/officeart/2005/8/layout/list1"/>
    <dgm:cxn modelId="{BBE39836-3D06-4223-9667-8EF3B8500336}" type="presParOf" srcId="{CDC0B989-4DAD-4C9B-BA42-BCE30BD4E6D7}" destId="{649776CC-29FD-472C-B05F-B2C8BFA2C1C9}" srcOrd="0" destOrd="0" presId="urn:microsoft.com/office/officeart/2005/8/layout/list1"/>
    <dgm:cxn modelId="{71641EEE-0B5A-48DB-852F-B1DCD0B1E2A4}" type="presParOf" srcId="{CDC0B989-4DAD-4C9B-BA42-BCE30BD4E6D7}" destId="{F696DDC2-A991-404E-9D0B-CCF20DD1CB5E}" srcOrd="1" destOrd="0" presId="urn:microsoft.com/office/officeart/2005/8/layout/list1"/>
    <dgm:cxn modelId="{8BE923BA-E584-48EE-B9A5-DEABF4D8C48D}" type="presParOf" srcId="{5566E216-F4E9-474D-8D3C-A1783A68033B}" destId="{10B2C348-6E02-43B8-9FA1-A8E26747B26F}" srcOrd="5" destOrd="0" presId="urn:microsoft.com/office/officeart/2005/8/layout/list1"/>
    <dgm:cxn modelId="{AD7BA86E-81AB-45C7-AEDC-BD8384F6EBD5}" type="presParOf" srcId="{5566E216-F4E9-474D-8D3C-A1783A68033B}" destId="{209A5E65-0F37-4E6F-B4B7-1B4C62CC64A9}" srcOrd="6" destOrd="0" presId="urn:microsoft.com/office/officeart/2005/8/layout/list1"/>
    <dgm:cxn modelId="{33C60EB9-738A-4D65-B532-48BDF701E3A4}" type="presParOf" srcId="{5566E216-F4E9-474D-8D3C-A1783A68033B}" destId="{56348442-2C0B-4E77-9800-D58443E27B73}" srcOrd="7" destOrd="0" presId="urn:microsoft.com/office/officeart/2005/8/layout/list1"/>
    <dgm:cxn modelId="{48116FAF-B69B-4207-B861-7171D142A5B0}" type="presParOf" srcId="{5566E216-F4E9-474D-8D3C-A1783A68033B}" destId="{073BF826-2139-4211-925E-27E67E32A524}" srcOrd="8" destOrd="0" presId="urn:microsoft.com/office/officeart/2005/8/layout/list1"/>
    <dgm:cxn modelId="{3A46D0FB-3EE6-4F22-9E7B-9E08E6DF3C18}" type="presParOf" srcId="{073BF826-2139-4211-925E-27E67E32A524}" destId="{A3F5A080-CD9C-4BB2-B0B2-735979109562}" srcOrd="0" destOrd="0" presId="urn:microsoft.com/office/officeart/2005/8/layout/list1"/>
    <dgm:cxn modelId="{B4E12122-15AD-4532-9C51-DABB9CB2C1D3}" type="presParOf" srcId="{073BF826-2139-4211-925E-27E67E32A524}" destId="{B10CA639-1295-48FD-8F93-A694CC16C1CD}" srcOrd="1" destOrd="0" presId="urn:microsoft.com/office/officeart/2005/8/layout/list1"/>
    <dgm:cxn modelId="{D6B03C44-C62D-4668-9543-E429995CF3C8}" type="presParOf" srcId="{5566E216-F4E9-474D-8D3C-A1783A68033B}" destId="{DEC345A8-BBE1-4BB3-9F19-675E2E289017}" srcOrd="9" destOrd="0" presId="urn:microsoft.com/office/officeart/2005/8/layout/list1"/>
    <dgm:cxn modelId="{9A7504B2-B986-4404-AC2C-B7DB1567E1A3}" type="presParOf" srcId="{5566E216-F4E9-474D-8D3C-A1783A68033B}" destId="{ED2F3058-84AB-42E5-A276-DAF0B2E8DAA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375803-4598-4BA1-9793-A32CE4481646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F29A668-2968-41A7-9B48-71F53E45E7E2}">
      <dgm:prSet/>
      <dgm:spPr/>
      <dgm:t>
        <a:bodyPr/>
        <a:lstStyle/>
        <a:p>
          <a:r>
            <a:rPr lang="en-US" b="1" dirty="0"/>
            <a:t>Overview:</a:t>
          </a:r>
        </a:p>
      </dgm:t>
    </dgm:pt>
    <dgm:pt modelId="{15D1E4B8-89AD-4C6E-BFCB-998415FB0868}" type="parTrans" cxnId="{80C42534-1AB7-4705-A892-5D1EC1C382D7}">
      <dgm:prSet/>
      <dgm:spPr/>
      <dgm:t>
        <a:bodyPr/>
        <a:lstStyle/>
        <a:p>
          <a:endParaRPr lang="en-US"/>
        </a:p>
      </dgm:t>
    </dgm:pt>
    <dgm:pt modelId="{3AF2234D-03C8-481D-91D1-2EDAA258AF9C}" type="sibTrans" cxnId="{80C42534-1AB7-4705-A892-5D1EC1C382D7}">
      <dgm:prSet/>
      <dgm:spPr/>
      <dgm:t>
        <a:bodyPr/>
        <a:lstStyle/>
        <a:p>
          <a:endParaRPr lang="en-US"/>
        </a:p>
      </dgm:t>
    </dgm:pt>
    <dgm:pt modelId="{19F2A154-610A-44B5-8F48-5805F7871A8D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Asymmetric Encryption: </a:t>
          </a:r>
          <a:r>
            <a:rPr lang="en-US" sz="1400" kern="1200" dirty="0"/>
            <a:t>Uses a pair of keys – a public key for encryption and a private key for decryption.</a:t>
          </a:r>
        </a:p>
      </dgm:t>
    </dgm:pt>
    <dgm:pt modelId="{A41F3F02-082B-4359-82F0-2A946D6E8F59}" type="parTrans" cxnId="{7A2E678A-E3E3-43E5-AFCF-CAA5953736F8}">
      <dgm:prSet/>
      <dgm:spPr/>
      <dgm:t>
        <a:bodyPr/>
        <a:lstStyle/>
        <a:p>
          <a:endParaRPr lang="en-US"/>
        </a:p>
      </dgm:t>
    </dgm:pt>
    <dgm:pt modelId="{473187EA-1275-4375-A85E-49FF1ED75E19}" type="sibTrans" cxnId="{7A2E678A-E3E3-43E5-AFCF-CAA5953736F8}">
      <dgm:prSet/>
      <dgm:spPr/>
      <dgm:t>
        <a:bodyPr/>
        <a:lstStyle/>
        <a:p>
          <a:endParaRPr lang="en-US"/>
        </a:p>
      </dgm:t>
    </dgm:pt>
    <dgm:pt modelId="{7076A4E1-2615-4920-B6F6-71B065E4318C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Inventors: </a:t>
          </a:r>
          <a:r>
            <a:rPr lang="en-US" sz="1400" kern="1200" dirty="0"/>
            <a:t>Developed by Ron Rivest, Adi Shamir, and Leonard Adleman in 1977.</a:t>
          </a:r>
        </a:p>
      </dgm:t>
    </dgm:pt>
    <dgm:pt modelId="{334E5DDA-22BA-4EE6-80B0-9A4FE9A40B98}" type="parTrans" cxnId="{3C72C86B-ABC9-464A-9B67-C5FFF863DD42}">
      <dgm:prSet/>
      <dgm:spPr/>
      <dgm:t>
        <a:bodyPr/>
        <a:lstStyle/>
        <a:p>
          <a:endParaRPr lang="en-US"/>
        </a:p>
      </dgm:t>
    </dgm:pt>
    <dgm:pt modelId="{66D2F741-46C1-40A6-98C2-9D75F9BBE36F}" type="sibTrans" cxnId="{3C72C86B-ABC9-464A-9B67-C5FFF863DD42}">
      <dgm:prSet/>
      <dgm:spPr/>
      <dgm:t>
        <a:bodyPr/>
        <a:lstStyle/>
        <a:p>
          <a:endParaRPr lang="en-US"/>
        </a:p>
      </dgm:t>
    </dgm:pt>
    <dgm:pt modelId="{858B791A-8F0A-46FA-9D22-C928D8B7682E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Key Sizes: </a:t>
          </a:r>
          <a:r>
            <a:rPr lang="en-US" sz="1400" kern="1200" dirty="0"/>
            <a:t>Commonly 1024, 2048, or 4096 bits for enhanced security.</a:t>
          </a:r>
        </a:p>
      </dgm:t>
    </dgm:pt>
    <dgm:pt modelId="{525D745B-1886-461D-B8E8-CCF9BD130732}" type="parTrans" cxnId="{82AB239F-5D2B-43D6-938D-3371C8DBF243}">
      <dgm:prSet/>
      <dgm:spPr/>
      <dgm:t>
        <a:bodyPr/>
        <a:lstStyle/>
        <a:p>
          <a:endParaRPr lang="en-US"/>
        </a:p>
      </dgm:t>
    </dgm:pt>
    <dgm:pt modelId="{C7CF26C8-86D8-4447-A8BE-5B4695E761D6}" type="sibTrans" cxnId="{82AB239F-5D2B-43D6-938D-3371C8DBF243}">
      <dgm:prSet/>
      <dgm:spPr/>
      <dgm:t>
        <a:bodyPr/>
        <a:lstStyle/>
        <a:p>
          <a:endParaRPr lang="en-US"/>
        </a:p>
      </dgm:t>
    </dgm:pt>
    <dgm:pt modelId="{B182A4E5-1B58-4475-9756-7CDC15F93CB5}">
      <dgm:prSet/>
      <dgm:spPr/>
      <dgm:t>
        <a:bodyPr/>
        <a:lstStyle/>
        <a:p>
          <a:r>
            <a:rPr lang="en-US" b="1" dirty="0"/>
            <a:t>Advantages:</a:t>
          </a:r>
        </a:p>
      </dgm:t>
    </dgm:pt>
    <dgm:pt modelId="{39E03E9C-8CB1-4F88-A003-C9022C6D7725}" type="parTrans" cxnId="{A84B8EC0-0B18-4466-A55D-FCC274655E02}">
      <dgm:prSet/>
      <dgm:spPr/>
      <dgm:t>
        <a:bodyPr/>
        <a:lstStyle/>
        <a:p>
          <a:endParaRPr lang="en-US"/>
        </a:p>
      </dgm:t>
    </dgm:pt>
    <dgm:pt modelId="{B6499E5A-5736-4773-B0D5-3BB4BF17306C}" type="sibTrans" cxnId="{A84B8EC0-0B18-4466-A55D-FCC274655E02}">
      <dgm:prSet/>
      <dgm:spPr/>
      <dgm:t>
        <a:bodyPr/>
        <a:lstStyle/>
        <a:p>
          <a:endParaRPr lang="en-US"/>
        </a:p>
      </dgm:t>
    </dgm:pt>
    <dgm:pt modelId="{D56843CA-E1C8-4B9D-8A40-E9C6DD405673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b="1" kern="1200" dirty="0"/>
            <a:t>High Security</a:t>
          </a:r>
          <a:r>
            <a:rPr lang="en-US" sz="1400" kern="1200" dirty="0"/>
            <a:t>: Difficult to crack due to the complexity of factoring large prime numbers.</a:t>
          </a:r>
        </a:p>
      </dgm:t>
    </dgm:pt>
    <dgm:pt modelId="{2679A623-4A26-4AD1-9747-B0909F6D4A67}" type="parTrans" cxnId="{F70148CC-6FE2-4E1A-B828-86AC8B067092}">
      <dgm:prSet/>
      <dgm:spPr/>
      <dgm:t>
        <a:bodyPr/>
        <a:lstStyle/>
        <a:p>
          <a:endParaRPr lang="en-US"/>
        </a:p>
      </dgm:t>
    </dgm:pt>
    <dgm:pt modelId="{4714C75D-2F88-4DC2-8F4D-C91193379675}" type="sibTrans" cxnId="{F70148CC-6FE2-4E1A-B828-86AC8B067092}">
      <dgm:prSet/>
      <dgm:spPr/>
      <dgm:t>
        <a:bodyPr/>
        <a:lstStyle/>
        <a:p>
          <a:endParaRPr lang="en-US"/>
        </a:p>
      </dgm:t>
    </dgm:pt>
    <dgm:pt modelId="{D581E660-B1D6-4855-8272-9A39B5187E60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b="1" kern="1200" dirty="0"/>
            <a:t>Public Key Infrastructure (PKI): </a:t>
          </a:r>
          <a:r>
            <a:rPr lang="en-US" sz="1400" kern="1200" dirty="0"/>
            <a:t>Supports digital signatures and certificates.</a:t>
          </a:r>
        </a:p>
      </dgm:t>
    </dgm:pt>
    <dgm:pt modelId="{ADAA5A7E-47BD-4154-A345-B6930F653DD8}" type="parTrans" cxnId="{98041921-7C80-4A2A-977F-E0749CD5714C}">
      <dgm:prSet/>
      <dgm:spPr/>
      <dgm:t>
        <a:bodyPr/>
        <a:lstStyle/>
        <a:p>
          <a:endParaRPr lang="en-US"/>
        </a:p>
      </dgm:t>
    </dgm:pt>
    <dgm:pt modelId="{C88E62CB-451C-429B-A9B3-CB9B1A8F63A8}" type="sibTrans" cxnId="{98041921-7C80-4A2A-977F-E0749CD5714C}">
      <dgm:prSet/>
      <dgm:spPr/>
      <dgm:t>
        <a:bodyPr/>
        <a:lstStyle/>
        <a:p>
          <a:endParaRPr lang="en-US"/>
        </a:p>
      </dgm:t>
    </dgm:pt>
    <dgm:pt modelId="{BD2B8546-5340-4F97-8C4A-67C227B80662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Non-repudiation: </a:t>
          </a:r>
          <a:r>
            <a:rPr lang="en-US" sz="1400" kern="1200" dirty="0"/>
            <a:t>Ensures that a sender cannot deny sending a message.</a:t>
          </a:r>
        </a:p>
      </dgm:t>
    </dgm:pt>
    <dgm:pt modelId="{8119C345-5E56-482C-9A29-D69340418AB2}" type="parTrans" cxnId="{D4DC2AC6-24F7-4F9C-8178-FCA9DEED89E8}">
      <dgm:prSet/>
      <dgm:spPr/>
      <dgm:t>
        <a:bodyPr/>
        <a:lstStyle/>
        <a:p>
          <a:endParaRPr lang="en-US"/>
        </a:p>
      </dgm:t>
    </dgm:pt>
    <dgm:pt modelId="{2E06368F-09FF-4A0D-884F-1DEC56C1BAEA}" type="sibTrans" cxnId="{D4DC2AC6-24F7-4F9C-8178-FCA9DEED89E8}">
      <dgm:prSet/>
      <dgm:spPr/>
      <dgm:t>
        <a:bodyPr/>
        <a:lstStyle/>
        <a:p>
          <a:endParaRPr lang="en-US"/>
        </a:p>
      </dgm:t>
    </dgm:pt>
    <dgm:pt modelId="{6E6A7470-577F-423E-B9A1-880A9BBF8A05}">
      <dgm:prSet/>
      <dgm:spPr/>
      <dgm:t>
        <a:bodyPr/>
        <a:lstStyle/>
        <a:p>
          <a:r>
            <a:rPr lang="en-US" b="1" dirty="0"/>
            <a:t>Key Features:</a:t>
          </a:r>
        </a:p>
      </dgm:t>
    </dgm:pt>
    <dgm:pt modelId="{EE6CAFE1-1AD3-42F0-A39E-C092A781720B}" type="parTrans" cxnId="{E54509EB-F4E2-497F-842A-6E77A35F010D}">
      <dgm:prSet/>
      <dgm:spPr/>
      <dgm:t>
        <a:bodyPr/>
        <a:lstStyle/>
        <a:p>
          <a:endParaRPr lang="en-US"/>
        </a:p>
      </dgm:t>
    </dgm:pt>
    <dgm:pt modelId="{30444434-E30B-42AA-B367-52805299273C}" type="sibTrans" cxnId="{E54509EB-F4E2-497F-842A-6E77A35F010D}">
      <dgm:prSet/>
      <dgm:spPr/>
      <dgm:t>
        <a:bodyPr/>
        <a:lstStyle/>
        <a:p>
          <a:endParaRPr lang="en-US"/>
        </a:p>
      </dgm:t>
    </dgm:pt>
    <dgm:pt modelId="{D608DB87-1BEC-47AB-8C59-15EDFDB8F9AF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Public and Private Keys: </a:t>
          </a:r>
          <a:r>
            <a:rPr lang="en-US" sz="1600" kern="1200" dirty="0"/>
            <a:t>Encryption with the public key and decryption with the private key.</a:t>
          </a:r>
        </a:p>
      </dgm:t>
    </dgm:pt>
    <dgm:pt modelId="{535B891B-C1E4-43B7-9D15-2831BABE6AE4}" type="parTrans" cxnId="{1E735BEF-4D72-4927-9D25-880FA2FA9F81}">
      <dgm:prSet/>
      <dgm:spPr/>
      <dgm:t>
        <a:bodyPr/>
        <a:lstStyle/>
        <a:p>
          <a:endParaRPr lang="en-US"/>
        </a:p>
      </dgm:t>
    </dgm:pt>
    <dgm:pt modelId="{DB190026-A500-4D66-BC25-CB4D4053668E}" type="sibTrans" cxnId="{1E735BEF-4D72-4927-9D25-880FA2FA9F81}">
      <dgm:prSet/>
      <dgm:spPr/>
      <dgm:t>
        <a:bodyPr/>
        <a:lstStyle/>
        <a:p>
          <a:endParaRPr lang="en-US"/>
        </a:p>
      </dgm:t>
    </dgm:pt>
    <dgm:pt modelId="{0F22CBC8-78A4-4E87-9361-D5419BEE7809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Authentication: </a:t>
          </a:r>
          <a:r>
            <a:rPr lang="en-US" sz="1600" kern="1200" dirty="0"/>
            <a:t>Confirms the identity of the sender.</a:t>
          </a:r>
        </a:p>
      </dgm:t>
    </dgm:pt>
    <dgm:pt modelId="{DCD0382F-2FC9-448C-8CA5-7DB417B6A4C7}" type="parTrans" cxnId="{1D81FD99-BB82-4350-B387-DAC380DCDEF1}">
      <dgm:prSet/>
      <dgm:spPr/>
      <dgm:t>
        <a:bodyPr/>
        <a:lstStyle/>
        <a:p>
          <a:endParaRPr lang="en-US"/>
        </a:p>
      </dgm:t>
    </dgm:pt>
    <dgm:pt modelId="{FB521D04-ADDA-418F-96C3-ADDC42B71F9E}" type="sibTrans" cxnId="{1D81FD99-BB82-4350-B387-DAC380DCDEF1}">
      <dgm:prSet/>
      <dgm:spPr/>
      <dgm:t>
        <a:bodyPr/>
        <a:lstStyle/>
        <a:p>
          <a:endParaRPr lang="en-US"/>
        </a:p>
      </dgm:t>
    </dgm:pt>
    <dgm:pt modelId="{49EDD693-BF5C-42BC-B1F2-AF074863BC1D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Data Integrity: </a:t>
          </a:r>
          <a:r>
            <a:rPr lang="en-US" sz="1600" kern="1200" dirty="0"/>
            <a:t>Ensures that the message has not been altered.</a:t>
          </a:r>
        </a:p>
      </dgm:t>
    </dgm:pt>
    <dgm:pt modelId="{75C7C6A2-129F-49F8-AA8E-4537E8956F92}" type="parTrans" cxnId="{7A50C4C4-0FB6-4AA5-B7C3-3CD47D9515DB}">
      <dgm:prSet/>
      <dgm:spPr/>
      <dgm:t>
        <a:bodyPr/>
        <a:lstStyle/>
        <a:p>
          <a:endParaRPr lang="en-US"/>
        </a:p>
      </dgm:t>
    </dgm:pt>
    <dgm:pt modelId="{9ECF9349-F75F-4085-BF38-90CC87C05D95}" type="sibTrans" cxnId="{7A50C4C4-0FB6-4AA5-B7C3-3CD47D9515DB}">
      <dgm:prSet/>
      <dgm:spPr/>
      <dgm:t>
        <a:bodyPr/>
        <a:lstStyle/>
        <a:p>
          <a:endParaRPr lang="en-US"/>
        </a:p>
      </dgm:t>
    </dgm:pt>
    <dgm:pt modelId="{EC81E300-E58E-48C6-A083-AFCC60B6D8CF}" type="pres">
      <dgm:prSet presAssocID="{2E375803-4598-4BA1-9793-A32CE4481646}" presName="linear" presStyleCnt="0">
        <dgm:presLayoutVars>
          <dgm:dir/>
          <dgm:animLvl val="lvl"/>
          <dgm:resizeHandles val="exact"/>
        </dgm:presLayoutVars>
      </dgm:prSet>
      <dgm:spPr/>
    </dgm:pt>
    <dgm:pt modelId="{A12E83AB-634D-4635-A2AA-0662F68EB7B4}" type="pres">
      <dgm:prSet presAssocID="{1F29A668-2968-41A7-9B48-71F53E45E7E2}" presName="parentLin" presStyleCnt="0"/>
      <dgm:spPr/>
    </dgm:pt>
    <dgm:pt modelId="{77BFF09C-D352-468A-9003-2EB1CF06A2DF}" type="pres">
      <dgm:prSet presAssocID="{1F29A668-2968-41A7-9B48-71F53E45E7E2}" presName="parentLeftMargin" presStyleLbl="node1" presStyleIdx="0" presStyleCnt="3"/>
      <dgm:spPr/>
    </dgm:pt>
    <dgm:pt modelId="{0374646E-E060-4D50-A6CD-058E1B129A11}" type="pres">
      <dgm:prSet presAssocID="{1F29A668-2968-41A7-9B48-71F53E45E7E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29ED91E-C44D-44E2-B0F7-093B5B9395B8}" type="pres">
      <dgm:prSet presAssocID="{1F29A668-2968-41A7-9B48-71F53E45E7E2}" presName="negativeSpace" presStyleCnt="0"/>
      <dgm:spPr/>
    </dgm:pt>
    <dgm:pt modelId="{4CC269A3-8BBE-4AB6-9BDE-83DEB93FE3B8}" type="pres">
      <dgm:prSet presAssocID="{1F29A668-2968-41A7-9B48-71F53E45E7E2}" presName="childText" presStyleLbl="conFgAcc1" presStyleIdx="0" presStyleCnt="3">
        <dgm:presLayoutVars>
          <dgm:bulletEnabled val="1"/>
        </dgm:presLayoutVars>
      </dgm:prSet>
      <dgm:spPr/>
    </dgm:pt>
    <dgm:pt modelId="{A1AFA7DF-CC98-446A-9DA3-CCD39A74F01A}" type="pres">
      <dgm:prSet presAssocID="{3AF2234D-03C8-481D-91D1-2EDAA258AF9C}" presName="spaceBetweenRectangles" presStyleCnt="0"/>
      <dgm:spPr/>
    </dgm:pt>
    <dgm:pt modelId="{CB637FF9-BC75-4FA9-9310-5B8428AF9514}" type="pres">
      <dgm:prSet presAssocID="{B182A4E5-1B58-4475-9756-7CDC15F93CB5}" presName="parentLin" presStyleCnt="0"/>
      <dgm:spPr/>
    </dgm:pt>
    <dgm:pt modelId="{0FEB2132-DD3E-463C-A615-92BCA791A2A3}" type="pres">
      <dgm:prSet presAssocID="{B182A4E5-1B58-4475-9756-7CDC15F93CB5}" presName="parentLeftMargin" presStyleLbl="node1" presStyleIdx="0" presStyleCnt="3"/>
      <dgm:spPr/>
    </dgm:pt>
    <dgm:pt modelId="{3CA8DA0F-DE36-4ECC-9D88-21B50A29DD84}" type="pres">
      <dgm:prSet presAssocID="{B182A4E5-1B58-4475-9756-7CDC15F93C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27399E4-D9BF-42F6-9D92-BA0DB5636451}" type="pres">
      <dgm:prSet presAssocID="{B182A4E5-1B58-4475-9756-7CDC15F93CB5}" presName="negativeSpace" presStyleCnt="0"/>
      <dgm:spPr/>
    </dgm:pt>
    <dgm:pt modelId="{AE27022B-5B82-4971-89E1-BC8BA7B2AE43}" type="pres">
      <dgm:prSet presAssocID="{B182A4E5-1B58-4475-9756-7CDC15F93CB5}" presName="childText" presStyleLbl="conFgAcc1" presStyleIdx="1" presStyleCnt="3">
        <dgm:presLayoutVars>
          <dgm:bulletEnabled val="1"/>
        </dgm:presLayoutVars>
      </dgm:prSet>
      <dgm:spPr/>
    </dgm:pt>
    <dgm:pt modelId="{2A99DAC0-0CBE-4B04-99BA-F783E2931783}" type="pres">
      <dgm:prSet presAssocID="{B6499E5A-5736-4773-B0D5-3BB4BF17306C}" presName="spaceBetweenRectangles" presStyleCnt="0"/>
      <dgm:spPr/>
    </dgm:pt>
    <dgm:pt modelId="{CCA28D4A-2700-4E5A-843B-BC40B44D430F}" type="pres">
      <dgm:prSet presAssocID="{6E6A7470-577F-423E-B9A1-880A9BBF8A05}" presName="parentLin" presStyleCnt="0"/>
      <dgm:spPr/>
    </dgm:pt>
    <dgm:pt modelId="{91A7D7C8-9A70-4E11-95E0-B47310C18BEC}" type="pres">
      <dgm:prSet presAssocID="{6E6A7470-577F-423E-B9A1-880A9BBF8A05}" presName="parentLeftMargin" presStyleLbl="node1" presStyleIdx="1" presStyleCnt="3"/>
      <dgm:spPr/>
    </dgm:pt>
    <dgm:pt modelId="{CA9870A8-BBCB-4009-9DB1-AF993B8830FF}" type="pres">
      <dgm:prSet presAssocID="{6E6A7470-577F-423E-B9A1-880A9BBF8A0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6584E64-1131-4E75-B5CC-3EC2503375B7}" type="pres">
      <dgm:prSet presAssocID="{6E6A7470-577F-423E-B9A1-880A9BBF8A05}" presName="negativeSpace" presStyleCnt="0"/>
      <dgm:spPr/>
    </dgm:pt>
    <dgm:pt modelId="{9246EC75-1105-4E05-8C3A-95C7DECD0B43}" type="pres">
      <dgm:prSet presAssocID="{6E6A7470-577F-423E-B9A1-880A9BBF8A0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6D22A09-AE11-4983-A3CA-9B4B6228F098}" type="presOf" srcId="{D608DB87-1BEC-47AB-8C59-15EDFDB8F9AF}" destId="{9246EC75-1105-4E05-8C3A-95C7DECD0B43}" srcOrd="0" destOrd="0" presId="urn:microsoft.com/office/officeart/2005/8/layout/list1"/>
    <dgm:cxn modelId="{98041921-7C80-4A2A-977F-E0749CD5714C}" srcId="{B182A4E5-1B58-4475-9756-7CDC15F93CB5}" destId="{D581E660-B1D6-4855-8272-9A39B5187E60}" srcOrd="1" destOrd="0" parTransId="{ADAA5A7E-47BD-4154-A345-B6930F653DD8}" sibTransId="{C88E62CB-451C-429B-A9B3-CB9B1A8F63A8}"/>
    <dgm:cxn modelId="{90200A27-CED9-44E9-9E5B-7CB53568638E}" type="presOf" srcId="{D581E660-B1D6-4855-8272-9A39B5187E60}" destId="{AE27022B-5B82-4971-89E1-BC8BA7B2AE43}" srcOrd="0" destOrd="1" presId="urn:microsoft.com/office/officeart/2005/8/layout/list1"/>
    <dgm:cxn modelId="{8461972D-7FF0-47CF-BA9C-AA05796AB400}" type="presOf" srcId="{19F2A154-610A-44B5-8F48-5805F7871A8D}" destId="{4CC269A3-8BBE-4AB6-9BDE-83DEB93FE3B8}" srcOrd="0" destOrd="0" presId="urn:microsoft.com/office/officeart/2005/8/layout/list1"/>
    <dgm:cxn modelId="{242A7C2F-17A9-4CD2-BCB7-97AF7EAAD138}" type="presOf" srcId="{D56843CA-E1C8-4B9D-8A40-E9C6DD405673}" destId="{AE27022B-5B82-4971-89E1-BC8BA7B2AE43}" srcOrd="0" destOrd="0" presId="urn:microsoft.com/office/officeart/2005/8/layout/list1"/>
    <dgm:cxn modelId="{80C42534-1AB7-4705-A892-5D1EC1C382D7}" srcId="{2E375803-4598-4BA1-9793-A32CE4481646}" destId="{1F29A668-2968-41A7-9B48-71F53E45E7E2}" srcOrd="0" destOrd="0" parTransId="{15D1E4B8-89AD-4C6E-BFCB-998415FB0868}" sibTransId="{3AF2234D-03C8-481D-91D1-2EDAA258AF9C}"/>
    <dgm:cxn modelId="{4AA1F83B-B6FA-4A59-A210-EE7374F2E4D8}" type="presOf" srcId="{6E6A7470-577F-423E-B9A1-880A9BBF8A05}" destId="{CA9870A8-BBCB-4009-9DB1-AF993B8830FF}" srcOrd="1" destOrd="0" presId="urn:microsoft.com/office/officeart/2005/8/layout/list1"/>
    <dgm:cxn modelId="{68E88841-7D21-4D59-ADDA-9E70701744A6}" type="presOf" srcId="{BD2B8546-5340-4F97-8C4A-67C227B80662}" destId="{AE27022B-5B82-4971-89E1-BC8BA7B2AE43}" srcOrd="0" destOrd="2" presId="urn:microsoft.com/office/officeart/2005/8/layout/list1"/>
    <dgm:cxn modelId="{EEED8868-86AA-485C-B0DD-D263A4DBA267}" type="presOf" srcId="{B182A4E5-1B58-4475-9756-7CDC15F93CB5}" destId="{3CA8DA0F-DE36-4ECC-9D88-21B50A29DD84}" srcOrd="1" destOrd="0" presId="urn:microsoft.com/office/officeart/2005/8/layout/list1"/>
    <dgm:cxn modelId="{3C72C86B-ABC9-464A-9B67-C5FFF863DD42}" srcId="{1F29A668-2968-41A7-9B48-71F53E45E7E2}" destId="{7076A4E1-2615-4920-B6F6-71B065E4318C}" srcOrd="1" destOrd="0" parTransId="{334E5DDA-22BA-4EE6-80B0-9A4FE9A40B98}" sibTransId="{66D2F741-46C1-40A6-98C2-9D75F9BBE36F}"/>
    <dgm:cxn modelId="{B0D1AC4D-C9DD-4213-9BF6-93566FE9C759}" type="presOf" srcId="{1F29A668-2968-41A7-9B48-71F53E45E7E2}" destId="{77BFF09C-D352-468A-9003-2EB1CF06A2DF}" srcOrd="0" destOrd="0" presId="urn:microsoft.com/office/officeart/2005/8/layout/list1"/>
    <dgm:cxn modelId="{AB25AA58-6EC0-4F9B-9D84-B9028562C34F}" type="presOf" srcId="{49EDD693-BF5C-42BC-B1F2-AF074863BC1D}" destId="{9246EC75-1105-4E05-8C3A-95C7DECD0B43}" srcOrd="0" destOrd="2" presId="urn:microsoft.com/office/officeart/2005/8/layout/list1"/>
    <dgm:cxn modelId="{7A2E678A-E3E3-43E5-AFCF-CAA5953736F8}" srcId="{1F29A668-2968-41A7-9B48-71F53E45E7E2}" destId="{19F2A154-610A-44B5-8F48-5805F7871A8D}" srcOrd="0" destOrd="0" parTransId="{A41F3F02-082B-4359-82F0-2A946D6E8F59}" sibTransId="{473187EA-1275-4375-A85E-49FF1ED75E19}"/>
    <dgm:cxn modelId="{9455618C-B5A7-40DF-B701-8FEBB760C204}" type="presOf" srcId="{6E6A7470-577F-423E-B9A1-880A9BBF8A05}" destId="{91A7D7C8-9A70-4E11-95E0-B47310C18BEC}" srcOrd="0" destOrd="0" presId="urn:microsoft.com/office/officeart/2005/8/layout/list1"/>
    <dgm:cxn modelId="{1D81FD99-BB82-4350-B387-DAC380DCDEF1}" srcId="{6E6A7470-577F-423E-B9A1-880A9BBF8A05}" destId="{0F22CBC8-78A4-4E87-9361-D5419BEE7809}" srcOrd="1" destOrd="0" parTransId="{DCD0382F-2FC9-448C-8CA5-7DB417B6A4C7}" sibTransId="{FB521D04-ADDA-418F-96C3-ADDC42B71F9E}"/>
    <dgm:cxn modelId="{82AB239F-5D2B-43D6-938D-3371C8DBF243}" srcId="{1F29A668-2968-41A7-9B48-71F53E45E7E2}" destId="{858B791A-8F0A-46FA-9D22-C928D8B7682E}" srcOrd="2" destOrd="0" parTransId="{525D745B-1886-461D-B8E8-CCF9BD130732}" sibTransId="{C7CF26C8-86D8-4447-A8BE-5B4695E761D6}"/>
    <dgm:cxn modelId="{CF1F5FA5-11FE-4F63-AB84-A22B6E473636}" type="presOf" srcId="{7076A4E1-2615-4920-B6F6-71B065E4318C}" destId="{4CC269A3-8BBE-4AB6-9BDE-83DEB93FE3B8}" srcOrd="0" destOrd="1" presId="urn:microsoft.com/office/officeart/2005/8/layout/list1"/>
    <dgm:cxn modelId="{A84B8EC0-0B18-4466-A55D-FCC274655E02}" srcId="{2E375803-4598-4BA1-9793-A32CE4481646}" destId="{B182A4E5-1B58-4475-9756-7CDC15F93CB5}" srcOrd="1" destOrd="0" parTransId="{39E03E9C-8CB1-4F88-A003-C9022C6D7725}" sibTransId="{B6499E5A-5736-4773-B0D5-3BB4BF17306C}"/>
    <dgm:cxn modelId="{7A50C4C4-0FB6-4AA5-B7C3-3CD47D9515DB}" srcId="{6E6A7470-577F-423E-B9A1-880A9BBF8A05}" destId="{49EDD693-BF5C-42BC-B1F2-AF074863BC1D}" srcOrd="2" destOrd="0" parTransId="{75C7C6A2-129F-49F8-AA8E-4537E8956F92}" sibTransId="{9ECF9349-F75F-4085-BF38-90CC87C05D95}"/>
    <dgm:cxn modelId="{DDB916C5-EF04-4B03-9718-8010952EACE1}" type="presOf" srcId="{1F29A668-2968-41A7-9B48-71F53E45E7E2}" destId="{0374646E-E060-4D50-A6CD-058E1B129A11}" srcOrd="1" destOrd="0" presId="urn:microsoft.com/office/officeart/2005/8/layout/list1"/>
    <dgm:cxn modelId="{B10652C5-8B4F-4ABF-AE94-65DF619A4042}" type="presOf" srcId="{2E375803-4598-4BA1-9793-A32CE4481646}" destId="{EC81E300-E58E-48C6-A083-AFCC60B6D8CF}" srcOrd="0" destOrd="0" presId="urn:microsoft.com/office/officeart/2005/8/layout/list1"/>
    <dgm:cxn modelId="{D4DC2AC6-24F7-4F9C-8178-FCA9DEED89E8}" srcId="{B182A4E5-1B58-4475-9756-7CDC15F93CB5}" destId="{BD2B8546-5340-4F97-8C4A-67C227B80662}" srcOrd="2" destOrd="0" parTransId="{8119C345-5E56-482C-9A29-D69340418AB2}" sibTransId="{2E06368F-09FF-4A0D-884F-1DEC56C1BAEA}"/>
    <dgm:cxn modelId="{E7C5D0C9-3820-4C24-ADA4-F8D08213DEB2}" type="presOf" srcId="{0F22CBC8-78A4-4E87-9361-D5419BEE7809}" destId="{9246EC75-1105-4E05-8C3A-95C7DECD0B43}" srcOrd="0" destOrd="1" presId="urn:microsoft.com/office/officeart/2005/8/layout/list1"/>
    <dgm:cxn modelId="{F70148CC-6FE2-4E1A-B828-86AC8B067092}" srcId="{B182A4E5-1B58-4475-9756-7CDC15F93CB5}" destId="{D56843CA-E1C8-4B9D-8A40-E9C6DD405673}" srcOrd="0" destOrd="0" parTransId="{2679A623-4A26-4AD1-9747-B0909F6D4A67}" sibTransId="{4714C75D-2F88-4DC2-8F4D-C91193379675}"/>
    <dgm:cxn modelId="{E54509EB-F4E2-497F-842A-6E77A35F010D}" srcId="{2E375803-4598-4BA1-9793-A32CE4481646}" destId="{6E6A7470-577F-423E-B9A1-880A9BBF8A05}" srcOrd="2" destOrd="0" parTransId="{EE6CAFE1-1AD3-42F0-A39E-C092A781720B}" sibTransId="{30444434-E30B-42AA-B367-52805299273C}"/>
    <dgm:cxn modelId="{C00E99ED-9D28-4E55-BF73-12E59ED44E8F}" type="presOf" srcId="{858B791A-8F0A-46FA-9D22-C928D8B7682E}" destId="{4CC269A3-8BBE-4AB6-9BDE-83DEB93FE3B8}" srcOrd="0" destOrd="2" presId="urn:microsoft.com/office/officeart/2005/8/layout/list1"/>
    <dgm:cxn modelId="{1E735BEF-4D72-4927-9D25-880FA2FA9F81}" srcId="{6E6A7470-577F-423E-B9A1-880A9BBF8A05}" destId="{D608DB87-1BEC-47AB-8C59-15EDFDB8F9AF}" srcOrd="0" destOrd="0" parTransId="{535B891B-C1E4-43B7-9D15-2831BABE6AE4}" sibTransId="{DB190026-A500-4D66-BC25-CB4D4053668E}"/>
    <dgm:cxn modelId="{711D28FF-D272-47E3-A9F2-AC8A7E62C93B}" type="presOf" srcId="{B182A4E5-1B58-4475-9756-7CDC15F93CB5}" destId="{0FEB2132-DD3E-463C-A615-92BCA791A2A3}" srcOrd="0" destOrd="0" presId="urn:microsoft.com/office/officeart/2005/8/layout/list1"/>
    <dgm:cxn modelId="{197BA96B-5DB3-4AB3-B044-AE07955CCF31}" type="presParOf" srcId="{EC81E300-E58E-48C6-A083-AFCC60B6D8CF}" destId="{A12E83AB-634D-4635-A2AA-0662F68EB7B4}" srcOrd="0" destOrd="0" presId="urn:microsoft.com/office/officeart/2005/8/layout/list1"/>
    <dgm:cxn modelId="{639F7F4D-00E5-4D1C-9DDB-9749A0D4D2CB}" type="presParOf" srcId="{A12E83AB-634D-4635-A2AA-0662F68EB7B4}" destId="{77BFF09C-D352-468A-9003-2EB1CF06A2DF}" srcOrd="0" destOrd="0" presId="urn:microsoft.com/office/officeart/2005/8/layout/list1"/>
    <dgm:cxn modelId="{BA1E127C-BD15-4D60-92CA-80BE2F13CB8B}" type="presParOf" srcId="{A12E83AB-634D-4635-A2AA-0662F68EB7B4}" destId="{0374646E-E060-4D50-A6CD-058E1B129A11}" srcOrd="1" destOrd="0" presId="urn:microsoft.com/office/officeart/2005/8/layout/list1"/>
    <dgm:cxn modelId="{43068E7D-C263-4CE9-9667-7A8EE0E19BEC}" type="presParOf" srcId="{EC81E300-E58E-48C6-A083-AFCC60B6D8CF}" destId="{229ED91E-C44D-44E2-B0F7-093B5B9395B8}" srcOrd="1" destOrd="0" presId="urn:microsoft.com/office/officeart/2005/8/layout/list1"/>
    <dgm:cxn modelId="{B56D22BE-61A3-4C58-85D2-F167148746B0}" type="presParOf" srcId="{EC81E300-E58E-48C6-A083-AFCC60B6D8CF}" destId="{4CC269A3-8BBE-4AB6-9BDE-83DEB93FE3B8}" srcOrd="2" destOrd="0" presId="urn:microsoft.com/office/officeart/2005/8/layout/list1"/>
    <dgm:cxn modelId="{31059FFA-66D3-42AE-8B40-8FF7649989DD}" type="presParOf" srcId="{EC81E300-E58E-48C6-A083-AFCC60B6D8CF}" destId="{A1AFA7DF-CC98-446A-9DA3-CCD39A74F01A}" srcOrd="3" destOrd="0" presId="urn:microsoft.com/office/officeart/2005/8/layout/list1"/>
    <dgm:cxn modelId="{A0F5D201-B331-4E61-93A0-166363B33E2E}" type="presParOf" srcId="{EC81E300-E58E-48C6-A083-AFCC60B6D8CF}" destId="{CB637FF9-BC75-4FA9-9310-5B8428AF9514}" srcOrd="4" destOrd="0" presId="urn:microsoft.com/office/officeart/2005/8/layout/list1"/>
    <dgm:cxn modelId="{7FD0C9F2-AAD4-4A7F-A55E-50993F4F0987}" type="presParOf" srcId="{CB637FF9-BC75-4FA9-9310-5B8428AF9514}" destId="{0FEB2132-DD3E-463C-A615-92BCA791A2A3}" srcOrd="0" destOrd="0" presId="urn:microsoft.com/office/officeart/2005/8/layout/list1"/>
    <dgm:cxn modelId="{E3FE9B74-F976-4E02-BED2-8C60762B71EC}" type="presParOf" srcId="{CB637FF9-BC75-4FA9-9310-5B8428AF9514}" destId="{3CA8DA0F-DE36-4ECC-9D88-21B50A29DD84}" srcOrd="1" destOrd="0" presId="urn:microsoft.com/office/officeart/2005/8/layout/list1"/>
    <dgm:cxn modelId="{47272393-C679-46E3-B2F4-1D28F5C118DA}" type="presParOf" srcId="{EC81E300-E58E-48C6-A083-AFCC60B6D8CF}" destId="{627399E4-D9BF-42F6-9D92-BA0DB5636451}" srcOrd="5" destOrd="0" presId="urn:microsoft.com/office/officeart/2005/8/layout/list1"/>
    <dgm:cxn modelId="{017ACB81-75AA-4717-A425-087AC06CE495}" type="presParOf" srcId="{EC81E300-E58E-48C6-A083-AFCC60B6D8CF}" destId="{AE27022B-5B82-4971-89E1-BC8BA7B2AE43}" srcOrd="6" destOrd="0" presId="urn:microsoft.com/office/officeart/2005/8/layout/list1"/>
    <dgm:cxn modelId="{C3E217D6-9597-481B-932C-EE8CDCA5FC71}" type="presParOf" srcId="{EC81E300-E58E-48C6-A083-AFCC60B6D8CF}" destId="{2A99DAC0-0CBE-4B04-99BA-F783E2931783}" srcOrd="7" destOrd="0" presId="urn:microsoft.com/office/officeart/2005/8/layout/list1"/>
    <dgm:cxn modelId="{76C8039F-FD00-4FE2-AC27-9CDBEDB9367F}" type="presParOf" srcId="{EC81E300-E58E-48C6-A083-AFCC60B6D8CF}" destId="{CCA28D4A-2700-4E5A-843B-BC40B44D430F}" srcOrd="8" destOrd="0" presId="urn:microsoft.com/office/officeart/2005/8/layout/list1"/>
    <dgm:cxn modelId="{901832DF-A33B-4F5C-BD20-236CB31FE0DD}" type="presParOf" srcId="{CCA28D4A-2700-4E5A-843B-BC40B44D430F}" destId="{91A7D7C8-9A70-4E11-95E0-B47310C18BEC}" srcOrd="0" destOrd="0" presId="urn:microsoft.com/office/officeart/2005/8/layout/list1"/>
    <dgm:cxn modelId="{77E63AEB-1B1D-4803-8966-7BC72D5770DD}" type="presParOf" srcId="{CCA28D4A-2700-4E5A-843B-BC40B44D430F}" destId="{CA9870A8-BBCB-4009-9DB1-AF993B8830FF}" srcOrd="1" destOrd="0" presId="urn:microsoft.com/office/officeart/2005/8/layout/list1"/>
    <dgm:cxn modelId="{BBF1E3D1-68C4-49DD-A26F-2D16E7B1598C}" type="presParOf" srcId="{EC81E300-E58E-48C6-A083-AFCC60B6D8CF}" destId="{D6584E64-1131-4E75-B5CC-3EC2503375B7}" srcOrd="9" destOrd="0" presId="urn:microsoft.com/office/officeart/2005/8/layout/list1"/>
    <dgm:cxn modelId="{6B21443F-3540-4471-AAD7-E2866180B419}" type="presParOf" srcId="{EC81E300-E58E-48C6-A083-AFCC60B6D8CF}" destId="{9246EC75-1105-4E05-8C3A-95C7DECD0B4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1FD3BC-A961-4C6F-9A97-A5D360378C9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85A63C-D8B4-42DC-8834-AA38D5DD0AC3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800" b="1" dirty="0"/>
            <a:t>Overview:</a:t>
          </a:r>
        </a:p>
      </dgm:t>
    </dgm:pt>
    <dgm:pt modelId="{DCF592CB-62F2-475E-8AE9-AC530824C85D}" type="parTrans" cxnId="{ED1B72B8-15A8-46BA-9051-1A579A81885B}">
      <dgm:prSet/>
      <dgm:spPr/>
      <dgm:t>
        <a:bodyPr/>
        <a:lstStyle/>
        <a:p>
          <a:endParaRPr lang="en-US"/>
        </a:p>
      </dgm:t>
    </dgm:pt>
    <dgm:pt modelId="{3B810782-1598-4C8B-8C8E-97BC6C0F7F59}" type="sibTrans" cxnId="{ED1B72B8-15A8-46BA-9051-1A579A81885B}">
      <dgm:prSet/>
      <dgm:spPr/>
      <dgm:t>
        <a:bodyPr/>
        <a:lstStyle/>
        <a:p>
          <a:endParaRPr lang="en-US"/>
        </a:p>
      </dgm:t>
    </dgm:pt>
    <dgm:pt modelId="{CC00A6E5-50BE-4459-AA3B-AF0FEB65E18A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b="1" kern="1200" dirty="0"/>
            <a:t>Symmetric Encryption: </a:t>
          </a:r>
          <a:r>
            <a:rPr lang="en-US" sz="1400" kern="1200" dirty="0"/>
            <a:t>Uses the same key for both encryption and decryption.</a:t>
          </a:r>
        </a:p>
      </dgm:t>
    </dgm:pt>
    <dgm:pt modelId="{57E363F1-B1B8-45BA-B71A-A1AEB7E7648B}" type="parTrans" cxnId="{0921AEC4-55DE-4F29-BA66-875514121B3D}">
      <dgm:prSet/>
      <dgm:spPr/>
      <dgm:t>
        <a:bodyPr/>
        <a:lstStyle/>
        <a:p>
          <a:endParaRPr lang="en-US"/>
        </a:p>
      </dgm:t>
    </dgm:pt>
    <dgm:pt modelId="{32C1900C-BAEB-45E8-81DB-07796CB8FE60}" type="sibTrans" cxnId="{0921AEC4-55DE-4F29-BA66-875514121B3D}">
      <dgm:prSet/>
      <dgm:spPr/>
      <dgm:t>
        <a:bodyPr/>
        <a:lstStyle/>
        <a:p>
          <a:endParaRPr lang="en-US"/>
        </a:p>
      </dgm:t>
    </dgm:pt>
    <dgm:pt modelId="{65238527-933D-4CB9-9F4A-F5E35608621D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Block Cipher: </a:t>
          </a:r>
          <a:r>
            <a:rPr lang="en-US" sz="1400" kern="1200" dirty="0"/>
            <a:t>Encrypts data in 64-bit blocks.</a:t>
          </a:r>
        </a:p>
      </dgm:t>
    </dgm:pt>
    <dgm:pt modelId="{01EB898D-A453-4863-AEFA-FB53FC44E751}" type="parTrans" cxnId="{6229368B-0DD1-4A84-A38B-AEB46652D46C}">
      <dgm:prSet/>
      <dgm:spPr/>
      <dgm:t>
        <a:bodyPr/>
        <a:lstStyle/>
        <a:p>
          <a:endParaRPr lang="en-US"/>
        </a:p>
      </dgm:t>
    </dgm:pt>
    <dgm:pt modelId="{E7F4B2C0-F5CF-41B2-B4E9-B5F88C24D79E}" type="sibTrans" cxnId="{6229368B-0DD1-4A84-A38B-AEB46652D46C}">
      <dgm:prSet/>
      <dgm:spPr/>
      <dgm:t>
        <a:bodyPr/>
        <a:lstStyle/>
        <a:p>
          <a:endParaRPr lang="en-US"/>
        </a:p>
      </dgm:t>
    </dgm:pt>
    <dgm:pt modelId="{85A9727F-B0E1-4FFB-91F0-E2A790625EE4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Key Size: </a:t>
          </a:r>
          <a:r>
            <a:rPr lang="en-US" sz="1400" kern="1200" dirty="0"/>
            <a:t>Variable key length ranging from 32 to 448 bits.</a:t>
          </a:r>
        </a:p>
      </dgm:t>
    </dgm:pt>
    <dgm:pt modelId="{FDAD1DEE-8CC2-4691-8FA3-D03F447B0C7D}" type="parTrans" cxnId="{F5461D4B-FB98-44D3-BE89-957D4F5E2861}">
      <dgm:prSet/>
      <dgm:spPr/>
      <dgm:t>
        <a:bodyPr/>
        <a:lstStyle/>
        <a:p>
          <a:endParaRPr lang="en-US"/>
        </a:p>
      </dgm:t>
    </dgm:pt>
    <dgm:pt modelId="{4DEECF6B-E0BD-47E9-BB1F-21B2C4A62743}" type="sibTrans" cxnId="{F5461D4B-FB98-44D3-BE89-957D4F5E2861}">
      <dgm:prSet/>
      <dgm:spPr/>
      <dgm:t>
        <a:bodyPr/>
        <a:lstStyle/>
        <a:p>
          <a:endParaRPr lang="en-US"/>
        </a:p>
      </dgm:t>
    </dgm:pt>
    <dgm:pt modelId="{F7341F66-B23C-41C9-892A-B128F45E7342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800" b="1" dirty="0"/>
            <a:t>Advantages:</a:t>
          </a:r>
        </a:p>
      </dgm:t>
    </dgm:pt>
    <dgm:pt modelId="{5BDC5812-CE5E-45E1-B095-682036971438}" type="parTrans" cxnId="{17BA7916-4587-4B6A-8E2D-C37C8C7B6787}">
      <dgm:prSet/>
      <dgm:spPr/>
      <dgm:t>
        <a:bodyPr/>
        <a:lstStyle/>
        <a:p>
          <a:endParaRPr lang="en-US"/>
        </a:p>
      </dgm:t>
    </dgm:pt>
    <dgm:pt modelId="{38C23240-1E2B-41D1-8139-8D32726A11A2}" type="sibTrans" cxnId="{17BA7916-4587-4B6A-8E2D-C37C8C7B6787}">
      <dgm:prSet/>
      <dgm:spPr/>
      <dgm:t>
        <a:bodyPr/>
        <a:lstStyle/>
        <a:p>
          <a:endParaRPr lang="en-US"/>
        </a:p>
      </dgm:t>
    </dgm:pt>
    <dgm:pt modelId="{53467C7F-3422-4686-AB65-B4094CB40731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Speed</a:t>
          </a:r>
          <a:r>
            <a:rPr lang="en-US" sz="1400" kern="1200" dirty="0"/>
            <a:t>: Known for its fast encryption and decryption speeds.</a:t>
          </a:r>
        </a:p>
      </dgm:t>
    </dgm:pt>
    <dgm:pt modelId="{8449CB38-073E-4E74-868A-85420583E509}" type="parTrans" cxnId="{FDA758A9-5240-4AEE-B8B6-CF1082FA87E8}">
      <dgm:prSet/>
      <dgm:spPr/>
      <dgm:t>
        <a:bodyPr/>
        <a:lstStyle/>
        <a:p>
          <a:endParaRPr lang="en-US"/>
        </a:p>
      </dgm:t>
    </dgm:pt>
    <dgm:pt modelId="{CF038450-937E-4A7C-919A-308EBF03F228}" type="sibTrans" cxnId="{FDA758A9-5240-4AEE-B8B6-CF1082FA87E8}">
      <dgm:prSet/>
      <dgm:spPr/>
      <dgm:t>
        <a:bodyPr/>
        <a:lstStyle/>
        <a:p>
          <a:endParaRPr lang="en-US"/>
        </a:p>
      </dgm:t>
    </dgm:pt>
    <dgm:pt modelId="{BAB1A23F-FBDE-4BAE-871B-7A6F0D7FFF26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Flexibility: </a:t>
          </a:r>
          <a:r>
            <a:rPr lang="en-US" sz="1400" kern="1200" dirty="0"/>
            <a:t>Allows users to select key lengths, balancing security and performance.</a:t>
          </a:r>
        </a:p>
      </dgm:t>
    </dgm:pt>
    <dgm:pt modelId="{3A19681D-06C1-4DD9-8E40-9C6F37DB14D1}" type="parTrans" cxnId="{68BD8568-1C7B-4A52-963A-019301DF6488}">
      <dgm:prSet/>
      <dgm:spPr/>
      <dgm:t>
        <a:bodyPr/>
        <a:lstStyle/>
        <a:p>
          <a:endParaRPr lang="en-US"/>
        </a:p>
      </dgm:t>
    </dgm:pt>
    <dgm:pt modelId="{28DC9088-68AC-46C9-A7D0-858A718F187C}" type="sibTrans" cxnId="{68BD8568-1C7B-4A52-963A-019301DF6488}">
      <dgm:prSet/>
      <dgm:spPr/>
      <dgm:t>
        <a:bodyPr/>
        <a:lstStyle/>
        <a:p>
          <a:endParaRPr lang="en-US"/>
        </a:p>
      </dgm:t>
    </dgm:pt>
    <dgm:pt modelId="{224CC01D-E19D-4F0F-AF69-7351D6E03C2A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Security: </a:t>
          </a:r>
          <a:r>
            <a:rPr lang="en-US" sz="1400" kern="1200" dirty="0"/>
            <a:t>Resistant to known attacks; considered very secure when using longer key lengths.</a:t>
          </a:r>
        </a:p>
      </dgm:t>
    </dgm:pt>
    <dgm:pt modelId="{2A794B5B-95AF-413D-93A5-5A26C22F6518}" type="parTrans" cxnId="{A9123099-E13A-4A52-970A-2C1CBF4EA3CB}">
      <dgm:prSet/>
      <dgm:spPr/>
      <dgm:t>
        <a:bodyPr/>
        <a:lstStyle/>
        <a:p>
          <a:endParaRPr lang="en-US"/>
        </a:p>
      </dgm:t>
    </dgm:pt>
    <dgm:pt modelId="{F45753EB-93DE-4E8A-B2A1-7261577710AE}" type="sibTrans" cxnId="{A9123099-E13A-4A52-970A-2C1CBF4EA3CB}">
      <dgm:prSet/>
      <dgm:spPr/>
      <dgm:t>
        <a:bodyPr/>
        <a:lstStyle/>
        <a:p>
          <a:endParaRPr lang="en-US"/>
        </a:p>
      </dgm:t>
    </dgm:pt>
    <dgm:pt modelId="{34A33C54-48EF-4D2F-A8D0-244B39E66D33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800" b="1" dirty="0"/>
            <a:t>Key Features:</a:t>
          </a:r>
        </a:p>
      </dgm:t>
    </dgm:pt>
    <dgm:pt modelId="{C92A91AA-242A-42CE-9566-E5AD20CEB47E}" type="parTrans" cxnId="{E817911E-B2A6-4416-8D93-328F3B400657}">
      <dgm:prSet/>
      <dgm:spPr/>
      <dgm:t>
        <a:bodyPr/>
        <a:lstStyle/>
        <a:p>
          <a:endParaRPr lang="en-US"/>
        </a:p>
      </dgm:t>
    </dgm:pt>
    <dgm:pt modelId="{F8355B36-31B9-4913-8135-DE43A311F964}" type="sibTrans" cxnId="{E817911E-B2A6-4416-8D93-328F3B400657}">
      <dgm:prSet/>
      <dgm:spPr/>
      <dgm:t>
        <a:bodyPr/>
        <a:lstStyle/>
        <a:p>
          <a:endParaRPr lang="en-US"/>
        </a:p>
      </dgm:t>
    </dgm:pt>
    <dgm:pt modelId="{D0430284-9985-4A9B-9E57-ECBFC0D60F88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Variable Key Length: </a:t>
          </a:r>
          <a:r>
            <a:rPr lang="en-US" sz="1400" kern="1200" dirty="0"/>
            <a:t>Users can choose key sizes to meet specific security needs.</a:t>
          </a:r>
        </a:p>
      </dgm:t>
    </dgm:pt>
    <dgm:pt modelId="{E5433668-DDF9-4DBE-8F82-978D4E798171}" type="parTrans" cxnId="{73D90C3A-D7C8-4CB3-B7E8-8E74BD34F6F7}">
      <dgm:prSet/>
      <dgm:spPr/>
      <dgm:t>
        <a:bodyPr/>
        <a:lstStyle/>
        <a:p>
          <a:endParaRPr lang="en-US"/>
        </a:p>
      </dgm:t>
    </dgm:pt>
    <dgm:pt modelId="{3F04E54F-ADC9-41B7-834B-0A7FB2BE5ADE}" type="sibTrans" cxnId="{73D90C3A-D7C8-4CB3-B7E8-8E74BD34F6F7}">
      <dgm:prSet/>
      <dgm:spPr/>
      <dgm:t>
        <a:bodyPr/>
        <a:lstStyle/>
        <a:p>
          <a:endParaRPr lang="en-US"/>
        </a:p>
      </dgm:t>
    </dgm:pt>
    <dgm:pt modelId="{503CB476-EE0B-4F4E-BF94-B4E1EDD64610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Compactness: </a:t>
          </a:r>
          <a:r>
            <a:rPr lang="en-US" sz="1400" kern="1200" dirty="0"/>
            <a:t>Efficient in terms of memory usage and performance.</a:t>
          </a:r>
        </a:p>
      </dgm:t>
    </dgm:pt>
    <dgm:pt modelId="{11660448-8FC8-488F-A5FB-5B8677E7C215}" type="parTrans" cxnId="{4BD0253F-71B8-41E9-9289-E81390AB2CB1}">
      <dgm:prSet/>
      <dgm:spPr/>
      <dgm:t>
        <a:bodyPr/>
        <a:lstStyle/>
        <a:p>
          <a:endParaRPr lang="en-US"/>
        </a:p>
      </dgm:t>
    </dgm:pt>
    <dgm:pt modelId="{3DF2BF29-9514-42EC-9DDC-BA59C432E69D}" type="sibTrans" cxnId="{4BD0253F-71B8-41E9-9289-E81390AB2CB1}">
      <dgm:prSet/>
      <dgm:spPr/>
      <dgm:t>
        <a:bodyPr/>
        <a:lstStyle/>
        <a:p>
          <a:endParaRPr lang="en-US"/>
        </a:p>
      </dgm:t>
    </dgm:pt>
    <dgm:pt modelId="{43FBBC09-ABBB-41E2-9C30-F1BB405DE6CC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Widely Available: </a:t>
          </a:r>
          <a:r>
            <a:rPr lang="en-US" sz="1400" kern="1200" dirty="0"/>
            <a:t>Freely available and unpatented, making it accessible for various applications.</a:t>
          </a:r>
        </a:p>
      </dgm:t>
    </dgm:pt>
    <dgm:pt modelId="{D9D484F5-0EE9-406C-843C-7B801D541189}" type="parTrans" cxnId="{B44B4381-A566-4ED9-9EF8-A4EF98A21AD1}">
      <dgm:prSet/>
      <dgm:spPr/>
      <dgm:t>
        <a:bodyPr/>
        <a:lstStyle/>
        <a:p>
          <a:endParaRPr lang="en-US"/>
        </a:p>
      </dgm:t>
    </dgm:pt>
    <dgm:pt modelId="{0F5C42A9-7808-4003-85C8-2D467998A298}" type="sibTrans" cxnId="{B44B4381-A566-4ED9-9EF8-A4EF98A21AD1}">
      <dgm:prSet/>
      <dgm:spPr/>
      <dgm:t>
        <a:bodyPr/>
        <a:lstStyle/>
        <a:p>
          <a:endParaRPr lang="en-US"/>
        </a:p>
      </dgm:t>
    </dgm:pt>
    <dgm:pt modelId="{0EA90181-7B6F-48C0-81B8-07237C374785}" type="pres">
      <dgm:prSet presAssocID="{121FD3BC-A961-4C6F-9A97-A5D360378C92}" presName="linear" presStyleCnt="0">
        <dgm:presLayoutVars>
          <dgm:dir/>
          <dgm:animLvl val="lvl"/>
          <dgm:resizeHandles val="exact"/>
        </dgm:presLayoutVars>
      </dgm:prSet>
      <dgm:spPr/>
    </dgm:pt>
    <dgm:pt modelId="{6A1A0252-2681-441F-9F01-5C1ACA911CB0}" type="pres">
      <dgm:prSet presAssocID="{1685A63C-D8B4-42DC-8834-AA38D5DD0AC3}" presName="parentLin" presStyleCnt="0"/>
      <dgm:spPr/>
    </dgm:pt>
    <dgm:pt modelId="{74B54E1E-93AC-46C1-9344-50D94B7DD4D8}" type="pres">
      <dgm:prSet presAssocID="{1685A63C-D8B4-42DC-8834-AA38D5DD0AC3}" presName="parentLeftMargin" presStyleLbl="node1" presStyleIdx="0" presStyleCnt="3"/>
      <dgm:spPr/>
    </dgm:pt>
    <dgm:pt modelId="{EE4861DD-4090-41CD-9260-463C1DBCF536}" type="pres">
      <dgm:prSet presAssocID="{1685A63C-D8B4-42DC-8834-AA38D5DD0AC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BCE2F93-4C72-4F33-AD5C-4981B535136C}" type="pres">
      <dgm:prSet presAssocID="{1685A63C-D8B4-42DC-8834-AA38D5DD0AC3}" presName="negativeSpace" presStyleCnt="0"/>
      <dgm:spPr/>
    </dgm:pt>
    <dgm:pt modelId="{B534E75F-572C-49B7-B0DA-6E956DA4D51D}" type="pres">
      <dgm:prSet presAssocID="{1685A63C-D8B4-42DC-8834-AA38D5DD0AC3}" presName="childText" presStyleLbl="conFgAcc1" presStyleIdx="0" presStyleCnt="3">
        <dgm:presLayoutVars>
          <dgm:bulletEnabled val="1"/>
        </dgm:presLayoutVars>
      </dgm:prSet>
      <dgm:spPr/>
    </dgm:pt>
    <dgm:pt modelId="{5850AF0E-DD9D-47ED-9518-E3FED9EAAE0B}" type="pres">
      <dgm:prSet presAssocID="{3B810782-1598-4C8B-8C8E-97BC6C0F7F59}" presName="spaceBetweenRectangles" presStyleCnt="0"/>
      <dgm:spPr/>
    </dgm:pt>
    <dgm:pt modelId="{F4CFF609-CED1-4B00-87A1-E8177F58E438}" type="pres">
      <dgm:prSet presAssocID="{F7341F66-B23C-41C9-892A-B128F45E7342}" presName="parentLin" presStyleCnt="0"/>
      <dgm:spPr/>
    </dgm:pt>
    <dgm:pt modelId="{A76B9712-4605-4754-A976-9829C37EEE63}" type="pres">
      <dgm:prSet presAssocID="{F7341F66-B23C-41C9-892A-B128F45E7342}" presName="parentLeftMargin" presStyleLbl="node1" presStyleIdx="0" presStyleCnt="3"/>
      <dgm:spPr/>
    </dgm:pt>
    <dgm:pt modelId="{99197721-AA82-414C-BBD5-191833A89D8E}" type="pres">
      <dgm:prSet presAssocID="{F7341F66-B23C-41C9-892A-B128F45E734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A3ABEC9-6D1A-4BC0-B9C6-B7D4F7D45126}" type="pres">
      <dgm:prSet presAssocID="{F7341F66-B23C-41C9-892A-B128F45E7342}" presName="negativeSpace" presStyleCnt="0"/>
      <dgm:spPr/>
    </dgm:pt>
    <dgm:pt modelId="{72A27C9B-BE1B-460B-A5FF-A5DE239A0AAD}" type="pres">
      <dgm:prSet presAssocID="{F7341F66-B23C-41C9-892A-B128F45E7342}" presName="childText" presStyleLbl="conFgAcc1" presStyleIdx="1" presStyleCnt="3">
        <dgm:presLayoutVars>
          <dgm:bulletEnabled val="1"/>
        </dgm:presLayoutVars>
      </dgm:prSet>
      <dgm:spPr/>
    </dgm:pt>
    <dgm:pt modelId="{154CF015-01B7-4492-A404-5563ACBD338F}" type="pres">
      <dgm:prSet presAssocID="{38C23240-1E2B-41D1-8139-8D32726A11A2}" presName="spaceBetweenRectangles" presStyleCnt="0"/>
      <dgm:spPr/>
    </dgm:pt>
    <dgm:pt modelId="{0A13C147-C777-44F4-9DC6-748EE272ACBC}" type="pres">
      <dgm:prSet presAssocID="{34A33C54-48EF-4D2F-A8D0-244B39E66D33}" presName="parentLin" presStyleCnt="0"/>
      <dgm:spPr/>
    </dgm:pt>
    <dgm:pt modelId="{DB3EAD96-8166-4A16-9E7F-7A283B1D0B26}" type="pres">
      <dgm:prSet presAssocID="{34A33C54-48EF-4D2F-A8D0-244B39E66D33}" presName="parentLeftMargin" presStyleLbl="node1" presStyleIdx="1" presStyleCnt="3"/>
      <dgm:spPr/>
    </dgm:pt>
    <dgm:pt modelId="{670B0D15-7BDA-40B1-9A14-657B3C430979}" type="pres">
      <dgm:prSet presAssocID="{34A33C54-48EF-4D2F-A8D0-244B39E66D3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F11F21C-B2BB-4D4C-8F3E-70738307799C}" type="pres">
      <dgm:prSet presAssocID="{34A33C54-48EF-4D2F-A8D0-244B39E66D33}" presName="negativeSpace" presStyleCnt="0"/>
      <dgm:spPr/>
    </dgm:pt>
    <dgm:pt modelId="{D034CA8F-5358-4C7C-88BE-028BDED1CCFF}" type="pres">
      <dgm:prSet presAssocID="{34A33C54-48EF-4D2F-A8D0-244B39E66D3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A406800-6179-4FAE-B15A-857770E80EB6}" type="presOf" srcId="{224CC01D-E19D-4F0F-AF69-7351D6E03C2A}" destId="{72A27C9B-BE1B-460B-A5FF-A5DE239A0AAD}" srcOrd="0" destOrd="2" presId="urn:microsoft.com/office/officeart/2005/8/layout/list1"/>
    <dgm:cxn modelId="{6CA1200A-343D-4352-8646-A8321191B4BE}" type="presOf" srcId="{1685A63C-D8B4-42DC-8834-AA38D5DD0AC3}" destId="{74B54E1E-93AC-46C1-9344-50D94B7DD4D8}" srcOrd="0" destOrd="0" presId="urn:microsoft.com/office/officeart/2005/8/layout/list1"/>
    <dgm:cxn modelId="{4E83BB13-0E25-40A0-875E-5928021009B4}" type="presOf" srcId="{D0430284-9985-4A9B-9E57-ECBFC0D60F88}" destId="{D034CA8F-5358-4C7C-88BE-028BDED1CCFF}" srcOrd="0" destOrd="0" presId="urn:microsoft.com/office/officeart/2005/8/layout/list1"/>
    <dgm:cxn modelId="{17BA7916-4587-4B6A-8E2D-C37C8C7B6787}" srcId="{121FD3BC-A961-4C6F-9A97-A5D360378C92}" destId="{F7341F66-B23C-41C9-892A-B128F45E7342}" srcOrd="1" destOrd="0" parTransId="{5BDC5812-CE5E-45E1-B095-682036971438}" sibTransId="{38C23240-1E2B-41D1-8139-8D32726A11A2}"/>
    <dgm:cxn modelId="{8710581D-AA01-496D-AE6F-5BAFA4ECF526}" type="presOf" srcId="{85A9727F-B0E1-4FFB-91F0-E2A790625EE4}" destId="{B534E75F-572C-49B7-B0DA-6E956DA4D51D}" srcOrd="0" destOrd="2" presId="urn:microsoft.com/office/officeart/2005/8/layout/list1"/>
    <dgm:cxn modelId="{E817911E-B2A6-4416-8D93-328F3B400657}" srcId="{121FD3BC-A961-4C6F-9A97-A5D360378C92}" destId="{34A33C54-48EF-4D2F-A8D0-244B39E66D33}" srcOrd="2" destOrd="0" parTransId="{C92A91AA-242A-42CE-9566-E5AD20CEB47E}" sibTransId="{F8355B36-31B9-4913-8135-DE43A311F964}"/>
    <dgm:cxn modelId="{7B64B62B-36B4-4182-84D1-6E7AF86FB8D0}" type="presOf" srcId="{503CB476-EE0B-4F4E-BF94-B4E1EDD64610}" destId="{D034CA8F-5358-4C7C-88BE-028BDED1CCFF}" srcOrd="0" destOrd="1" presId="urn:microsoft.com/office/officeart/2005/8/layout/list1"/>
    <dgm:cxn modelId="{73D90C3A-D7C8-4CB3-B7E8-8E74BD34F6F7}" srcId="{34A33C54-48EF-4D2F-A8D0-244B39E66D33}" destId="{D0430284-9985-4A9B-9E57-ECBFC0D60F88}" srcOrd="0" destOrd="0" parTransId="{E5433668-DDF9-4DBE-8F82-978D4E798171}" sibTransId="{3F04E54F-ADC9-41B7-834B-0A7FB2BE5ADE}"/>
    <dgm:cxn modelId="{4BD0253F-71B8-41E9-9289-E81390AB2CB1}" srcId="{34A33C54-48EF-4D2F-A8D0-244B39E66D33}" destId="{503CB476-EE0B-4F4E-BF94-B4E1EDD64610}" srcOrd="1" destOrd="0" parTransId="{11660448-8FC8-488F-A5FB-5B8677E7C215}" sibTransId="{3DF2BF29-9514-42EC-9DDC-BA59C432E69D}"/>
    <dgm:cxn modelId="{F9F82A61-BF3B-4228-B92D-37A3EDD7BA76}" type="presOf" srcId="{CC00A6E5-50BE-4459-AA3B-AF0FEB65E18A}" destId="{B534E75F-572C-49B7-B0DA-6E956DA4D51D}" srcOrd="0" destOrd="0" presId="urn:microsoft.com/office/officeart/2005/8/layout/list1"/>
    <dgm:cxn modelId="{7D494B48-6710-43BC-9AE1-A63C42799286}" type="presOf" srcId="{53467C7F-3422-4686-AB65-B4094CB40731}" destId="{72A27C9B-BE1B-460B-A5FF-A5DE239A0AAD}" srcOrd="0" destOrd="0" presId="urn:microsoft.com/office/officeart/2005/8/layout/list1"/>
    <dgm:cxn modelId="{68BD8568-1C7B-4A52-963A-019301DF6488}" srcId="{F7341F66-B23C-41C9-892A-B128F45E7342}" destId="{BAB1A23F-FBDE-4BAE-871B-7A6F0D7FFF26}" srcOrd="1" destOrd="0" parTransId="{3A19681D-06C1-4DD9-8E40-9C6F37DB14D1}" sibTransId="{28DC9088-68AC-46C9-A7D0-858A718F187C}"/>
    <dgm:cxn modelId="{66CDF569-184F-4C14-BEF2-A1F6C810D95D}" type="presOf" srcId="{121FD3BC-A961-4C6F-9A97-A5D360378C92}" destId="{0EA90181-7B6F-48C0-81B8-07237C374785}" srcOrd="0" destOrd="0" presId="urn:microsoft.com/office/officeart/2005/8/layout/list1"/>
    <dgm:cxn modelId="{F5461D4B-FB98-44D3-BE89-957D4F5E2861}" srcId="{1685A63C-D8B4-42DC-8834-AA38D5DD0AC3}" destId="{85A9727F-B0E1-4FFB-91F0-E2A790625EE4}" srcOrd="2" destOrd="0" parTransId="{FDAD1DEE-8CC2-4691-8FA3-D03F447B0C7D}" sibTransId="{4DEECF6B-E0BD-47E9-BB1F-21B2C4A62743}"/>
    <dgm:cxn modelId="{1BD2257B-CB73-47A3-A7AA-4DC54663E8BA}" type="presOf" srcId="{F7341F66-B23C-41C9-892A-B128F45E7342}" destId="{99197721-AA82-414C-BBD5-191833A89D8E}" srcOrd="1" destOrd="0" presId="urn:microsoft.com/office/officeart/2005/8/layout/list1"/>
    <dgm:cxn modelId="{B44B4381-A566-4ED9-9EF8-A4EF98A21AD1}" srcId="{34A33C54-48EF-4D2F-A8D0-244B39E66D33}" destId="{43FBBC09-ABBB-41E2-9C30-F1BB405DE6CC}" srcOrd="2" destOrd="0" parTransId="{D9D484F5-0EE9-406C-843C-7B801D541189}" sibTransId="{0F5C42A9-7808-4003-85C8-2D467998A298}"/>
    <dgm:cxn modelId="{EA102C89-7820-40D9-A81E-56840838C30C}" type="presOf" srcId="{1685A63C-D8B4-42DC-8834-AA38D5DD0AC3}" destId="{EE4861DD-4090-41CD-9260-463C1DBCF536}" srcOrd="1" destOrd="0" presId="urn:microsoft.com/office/officeart/2005/8/layout/list1"/>
    <dgm:cxn modelId="{6229368B-0DD1-4A84-A38B-AEB46652D46C}" srcId="{1685A63C-D8B4-42DC-8834-AA38D5DD0AC3}" destId="{65238527-933D-4CB9-9F4A-F5E35608621D}" srcOrd="1" destOrd="0" parTransId="{01EB898D-A453-4863-AEFA-FB53FC44E751}" sibTransId="{E7F4B2C0-F5CF-41B2-B4E9-B5F88C24D79E}"/>
    <dgm:cxn modelId="{E7732295-BF3B-4DBB-95D9-6BCC21D99B07}" type="presOf" srcId="{BAB1A23F-FBDE-4BAE-871B-7A6F0D7FFF26}" destId="{72A27C9B-BE1B-460B-A5FF-A5DE239A0AAD}" srcOrd="0" destOrd="1" presId="urn:microsoft.com/office/officeart/2005/8/layout/list1"/>
    <dgm:cxn modelId="{A9123099-E13A-4A52-970A-2C1CBF4EA3CB}" srcId="{F7341F66-B23C-41C9-892A-B128F45E7342}" destId="{224CC01D-E19D-4F0F-AF69-7351D6E03C2A}" srcOrd="2" destOrd="0" parTransId="{2A794B5B-95AF-413D-93A5-5A26C22F6518}" sibTransId="{F45753EB-93DE-4E8A-B2A1-7261577710AE}"/>
    <dgm:cxn modelId="{0B1DB19F-EDD4-4BB6-96E3-8F5B6757388F}" type="presOf" srcId="{34A33C54-48EF-4D2F-A8D0-244B39E66D33}" destId="{670B0D15-7BDA-40B1-9A14-657B3C430979}" srcOrd="1" destOrd="0" presId="urn:microsoft.com/office/officeart/2005/8/layout/list1"/>
    <dgm:cxn modelId="{FDA758A9-5240-4AEE-B8B6-CF1082FA87E8}" srcId="{F7341F66-B23C-41C9-892A-B128F45E7342}" destId="{53467C7F-3422-4686-AB65-B4094CB40731}" srcOrd="0" destOrd="0" parTransId="{8449CB38-073E-4E74-868A-85420583E509}" sibTransId="{CF038450-937E-4A7C-919A-308EBF03F228}"/>
    <dgm:cxn modelId="{F469C7AD-A22D-4318-916A-7A7A0FF2F0B6}" type="presOf" srcId="{F7341F66-B23C-41C9-892A-B128F45E7342}" destId="{A76B9712-4605-4754-A976-9829C37EEE63}" srcOrd="0" destOrd="0" presId="urn:microsoft.com/office/officeart/2005/8/layout/list1"/>
    <dgm:cxn modelId="{290386AE-D295-462C-8C96-EC4DE67D6587}" type="presOf" srcId="{34A33C54-48EF-4D2F-A8D0-244B39E66D33}" destId="{DB3EAD96-8166-4A16-9E7F-7A283B1D0B26}" srcOrd="0" destOrd="0" presId="urn:microsoft.com/office/officeart/2005/8/layout/list1"/>
    <dgm:cxn modelId="{ED1B72B8-15A8-46BA-9051-1A579A81885B}" srcId="{121FD3BC-A961-4C6F-9A97-A5D360378C92}" destId="{1685A63C-D8B4-42DC-8834-AA38D5DD0AC3}" srcOrd="0" destOrd="0" parTransId="{DCF592CB-62F2-475E-8AE9-AC530824C85D}" sibTransId="{3B810782-1598-4C8B-8C8E-97BC6C0F7F59}"/>
    <dgm:cxn modelId="{0921AEC4-55DE-4F29-BA66-875514121B3D}" srcId="{1685A63C-D8B4-42DC-8834-AA38D5DD0AC3}" destId="{CC00A6E5-50BE-4459-AA3B-AF0FEB65E18A}" srcOrd="0" destOrd="0" parTransId="{57E363F1-B1B8-45BA-B71A-A1AEB7E7648B}" sibTransId="{32C1900C-BAEB-45E8-81DB-07796CB8FE60}"/>
    <dgm:cxn modelId="{01B7E5C6-3C41-48C8-AB86-79165D92C4AF}" type="presOf" srcId="{65238527-933D-4CB9-9F4A-F5E35608621D}" destId="{B534E75F-572C-49B7-B0DA-6E956DA4D51D}" srcOrd="0" destOrd="1" presId="urn:microsoft.com/office/officeart/2005/8/layout/list1"/>
    <dgm:cxn modelId="{72D9A7F1-9F9B-4CC7-818D-FC9604C0A469}" type="presOf" srcId="{43FBBC09-ABBB-41E2-9C30-F1BB405DE6CC}" destId="{D034CA8F-5358-4C7C-88BE-028BDED1CCFF}" srcOrd="0" destOrd="2" presId="urn:microsoft.com/office/officeart/2005/8/layout/list1"/>
    <dgm:cxn modelId="{B16ABA7B-77F9-4DCB-B757-5186068E9C56}" type="presParOf" srcId="{0EA90181-7B6F-48C0-81B8-07237C374785}" destId="{6A1A0252-2681-441F-9F01-5C1ACA911CB0}" srcOrd="0" destOrd="0" presId="urn:microsoft.com/office/officeart/2005/8/layout/list1"/>
    <dgm:cxn modelId="{6A516498-ABD3-44AB-AC0F-9832E88B2360}" type="presParOf" srcId="{6A1A0252-2681-441F-9F01-5C1ACA911CB0}" destId="{74B54E1E-93AC-46C1-9344-50D94B7DD4D8}" srcOrd="0" destOrd="0" presId="urn:microsoft.com/office/officeart/2005/8/layout/list1"/>
    <dgm:cxn modelId="{3FCBF2A9-209A-48D1-99FB-EDE27BF50F89}" type="presParOf" srcId="{6A1A0252-2681-441F-9F01-5C1ACA911CB0}" destId="{EE4861DD-4090-41CD-9260-463C1DBCF536}" srcOrd="1" destOrd="0" presId="urn:microsoft.com/office/officeart/2005/8/layout/list1"/>
    <dgm:cxn modelId="{0B5C990D-C063-4FD8-8154-54EABD299A92}" type="presParOf" srcId="{0EA90181-7B6F-48C0-81B8-07237C374785}" destId="{DBCE2F93-4C72-4F33-AD5C-4981B535136C}" srcOrd="1" destOrd="0" presId="urn:microsoft.com/office/officeart/2005/8/layout/list1"/>
    <dgm:cxn modelId="{5B8E6F8A-0C0D-40BE-830A-FB2615BCE490}" type="presParOf" srcId="{0EA90181-7B6F-48C0-81B8-07237C374785}" destId="{B534E75F-572C-49B7-B0DA-6E956DA4D51D}" srcOrd="2" destOrd="0" presId="urn:microsoft.com/office/officeart/2005/8/layout/list1"/>
    <dgm:cxn modelId="{7CD4A31A-DE8D-42B6-9036-092BF5CDC33C}" type="presParOf" srcId="{0EA90181-7B6F-48C0-81B8-07237C374785}" destId="{5850AF0E-DD9D-47ED-9518-E3FED9EAAE0B}" srcOrd="3" destOrd="0" presId="urn:microsoft.com/office/officeart/2005/8/layout/list1"/>
    <dgm:cxn modelId="{96A3BBA5-D01F-4D95-9BCB-1F5224951B75}" type="presParOf" srcId="{0EA90181-7B6F-48C0-81B8-07237C374785}" destId="{F4CFF609-CED1-4B00-87A1-E8177F58E438}" srcOrd="4" destOrd="0" presId="urn:microsoft.com/office/officeart/2005/8/layout/list1"/>
    <dgm:cxn modelId="{9F73C381-CE89-46E1-B4E9-9E6A6C18571F}" type="presParOf" srcId="{F4CFF609-CED1-4B00-87A1-E8177F58E438}" destId="{A76B9712-4605-4754-A976-9829C37EEE63}" srcOrd="0" destOrd="0" presId="urn:microsoft.com/office/officeart/2005/8/layout/list1"/>
    <dgm:cxn modelId="{22577E36-D6E8-4E91-9297-EFD877A7BFBB}" type="presParOf" srcId="{F4CFF609-CED1-4B00-87A1-E8177F58E438}" destId="{99197721-AA82-414C-BBD5-191833A89D8E}" srcOrd="1" destOrd="0" presId="urn:microsoft.com/office/officeart/2005/8/layout/list1"/>
    <dgm:cxn modelId="{08B61E18-D251-4CB9-8DFC-A1EF206D9F1B}" type="presParOf" srcId="{0EA90181-7B6F-48C0-81B8-07237C374785}" destId="{4A3ABEC9-6D1A-4BC0-B9C6-B7D4F7D45126}" srcOrd="5" destOrd="0" presId="urn:microsoft.com/office/officeart/2005/8/layout/list1"/>
    <dgm:cxn modelId="{2F85C817-DD80-4005-9471-A60A7198165C}" type="presParOf" srcId="{0EA90181-7B6F-48C0-81B8-07237C374785}" destId="{72A27C9B-BE1B-460B-A5FF-A5DE239A0AAD}" srcOrd="6" destOrd="0" presId="urn:microsoft.com/office/officeart/2005/8/layout/list1"/>
    <dgm:cxn modelId="{14306E00-776F-4656-883C-CDBB432A411D}" type="presParOf" srcId="{0EA90181-7B6F-48C0-81B8-07237C374785}" destId="{154CF015-01B7-4492-A404-5563ACBD338F}" srcOrd="7" destOrd="0" presId="urn:microsoft.com/office/officeart/2005/8/layout/list1"/>
    <dgm:cxn modelId="{86D192CA-926A-49B4-B69F-162C9F1F0EC2}" type="presParOf" srcId="{0EA90181-7B6F-48C0-81B8-07237C374785}" destId="{0A13C147-C777-44F4-9DC6-748EE272ACBC}" srcOrd="8" destOrd="0" presId="urn:microsoft.com/office/officeart/2005/8/layout/list1"/>
    <dgm:cxn modelId="{1FE58209-CF13-4269-9D1B-F6D21F78FA2C}" type="presParOf" srcId="{0A13C147-C777-44F4-9DC6-748EE272ACBC}" destId="{DB3EAD96-8166-4A16-9E7F-7A283B1D0B26}" srcOrd="0" destOrd="0" presId="urn:microsoft.com/office/officeart/2005/8/layout/list1"/>
    <dgm:cxn modelId="{0842D256-00DF-4DB8-9DFC-A4EA44308499}" type="presParOf" srcId="{0A13C147-C777-44F4-9DC6-748EE272ACBC}" destId="{670B0D15-7BDA-40B1-9A14-657B3C430979}" srcOrd="1" destOrd="0" presId="urn:microsoft.com/office/officeart/2005/8/layout/list1"/>
    <dgm:cxn modelId="{A1AF990C-4E98-4140-A227-B3B2B06AF327}" type="presParOf" srcId="{0EA90181-7B6F-48C0-81B8-07237C374785}" destId="{EF11F21C-B2BB-4D4C-8F3E-70738307799C}" srcOrd="9" destOrd="0" presId="urn:microsoft.com/office/officeart/2005/8/layout/list1"/>
    <dgm:cxn modelId="{F5C30218-588C-4C09-8E5F-BE857B9DC964}" type="presParOf" srcId="{0EA90181-7B6F-48C0-81B8-07237C374785}" destId="{D034CA8F-5358-4C7C-88BE-028BDED1CCF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6DEE988-93F3-41D1-8A9F-DF83025554C4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136560C-3E07-48DB-B7C0-FD913C84F616}">
      <dgm:prSet custT="1"/>
      <dgm:spPr/>
      <dgm:t>
        <a:bodyPr/>
        <a:lstStyle/>
        <a:p>
          <a:r>
            <a:rPr lang="en-US" sz="1800" b="1" dirty="0"/>
            <a:t>Enhanced Security:</a:t>
          </a:r>
        </a:p>
      </dgm:t>
    </dgm:pt>
    <dgm:pt modelId="{263E5300-870F-4368-B665-E3B4952C53A0}" type="parTrans" cxnId="{F28FAA96-9FEA-4051-BBDB-E825BC57CAE8}">
      <dgm:prSet/>
      <dgm:spPr/>
      <dgm:t>
        <a:bodyPr/>
        <a:lstStyle/>
        <a:p>
          <a:endParaRPr lang="en-US"/>
        </a:p>
      </dgm:t>
    </dgm:pt>
    <dgm:pt modelId="{B28C4B3A-01B8-408C-A22A-782C1F7BB045}" type="sibTrans" cxnId="{F28FAA96-9FEA-4051-BBDB-E825BC57CAE8}">
      <dgm:prSet/>
      <dgm:spPr/>
      <dgm:t>
        <a:bodyPr/>
        <a:lstStyle/>
        <a:p>
          <a:endParaRPr lang="en-US"/>
        </a:p>
      </dgm:t>
    </dgm:pt>
    <dgm:pt modelId="{371F60EA-427F-42AF-B721-3363C9AA5608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b="1" kern="1200" dirty="0"/>
            <a:t>Protect Sensitive Data: </a:t>
          </a:r>
          <a:r>
            <a:rPr lang="en-US" sz="1400" kern="1200" dirty="0"/>
            <a:t>Ensures that sensitive information is secure during transfer and storage.</a:t>
          </a:r>
        </a:p>
      </dgm:t>
    </dgm:pt>
    <dgm:pt modelId="{5A6AAA2A-4727-4108-B7A9-D83169E40275}" type="parTrans" cxnId="{E23A9F4A-4EBA-4BA9-B999-6315A2A6EC46}">
      <dgm:prSet/>
      <dgm:spPr/>
      <dgm:t>
        <a:bodyPr/>
        <a:lstStyle/>
        <a:p>
          <a:endParaRPr lang="en-US"/>
        </a:p>
      </dgm:t>
    </dgm:pt>
    <dgm:pt modelId="{C0534035-C738-4D6C-B72E-A0924F5FABA2}" type="sibTrans" cxnId="{E23A9F4A-4EBA-4BA9-B999-6315A2A6EC46}">
      <dgm:prSet/>
      <dgm:spPr/>
      <dgm:t>
        <a:bodyPr/>
        <a:lstStyle/>
        <a:p>
          <a:endParaRPr lang="en-US"/>
        </a:p>
      </dgm:t>
    </dgm:pt>
    <dgm:pt modelId="{4675D4BF-CA9E-49A2-A0A9-49F500520FE7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Prevent Unauthorized Access: </a:t>
          </a:r>
          <a:r>
            <a:rPr lang="en-US" sz="1400" kern="1200" dirty="0"/>
            <a:t>Encryption helps keep data safe from hackers and unauthorized users.</a:t>
          </a:r>
        </a:p>
      </dgm:t>
    </dgm:pt>
    <dgm:pt modelId="{B9D80C9A-33A4-464E-9F60-FC259FB4232A}" type="parTrans" cxnId="{DB507DB7-6729-4DD0-91F0-0AA61BF61519}">
      <dgm:prSet/>
      <dgm:spPr/>
      <dgm:t>
        <a:bodyPr/>
        <a:lstStyle/>
        <a:p>
          <a:endParaRPr lang="en-US"/>
        </a:p>
      </dgm:t>
    </dgm:pt>
    <dgm:pt modelId="{BF33BD01-B560-468F-95C7-A51DACEC5E55}" type="sibTrans" cxnId="{DB507DB7-6729-4DD0-91F0-0AA61BF61519}">
      <dgm:prSet/>
      <dgm:spPr/>
      <dgm:t>
        <a:bodyPr/>
        <a:lstStyle/>
        <a:p>
          <a:endParaRPr lang="en-US"/>
        </a:p>
      </dgm:t>
    </dgm:pt>
    <dgm:pt modelId="{3C983A9F-A239-4271-96C4-FAED07A73EF2}">
      <dgm:prSet custT="1"/>
      <dgm:spPr/>
      <dgm:t>
        <a:bodyPr/>
        <a:lstStyle/>
        <a:p>
          <a:r>
            <a:rPr lang="en-US" sz="1800" b="1" dirty="0"/>
            <a:t>Data Integrity:</a:t>
          </a:r>
        </a:p>
      </dgm:t>
    </dgm:pt>
    <dgm:pt modelId="{53790D47-A14B-4308-88D7-752F799E4D1D}" type="parTrans" cxnId="{237C224A-AAC1-410C-9207-7F6CD8CFDDAC}">
      <dgm:prSet/>
      <dgm:spPr/>
      <dgm:t>
        <a:bodyPr/>
        <a:lstStyle/>
        <a:p>
          <a:endParaRPr lang="en-US"/>
        </a:p>
      </dgm:t>
    </dgm:pt>
    <dgm:pt modelId="{8CD28F1D-4D42-408C-B93B-1CDD2C481C60}" type="sibTrans" cxnId="{237C224A-AAC1-410C-9207-7F6CD8CFDDAC}">
      <dgm:prSet/>
      <dgm:spPr/>
      <dgm:t>
        <a:bodyPr/>
        <a:lstStyle/>
        <a:p>
          <a:endParaRPr lang="en-US"/>
        </a:p>
      </dgm:t>
    </dgm:pt>
    <dgm:pt modelId="{1FED66C2-15B8-45C4-8911-4BE3F51008EC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Maintain Data Accuracy: </a:t>
          </a:r>
          <a:r>
            <a:rPr lang="en-US" sz="1400" kern="1200" dirty="0"/>
            <a:t>Ensures data is not altered during transfer.</a:t>
          </a:r>
        </a:p>
      </dgm:t>
    </dgm:pt>
    <dgm:pt modelId="{DC9C9F78-805E-4643-86E8-91E91CCD03B6}" type="parTrans" cxnId="{A883242B-F159-4B78-A256-BA2F91B0F8DA}">
      <dgm:prSet/>
      <dgm:spPr/>
      <dgm:t>
        <a:bodyPr/>
        <a:lstStyle/>
        <a:p>
          <a:endParaRPr lang="en-US"/>
        </a:p>
      </dgm:t>
    </dgm:pt>
    <dgm:pt modelId="{2A3F6AE6-B234-44B6-BC2A-BD4784006A4A}" type="sibTrans" cxnId="{A883242B-F159-4B78-A256-BA2F91B0F8DA}">
      <dgm:prSet/>
      <dgm:spPr/>
      <dgm:t>
        <a:bodyPr/>
        <a:lstStyle/>
        <a:p>
          <a:endParaRPr lang="en-US"/>
        </a:p>
      </dgm:t>
    </dgm:pt>
    <dgm:pt modelId="{4CFDE150-55B8-4193-B171-F41E9680014E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Verify Data Authenticity</a:t>
          </a:r>
          <a:r>
            <a:rPr lang="en-US" sz="1400" kern="1200" dirty="0"/>
            <a:t>: Confirms the data received is exactly what was sent.</a:t>
          </a:r>
        </a:p>
      </dgm:t>
    </dgm:pt>
    <dgm:pt modelId="{1A15A1F4-A560-4EE1-B6D6-D5E651F95C69}" type="parTrans" cxnId="{D33F59C0-1E2D-489D-9E63-557F2FE7F6D3}">
      <dgm:prSet/>
      <dgm:spPr/>
      <dgm:t>
        <a:bodyPr/>
        <a:lstStyle/>
        <a:p>
          <a:endParaRPr lang="en-US"/>
        </a:p>
      </dgm:t>
    </dgm:pt>
    <dgm:pt modelId="{ED6E328A-EF80-4515-A097-D7EFD0B11120}" type="sibTrans" cxnId="{D33F59C0-1E2D-489D-9E63-557F2FE7F6D3}">
      <dgm:prSet/>
      <dgm:spPr/>
      <dgm:t>
        <a:bodyPr/>
        <a:lstStyle/>
        <a:p>
          <a:endParaRPr lang="en-US"/>
        </a:p>
      </dgm:t>
    </dgm:pt>
    <dgm:pt modelId="{8B86C294-B0C3-46D8-A69B-EED0F24695E3}">
      <dgm:prSet custT="1"/>
      <dgm:spPr/>
      <dgm:t>
        <a:bodyPr/>
        <a:lstStyle/>
        <a:p>
          <a:r>
            <a:rPr lang="en-US" sz="1800" b="1" dirty="0"/>
            <a:t>User Confidence:</a:t>
          </a:r>
        </a:p>
      </dgm:t>
    </dgm:pt>
    <dgm:pt modelId="{6AB43AF4-5FB0-4F71-8EE2-D1A8BA30AB52}" type="parTrans" cxnId="{8231C1E0-E863-4DD9-A0D7-774E752D2A32}">
      <dgm:prSet/>
      <dgm:spPr/>
      <dgm:t>
        <a:bodyPr/>
        <a:lstStyle/>
        <a:p>
          <a:endParaRPr lang="en-US"/>
        </a:p>
      </dgm:t>
    </dgm:pt>
    <dgm:pt modelId="{9A04E9C6-35EF-46B8-B313-44CCD3FD902B}" type="sibTrans" cxnId="{8231C1E0-E863-4DD9-A0D7-774E752D2A32}">
      <dgm:prSet/>
      <dgm:spPr/>
      <dgm:t>
        <a:bodyPr/>
        <a:lstStyle/>
        <a:p>
          <a:endParaRPr lang="en-US"/>
        </a:p>
      </dgm:t>
    </dgm:pt>
    <dgm:pt modelId="{86F08777-EBE4-4E64-9704-CCBCF69DCCAF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Peace of Mind: </a:t>
          </a:r>
          <a:r>
            <a:rPr lang="en-US" sz="1400" kern="1200" dirty="0"/>
            <a:t>Users can trust that their data is protected.</a:t>
          </a:r>
        </a:p>
      </dgm:t>
    </dgm:pt>
    <dgm:pt modelId="{66AFE1BE-C4D2-4C2F-8723-3BF9599267FA}" type="parTrans" cxnId="{0153C770-C4D4-4305-B5E9-C57F52458FCB}">
      <dgm:prSet/>
      <dgm:spPr/>
      <dgm:t>
        <a:bodyPr/>
        <a:lstStyle/>
        <a:p>
          <a:endParaRPr lang="en-US"/>
        </a:p>
      </dgm:t>
    </dgm:pt>
    <dgm:pt modelId="{653A19FA-C771-4C8E-A5B0-9C59C4C19E15}" type="sibTrans" cxnId="{0153C770-C4D4-4305-B5E9-C57F52458FCB}">
      <dgm:prSet/>
      <dgm:spPr/>
      <dgm:t>
        <a:bodyPr/>
        <a:lstStyle/>
        <a:p>
          <a:endParaRPr lang="en-US"/>
        </a:p>
      </dgm:t>
    </dgm:pt>
    <dgm:pt modelId="{AB64D8F1-F44F-4B9C-9EA4-C4C50BAF3466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Compliance</a:t>
          </a:r>
          <a:r>
            <a:rPr lang="en-US" sz="1400" kern="1200" dirty="0"/>
            <a:t>: Helps meet regulatory requirements for data protection.</a:t>
          </a:r>
        </a:p>
      </dgm:t>
    </dgm:pt>
    <dgm:pt modelId="{027C4D32-5F14-4615-A442-AE29F524FBF7}" type="parTrans" cxnId="{8E5C7BD7-A0B7-4E65-AAE4-DAB7EFF73539}">
      <dgm:prSet/>
      <dgm:spPr/>
      <dgm:t>
        <a:bodyPr/>
        <a:lstStyle/>
        <a:p>
          <a:endParaRPr lang="en-US"/>
        </a:p>
      </dgm:t>
    </dgm:pt>
    <dgm:pt modelId="{1BBEFEE6-D8C7-40BA-AA72-BB2047AE089A}" type="sibTrans" cxnId="{8E5C7BD7-A0B7-4E65-AAE4-DAB7EFF73539}">
      <dgm:prSet/>
      <dgm:spPr/>
      <dgm:t>
        <a:bodyPr/>
        <a:lstStyle/>
        <a:p>
          <a:endParaRPr lang="en-US"/>
        </a:p>
      </dgm:t>
    </dgm:pt>
    <dgm:pt modelId="{F7EA5EDB-67BF-405D-8720-CFBD61516D8B}">
      <dgm:prSet custT="1"/>
      <dgm:spPr/>
      <dgm:t>
        <a:bodyPr/>
        <a:lstStyle/>
        <a:p>
          <a:r>
            <a:rPr lang="en-US" sz="1800" b="1" dirty="0"/>
            <a:t>Adaptability:</a:t>
          </a:r>
        </a:p>
      </dgm:t>
    </dgm:pt>
    <dgm:pt modelId="{ED360B2E-370B-4E3F-8106-C0B753CA9982}" type="parTrans" cxnId="{EDA66F3D-04A5-45CC-8701-6C3D225F931C}">
      <dgm:prSet/>
      <dgm:spPr/>
      <dgm:t>
        <a:bodyPr/>
        <a:lstStyle/>
        <a:p>
          <a:endParaRPr lang="en-US"/>
        </a:p>
      </dgm:t>
    </dgm:pt>
    <dgm:pt modelId="{12FE3D24-F6F9-49E0-B306-2EB10EC2ECA2}" type="sibTrans" cxnId="{EDA66F3D-04A5-45CC-8701-6C3D225F931C}">
      <dgm:prSet/>
      <dgm:spPr/>
      <dgm:t>
        <a:bodyPr/>
        <a:lstStyle/>
        <a:p>
          <a:endParaRPr lang="en-US"/>
        </a:p>
      </dgm:t>
    </dgm:pt>
    <dgm:pt modelId="{C701EEFB-01AE-4BDD-B906-F00A3A5BFEF6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Customizable Security: </a:t>
          </a:r>
          <a:r>
            <a:rPr lang="en-US" sz="1400" kern="1200" dirty="0"/>
            <a:t>Users can choose encryption methods (AES, RSA, Blowfish) based on their specific needs.</a:t>
          </a:r>
        </a:p>
      </dgm:t>
    </dgm:pt>
    <dgm:pt modelId="{7C81E83A-6EB4-4302-BDEE-ABC3680AEAF7}" type="parTrans" cxnId="{D04A028C-E1E1-4A66-BAD2-37515818BF52}">
      <dgm:prSet/>
      <dgm:spPr/>
      <dgm:t>
        <a:bodyPr/>
        <a:lstStyle/>
        <a:p>
          <a:endParaRPr lang="en-US"/>
        </a:p>
      </dgm:t>
    </dgm:pt>
    <dgm:pt modelId="{77F10F5B-6E0E-4E39-A719-2F10A2253087}" type="sibTrans" cxnId="{D04A028C-E1E1-4A66-BAD2-37515818BF52}">
      <dgm:prSet/>
      <dgm:spPr/>
      <dgm:t>
        <a:bodyPr/>
        <a:lstStyle/>
        <a:p>
          <a:endParaRPr lang="en-US"/>
        </a:p>
      </dgm:t>
    </dgm:pt>
    <dgm:pt modelId="{A34CA324-4004-429C-9155-B18F70A24B86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Versatile Use: </a:t>
          </a:r>
          <a:r>
            <a:rPr lang="en-US" sz="1400" kern="1200" dirty="0"/>
            <a:t>Suitable for both personal and professional applications.</a:t>
          </a:r>
        </a:p>
      </dgm:t>
    </dgm:pt>
    <dgm:pt modelId="{B222E040-0775-40BB-B8CF-0E97A2D9232C}" type="parTrans" cxnId="{DE16E1B8-1AE1-423A-8400-1B5285159373}">
      <dgm:prSet/>
      <dgm:spPr/>
      <dgm:t>
        <a:bodyPr/>
        <a:lstStyle/>
        <a:p>
          <a:endParaRPr lang="en-US"/>
        </a:p>
      </dgm:t>
    </dgm:pt>
    <dgm:pt modelId="{FF820BC1-423E-48C6-BA9C-5DA964B0BD05}" type="sibTrans" cxnId="{DE16E1B8-1AE1-423A-8400-1B5285159373}">
      <dgm:prSet/>
      <dgm:spPr/>
      <dgm:t>
        <a:bodyPr/>
        <a:lstStyle/>
        <a:p>
          <a:endParaRPr lang="en-US"/>
        </a:p>
      </dgm:t>
    </dgm:pt>
    <dgm:pt modelId="{CE4723D3-62E7-4BDA-8392-68FB02857CCB}" type="pres">
      <dgm:prSet presAssocID="{86DEE988-93F3-41D1-8A9F-DF83025554C4}" presName="Name0" presStyleCnt="0">
        <dgm:presLayoutVars>
          <dgm:dir/>
          <dgm:animLvl val="lvl"/>
          <dgm:resizeHandles val="exact"/>
        </dgm:presLayoutVars>
      </dgm:prSet>
      <dgm:spPr/>
    </dgm:pt>
    <dgm:pt modelId="{ECB64364-D3C1-418A-B3B4-F944BC255618}" type="pres">
      <dgm:prSet presAssocID="{1136560C-3E07-48DB-B7C0-FD913C84F616}" presName="linNode" presStyleCnt="0"/>
      <dgm:spPr/>
    </dgm:pt>
    <dgm:pt modelId="{91B7B12A-40F3-4515-9743-5B048EA8ABBC}" type="pres">
      <dgm:prSet presAssocID="{1136560C-3E07-48DB-B7C0-FD913C84F616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A7B2B7C6-ED5C-4400-A388-1080C18655B3}" type="pres">
      <dgm:prSet presAssocID="{1136560C-3E07-48DB-B7C0-FD913C84F616}" presName="descendantText" presStyleLbl="alignAccFollowNode1" presStyleIdx="0" presStyleCnt="4">
        <dgm:presLayoutVars>
          <dgm:bulletEnabled/>
        </dgm:presLayoutVars>
      </dgm:prSet>
      <dgm:spPr/>
    </dgm:pt>
    <dgm:pt modelId="{F012492F-AEF5-4971-8FC8-67083E04EA4F}" type="pres">
      <dgm:prSet presAssocID="{B28C4B3A-01B8-408C-A22A-782C1F7BB045}" presName="sp" presStyleCnt="0"/>
      <dgm:spPr/>
    </dgm:pt>
    <dgm:pt modelId="{835720A3-89C7-4CA6-80F1-EF7685706538}" type="pres">
      <dgm:prSet presAssocID="{3C983A9F-A239-4271-96C4-FAED07A73EF2}" presName="linNode" presStyleCnt="0"/>
      <dgm:spPr/>
    </dgm:pt>
    <dgm:pt modelId="{004BD764-D5FA-44E3-BF00-BF1BEFEF92A7}" type="pres">
      <dgm:prSet presAssocID="{3C983A9F-A239-4271-96C4-FAED07A73EF2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3D13DD6B-ABDC-4200-9B8A-8C9603360924}" type="pres">
      <dgm:prSet presAssocID="{3C983A9F-A239-4271-96C4-FAED07A73EF2}" presName="descendantText" presStyleLbl="alignAccFollowNode1" presStyleIdx="1" presStyleCnt="4">
        <dgm:presLayoutVars>
          <dgm:bulletEnabled/>
        </dgm:presLayoutVars>
      </dgm:prSet>
      <dgm:spPr/>
    </dgm:pt>
    <dgm:pt modelId="{AE3E561F-305A-4A3F-8CD4-1B0B3E17CB34}" type="pres">
      <dgm:prSet presAssocID="{8CD28F1D-4D42-408C-B93B-1CDD2C481C60}" presName="sp" presStyleCnt="0"/>
      <dgm:spPr/>
    </dgm:pt>
    <dgm:pt modelId="{6BC27E7F-BF2B-496A-8B72-81AAAD7AA571}" type="pres">
      <dgm:prSet presAssocID="{8B86C294-B0C3-46D8-A69B-EED0F24695E3}" presName="linNode" presStyleCnt="0"/>
      <dgm:spPr/>
    </dgm:pt>
    <dgm:pt modelId="{6639E23B-0F62-4282-8D13-9361DA4A85C4}" type="pres">
      <dgm:prSet presAssocID="{8B86C294-B0C3-46D8-A69B-EED0F24695E3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D5C83396-ABD5-4569-A633-F9E60CBD1AB9}" type="pres">
      <dgm:prSet presAssocID="{8B86C294-B0C3-46D8-A69B-EED0F24695E3}" presName="descendantText" presStyleLbl="alignAccFollowNode1" presStyleIdx="2" presStyleCnt="4">
        <dgm:presLayoutVars>
          <dgm:bulletEnabled/>
        </dgm:presLayoutVars>
      </dgm:prSet>
      <dgm:spPr/>
    </dgm:pt>
    <dgm:pt modelId="{5D771C88-0C21-4F7B-842E-994A11ED1B14}" type="pres">
      <dgm:prSet presAssocID="{9A04E9C6-35EF-46B8-B313-44CCD3FD902B}" presName="sp" presStyleCnt="0"/>
      <dgm:spPr/>
    </dgm:pt>
    <dgm:pt modelId="{315FBA95-FFEC-4718-8B9B-E8DC9D508688}" type="pres">
      <dgm:prSet presAssocID="{F7EA5EDB-67BF-405D-8720-CFBD61516D8B}" presName="linNode" presStyleCnt="0"/>
      <dgm:spPr/>
    </dgm:pt>
    <dgm:pt modelId="{ED144D1A-82D5-460E-BEBE-B69A619089BE}" type="pres">
      <dgm:prSet presAssocID="{F7EA5EDB-67BF-405D-8720-CFBD61516D8B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88C5E292-0E23-40D0-9370-2A764484A32D}" type="pres">
      <dgm:prSet presAssocID="{F7EA5EDB-67BF-405D-8720-CFBD61516D8B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30EE6B11-BE01-46D7-80A9-4568CB0E1418}" type="presOf" srcId="{AB64D8F1-F44F-4B9C-9EA4-C4C50BAF3466}" destId="{D5C83396-ABD5-4569-A633-F9E60CBD1AB9}" srcOrd="0" destOrd="1" presId="urn:microsoft.com/office/officeart/2016/7/layout/VerticalSolidActionList"/>
    <dgm:cxn modelId="{AAA1BD15-697A-44EB-97EC-35F9E3D0D84B}" type="presOf" srcId="{371F60EA-427F-42AF-B721-3363C9AA5608}" destId="{A7B2B7C6-ED5C-4400-A388-1080C18655B3}" srcOrd="0" destOrd="0" presId="urn:microsoft.com/office/officeart/2016/7/layout/VerticalSolidActionList"/>
    <dgm:cxn modelId="{2105571A-5A67-4AB6-86A6-DD9374DBAE73}" type="presOf" srcId="{8B86C294-B0C3-46D8-A69B-EED0F24695E3}" destId="{6639E23B-0F62-4282-8D13-9361DA4A85C4}" srcOrd="0" destOrd="0" presId="urn:microsoft.com/office/officeart/2016/7/layout/VerticalSolidActionList"/>
    <dgm:cxn modelId="{A883242B-F159-4B78-A256-BA2F91B0F8DA}" srcId="{3C983A9F-A239-4271-96C4-FAED07A73EF2}" destId="{1FED66C2-15B8-45C4-8911-4BE3F51008EC}" srcOrd="0" destOrd="0" parTransId="{DC9C9F78-805E-4643-86E8-91E91CCD03B6}" sibTransId="{2A3F6AE6-B234-44B6-BC2A-BD4784006A4A}"/>
    <dgm:cxn modelId="{89497B35-2593-45C8-B217-A20C9476D2EF}" type="presOf" srcId="{3C983A9F-A239-4271-96C4-FAED07A73EF2}" destId="{004BD764-D5FA-44E3-BF00-BF1BEFEF92A7}" srcOrd="0" destOrd="0" presId="urn:microsoft.com/office/officeart/2016/7/layout/VerticalSolidActionList"/>
    <dgm:cxn modelId="{EDA66F3D-04A5-45CC-8701-6C3D225F931C}" srcId="{86DEE988-93F3-41D1-8A9F-DF83025554C4}" destId="{F7EA5EDB-67BF-405D-8720-CFBD61516D8B}" srcOrd="3" destOrd="0" parTransId="{ED360B2E-370B-4E3F-8106-C0B753CA9982}" sibTransId="{12FE3D24-F6F9-49E0-B306-2EB10EC2ECA2}"/>
    <dgm:cxn modelId="{237C224A-AAC1-410C-9207-7F6CD8CFDDAC}" srcId="{86DEE988-93F3-41D1-8A9F-DF83025554C4}" destId="{3C983A9F-A239-4271-96C4-FAED07A73EF2}" srcOrd="1" destOrd="0" parTransId="{53790D47-A14B-4308-88D7-752F799E4D1D}" sibTransId="{8CD28F1D-4D42-408C-B93B-1CDD2C481C60}"/>
    <dgm:cxn modelId="{E23A9F4A-4EBA-4BA9-B999-6315A2A6EC46}" srcId="{1136560C-3E07-48DB-B7C0-FD913C84F616}" destId="{371F60EA-427F-42AF-B721-3363C9AA5608}" srcOrd="0" destOrd="0" parTransId="{5A6AAA2A-4727-4108-B7A9-D83169E40275}" sibTransId="{C0534035-C738-4D6C-B72E-A0924F5FABA2}"/>
    <dgm:cxn modelId="{1129A86E-4B5B-4EFF-B2AC-9DE369E0E24D}" type="presOf" srcId="{A34CA324-4004-429C-9155-B18F70A24B86}" destId="{88C5E292-0E23-40D0-9370-2A764484A32D}" srcOrd="0" destOrd="1" presId="urn:microsoft.com/office/officeart/2016/7/layout/VerticalSolidActionList"/>
    <dgm:cxn modelId="{0153C770-C4D4-4305-B5E9-C57F52458FCB}" srcId="{8B86C294-B0C3-46D8-A69B-EED0F24695E3}" destId="{86F08777-EBE4-4E64-9704-CCBCF69DCCAF}" srcOrd="0" destOrd="0" parTransId="{66AFE1BE-C4D2-4C2F-8723-3BF9599267FA}" sibTransId="{653A19FA-C771-4C8E-A5B0-9C59C4C19E15}"/>
    <dgm:cxn modelId="{C6030D78-2EB6-4DA2-B03A-EC0351157B59}" type="presOf" srcId="{4CFDE150-55B8-4193-B171-F41E9680014E}" destId="{3D13DD6B-ABDC-4200-9B8A-8C9603360924}" srcOrd="0" destOrd="1" presId="urn:microsoft.com/office/officeart/2016/7/layout/VerticalSolidActionList"/>
    <dgm:cxn modelId="{7DBFBA88-FFFD-4285-AA48-CD8F7905D713}" type="presOf" srcId="{1136560C-3E07-48DB-B7C0-FD913C84F616}" destId="{91B7B12A-40F3-4515-9743-5B048EA8ABBC}" srcOrd="0" destOrd="0" presId="urn:microsoft.com/office/officeart/2016/7/layout/VerticalSolidActionList"/>
    <dgm:cxn modelId="{D04A028C-E1E1-4A66-BAD2-37515818BF52}" srcId="{F7EA5EDB-67BF-405D-8720-CFBD61516D8B}" destId="{C701EEFB-01AE-4BDD-B906-F00A3A5BFEF6}" srcOrd="0" destOrd="0" parTransId="{7C81E83A-6EB4-4302-BDEE-ABC3680AEAF7}" sibTransId="{77F10F5B-6E0E-4E39-A719-2F10A2253087}"/>
    <dgm:cxn modelId="{5429ED8E-6CFA-4038-B1F8-6B12AF8B9C6B}" type="presOf" srcId="{F7EA5EDB-67BF-405D-8720-CFBD61516D8B}" destId="{ED144D1A-82D5-460E-BEBE-B69A619089BE}" srcOrd="0" destOrd="0" presId="urn:microsoft.com/office/officeart/2016/7/layout/VerticalSolidActionList"/>
    <dgm:cxn modelId="{756DEE8E-94D0-45F2-8522-777DD1793920}" type="presOf" srcId="{86F08777-EBE4-4E64-9704-CCBCF69DCCAF}" destId="{D5C83396-ABD5-4569-A633-F9E60CBD1AB9}" srcOrd="0" destOrd="0" presId="urn:microsoft.com/office/officeart/2016/7/layout/VerticalSolidActionList"/>
    <dgm:cxn modelId="{F28FAA96-9FEA-4051-BBDB-E825BC57CAE8}" srcId="{86DEE988-93F3-41D1-8A9F-DF83025554C4}" destId="{1136560C-3E07-48DB-B7C0-FD913C84F616}" srcOrd="0" destOrd="0" parTransId="{263E5300-870F-4368-B665-E3B4952C53A0}" sibTransId="{B28C4B3A-01B8-408C-A22A-782C1F7BB045}"/>
    <dgm:cxn modelId="{5B4048A8-42F5-4210-A275-9543C6C8751E}" type="presOf" srcId="{1FED66C2-15B8-45C4-8911-4BE3F51008EC}" destId="{3D13DD6B-ABDC-4200-9B8A-8C9603360924}" srcOrd="0" destOrd="0" presId="urn:microsoft.com/office/officeart/2016/7/layout/VerticalSolidActionList"/>
    <dgm:cxn modelId="{D5148CAC-EE08-44AC-AAED-1F4DC6B1964E}" type="presOf" srcId="{86DEE988-93F3-41D1-8A9F-DF83025554C4}" destId="{CE4723D3-62E7-4BDA-8392-68FB02857CCB}" srcOrd="0" destOrd="0" presId="urn:microsoft.com/office/officeart/2016/7/layout/VerticalSolidActionList"/>
    <dgm:cxn modelId="{DB507DB7-6729-4DD0-91F0-0AA61BF61519}" srcId="{1136560C-3E07-48DB-B7C0-FD913C84F616}" destId="{4675D4BF-CA9E-49A2-A0A9-49F500520FE7}" srcOrd="1" destOrd="0" parTransId="{B9D80C9A-33A4-464E-9F60-FC259FB4232A}" sibTransId="{BF33BD01-B560-468F-95C7-A51DACEC5E55}"/>
    <dgm:cxn modelId="{DE16E1B8-1AE1-423A-8400-1B5285159373}" srcId="{F7EA5EDB-67BF-405D-8720-CFBD61516D8B}" destId="{A34CA324-4004-429C-9155-B18F70A24B86}" srcOrd="1" destOrd="0" parTransId="{B222E040-0775-40BB-B8CF-0E97A2D9232C}" sibTransId="{FF820BC1-423E-48C6-BA9C-5DA964B0BD05}"/>
    <dgm:cxn modelId="{4EEA53BB-1907-4DFF-A468-B3502220AB31}" type="presOf" srcId="{4675D4BF-CA9E-49A2-A0A9-49F500520FE7}" destId="{A7B2B7C6-ED5C-4400-A388-1080C18655B3}" srcOrd="0" destOrd="1" presId="urn:microsoft.com/office/officeart/2016/7/layout/VerticalSolidActionList"/>
    <dgm:cxn modelId="{D33F59C0-1E2D-489D-9E63-557F2FE7F6D3}" srcId="{3C983A9F-A239-4271-96C4-FAED07A73EF2}" destId="{4CFDE150-55B8-4193-B171-F41E9680014E}" srcOrd="1" destOrd="0" parTransId="{1A15A1F4-A560-4EE1-B6D6-D5E651F95C69}" sibTransId="{ED6E328A-EF80-4515-A097-D7EFD0B11120}"/>
    <dgm:cxn modelId="{8E5C7BD7-A0B7-4E65-AAE4-DAB7EFF73539}" srcId="{8B86C294-B0C3-46D8-A69B-EED0F24695E3}" destId="{AB64D8F1-F44F-4B9C-9EA4-C4C50BAF3466}" srcOrd="1" destOrd="0" parTransId="{027C4D32-5F14-4615-A442-AE29F524FBF7}" sibTransId="{1BBEFEE6-D8C7-40BA-AA72-BB2047AE089A}"/>
    <dgm:cxn modelId="{AD29CEDE-E025-4A89-BF42-D2999EED2902}" type="presOf" srcId="{C701EEFB-01AE-4BDD-B906-F00A3A5BFEF6}" destId="{88C5E292-0E23-40D0-9370-2A764484A32D}" srcOrd="0" destOrd="0" presId="urn:microsoft.com/office/officeart/2016/7/layout/VerticalSolidActionList"/>
    <dgm:cxn modelId="{8231C1E0-E863-4DD9-A0D7-774E752D2A32}" srcId="{86DEE988-93F3-41D1-8A9F-DF83025554C4}" destId="{8B86C294-B0C3-46D8-A69B-EED0F24695E3}" srcOrd="2" destOrd="0" parTransId="{6AB43AF4-5FB0-4F71-8EE2-D1A8BA30AB52}" sibTransId="{9A04E9C6-35EF-46B8-B313-44CCD3FD902B}"/>
    <dgm:cxn modelId="{28E581BF-F5C8-4327-8F23-35FA9C552C8A}" type="presParOf" srcId="{CE4723D3-62E7-4BDA-8392-68FB02857CCB}" destId="{ECB64364-D3C1-418A-B3B4-F944BC255618}" srcOrd="0" destOrd="0" presId="urn:microsoft.com/office/officeart/2016/7/layout/VerticalSolidActionList"/>
    <dgm:cxn modelId="{40A50820-6679-4426-8F43-6993B013B51F}" type="presParOf" srcId="{ECB64364-D3C1-418A-B3B4-F944BC255618}" destId="{91B7B12A-40F3-4515-9743-5B048EA8ABBC}" srcOrd="0" destOrd="0" presId="urn:microsoft.com/office/officeart/2016/7/layout/VerticalSolidActionList"/>
    <dgm:cxn modelId="{6BE4F69F-A87F-4B0B-85AD-C7BC7B3F0E8D}" type="presParOf" srcId="{ECB64364-D3C1-418A-B3B4-F944BC255618}" destId="{A7B2B7C6-ED5C-4400-A388-1080C18655B3}" srcOrd="1" destOrd="0" presId="urn:microsoft.com/office/officeart/2016/7/layout/VerticalSolidActionList"/>
    <dgm:cxn modelId="{311C4444-E60F-4B0B-A70A-6E707182D6B1}" type="presParOf" srcId="{CE4723D3-62E7-4BDA-8392-68FB02857CCB}" destId="{F012492F-AEF5-4971-8FC8-67083E04EA4F}" srcOrd="1" destOrd="0" presId="urn:microsoft.com/office/officeart/2016/7/layout/VerticalSolidActionList"/>
    <dgm:cxn modelId="{8649842E-76A1-4BC3-BC68-64F60CBE9F90}" type="presParOf" srcId="{CE4723D3-62E7-4BDA-8392-68FB02857CCB}" destId="{835720A3-89C7-4CA6-80F1-EF7685706538}" srcOrd="2" destOrd="0" presId="urn:microsoft.com/office/officeart/2016/7/layout/VerticalSolidActionList"/>
    <dgm:cxn modelId="{D69666FD-CFCB-4111-8DCC-95927132DD09}" type="presParOf" srcId="{835720A3-89C7-4CA6-80F1-EF7685706538}" destId="{004BD764-D5FA-44E3-BF00-BF1BEFEF92A7}" srcOrd="0" destOrd="0" presId="urn:microsoft.com/office/officeart/2016/7/layout/VerticalSolidActionList"/>
    <dgm:cxn modelId="{4BE69F1A-E2C2-4003-88C0-777212035590}" type="presParOf" srcId="{835720A3-89C7-4CA6-80F1-EF7685706538}" destId="{3D13DD6B-ABDC-4200-9B8A-8C9603360924}" srcOrd="1" destOrd="0" presId="urn:microsoft.com/office/officeart/2016/7/layout/VerticalSolidActionList"/>
    <dgm:cxn modelId="{872C8F23-3ADB-47B8-8BCF-299140B5B88C}" type="presParOf" srcId="{CE4723D3-62E7-4BDA-8392-68FB02857CCB}" destId="{AE3E561F-305A-4A3F-8CD4-1B0B3E17CB34}" srcOrd="3" destOrd="0" presId="urn:microsoft.com/office/officeart/2016/7/layout/VerticalSolidActionList"/>
    <dgm:cxn modelId="{D6975C91-4044-4C0A-8D6E-A44933BE3FD0}" type="presParOf" srcId="{CE4723D3-62E7-4BDA-8392-68FB02857CCB}" destId="{6BC27E7F-BF2B-496A-8B72-81AAAD7AA571}" srcOrd="4" destOrd="0" presId="urn:microsoft.com/office/officeart/2016/7/layout/VerticalSolidActionList"/>
    <dgm:cxn modelId="{5FB8FF5B-D2AB-4A08-BF78-6C310082BE53}" type="presParOf" srcId="{6BC27E7F-BF2B-496A-8B72-81AAAD7AA571}" destId="{6639E23B-0F62-4282-8D13-9361DA4A85C4}" srcOrd="0" destOrd="0" presId="urn:microsoft.com/office/officeart/2016/7/layout/VerticalSolidActionList"/>
    <dgm:cxn modelId="{AFAB1678-D213-4707-A3EE-0C6CF2C3FD4B}" type="presParOf" srcId="{6BC27E7F-BF2B-496A-8B72-81AAAD7AA571}" destId="{D5C83396-ABD5-4569-A633-F9E60CBD1AB9}" srcOrd="1" destOrd="0" presId="urn:microsoft.com/office/officeart/2016/7/layout/VerticalSolidActionList"/>
    <dgm:cxn modelId="{8937F591-AC70-4FE6-B1EF-0733E8D040CF}" type="presParOf" srcId="{CE4723D3-62E7-4BDA-8392-68FB02857CCB}" destId="{5D771C88-0C21-4F7B-842E-994A11ED1B14}" srcOrd="5" destOrd="0" presId="urn:microsoft.com/office/officeart/2016/7/layout/VerticalSolidActionList"/>
    <dgm:cxn modelId="{33EE26AE-8C3E-4BB9-8BD4-843014C9A913}" type="presParOf" srcId="{CE4723D3-62E7-4BDA-8392-68FB02857CCB}" destId="{315FBA95-FFEC-4718-8B9B-E8DC9D508688}" srcOrd="6" destOrd="0" presId="urn:microsoft.com/office/officeart/2016/7/layout/VerticalSolidActionList"/>
    <dgm:cxn modelId="{F0A76DE1-F12D-46D6-A0E0-202ACDB69842}" type="presParOf" srcId="{315FBA95-FFEC-4718-8B9B-E8DC9D508688}" destId="{ED144D1A-82D5-460E-BEBE-B69A619089BE}" srcOrd="0" destOrd="0" presId="urn:microsoft.com/office/officeart/2016/7/layout/VerticalSolidActionList"/>
    <dgm:cxn modelId="{076869AF-0DA9-4717-8FF2-3F5ECF23376D}" type="presParOf" srcId="{315FBA95-FFEC-4718-8B9B-E8DC9D508688}" destId="{88C5E292-0E23-40D0-9370-2A764484A32D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523A1D-9C37-4829-8769-3554B96DA7FC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4A09CB12-AEE0-4E09-8EED-61215279F1EA}">
      <dgm:prSet custT="1"/>
      <dgm:spPr/>
      <dgm:t>
        <a:bodyPr/>
        <a:lstStyle/>
        <a:p>
          <a:r>
            <a:rPr lang="en-US" sz="1800" b="1" dirty="0"/>
            <a:t>File Selection</a:t>
          </a:r>
          <a:endParaRPr lang="en-IN" sz="1800" b="1" dirty="0"/>
        </a:p>
      </dgm:t>
    </dgm:pt>
    <dgm:pt modelId="{8B284077-738E-42E0-AD9D-D73DB760347B}" type="parTrans" cxnId="{ADBE3781-7D62-4346-B290-AB6879B739F0}">
      <dgm:prSet/>
      <dgm:spPr/>
      <dgm:t>
        <a:bodyPr/>
        <a:lstStyle/>
        <a:p>
          <a:endParaRPr lang="en-IN"/>
        </a:p>
      </dgm:t>
    </dgm:pt>
    <dgm:pt modelId="{528835DB-8CCD-401C-8AD9-6D08030DCFFE}" type="sibTrans" cxnId="{ADBE3781-7D62-4346-B290-AB6879B739F0}">
      <dgm:prSet/>
      <dgm:spPr/>
      <dgm:t>
        <a:bodyPr/>
        <a:lstStyle/>
        <a:p>
          <a:endParaRPr lang="en-IN"/>
        </a:p>
      </dgm:t>
    </dgm:pt>
    <dgm:pt modelId="{1ECB8616-41FA-4A9C-88CF-3991221A6F38}">
      <dgm:prSet custT="1"/>
      <dgm:spPr/>
      <dgm:t>
        <a:bodyPr/>
        <a:lstStyle/>
        <a:p>
          <a:r>
            <a:rPr lang="en-US" sz="1800" b="1" dirty="0"/>
            <a:t>Choose Encryption Algorithm</a:t>
          </a:r>
          <a:endParaRPr lang="en-IN" sz="1800" b="1" dirty="0"/>
        </a:p>
      </dgm:t>
    </dgm:pt>
    <dgm:pt modelId="{95CA5E69-BA9C-47DA-B083-BA3D595242BA}" type="parTrans" cxnId="{2D26E166-B6E9-4BC1-87CF-9F97F265C7DA}">
      <dgm:prSet/>
      <dgm:spPr/>
      <dgm:t>
        <a:bodyPr/>
        <a:lstStyle/>
        <a:p>
          <a:endParaRPr lang="en-IN"/>
        </a:p>
      </dgm:t>
    </dgm:pt>
    <dgm:pt modelId="{6B56E477-EF3E-4916-8792-92B363642F1C}" type="sibTrans" cxnId="{2D26E166-B6E9-4BC1-87CF-9F97F265C7DA}">
      <dgm:prSet/>
      <dgm:spPr/>
      <dgm:t>
        <a:bodyPr/>
        <a:lstStyle/>
        <a:p>
          <a:endParaRPr lang="en-IN"/>
        </a:p>
      </dgm:t>
    </dgm:pt>
    <dgm:pt modelId="{BE778FE1-50D9-42EF-B04D-B014F96F3B99}">
      <dgm:prSet custT="1"/>
      <dgm:spPr/>
      <dgm:t>
        <a:bodyPr/>
        <a:lstStyle/>
        <a:p>
          <a:r>
            <a:rPr lang="en-US" sz="1800" b="1" dirty="0"/>
            <a:t>Encryption Process</a:t>
          </a:r>
          <a:endParaRPr lang="en-IN" sz="1800" b="1" dirty="0"/>
        </a:p>
      </dgm:t>
    </dgm:pt>
    <dgm:pt modelId="{8F4D4F8C-5636-4423-843F-20C4755ED546}" type="parTrans" cxnId="{14B73281-D7AC-4D4B-9B09-00B597A68631}">
      <dgm:prSet/>
      <dgm:spPr/>
      <dgm:t>
        <a:bodyPr/>
        <a:lstStyle/>
        <a:p>
          <a:endParaRPr lang="en-IN"/>
        </a:p>
      </dgm:t>
    </dgm:pt>
    <dgm:pt modelId="{7BE17D21-B8BB-46EF-BE5F-31449D2E7BC4}" type="sibTrans" cxnId="{14B73281-D7AC-4D4B-9B09-00B597A68631}">
      <dgm:prSet/>
      <dgm:spPr/>
      <dgm:t>
        <a:bodyPr/>
        <a:lstStyle/>
        <a:p>
          <a:endParaRPr lang="en-IN"/>
        </a:p>
      </dgm:t>
    </dgm:pt>
    <dgm:pt modelId="{609CAC15-2405-490B-BFEF-40D31568E7A4}">
      <dgm:prSet custT="1"/>
      <dgm:spPr/>
      <dgm:t>
        <a:bodyPr/>
        <a:lstStyle/>
        <a:p>
          <a:r>
            <a:rPr lang="en-US" sz="1800" b="1" dirty="0"/>
            <a:t>Upload to Cloud</a:t>
          </a:r>
          <a:endParaRPr lang="en-IN" sz="1800" b="1" dirty="0"/>
        </a:p>
      </dgm:t>
    </dgm:pt>
    <dgm:pt modelId="{7AA33EEC-B6D3-4F27-8A69-929FF82909B6}" type="parTrans" cxnId="{6C412FF7-AB2B-4014-9EAF-1C44E97B0194}">
      <dgm:prSet/>
      <dgm:spPr/>
      <dgm:t>
        <a:bodyPr/>
        <a:lstStyle/>
        <a:p>
          <a:endParaRPr lang="en-IN"/>
        </a:p>
      </dgm:t>
    </dgm:pt>
    <dgm:pt modelId="{4F8D601C-6E22-4997-BA22-C745379D42C2}" type="sibTrans" cxnId="{6C412FF7-AB2B-4014-9EAF-1C44E97B0194}">
      <dgm:prSet/>
      <dgm:spPr/>
      <dgm:t>
        <a:bodyPr/>
        <a:lstStyle/>
        <a:p>
          <a:endParaRPr lang="en-IN"/>
        </a:p>
      </dgm:t>
    </dgm:pt>
    <dgm:pt modelId="{F3027988-B393-46F3-8436-F3042BE60082}">
      <dgm:prSet custT="1"/>
      <dgm:spPr/>
      <dgm:t>
        <a:bodyPr/>
        <a:lstStyle/>
        <a:p>
          <a:r>
            <a:rPr lang="en-US" sz="1800" b="1" dirty="0"/>
            <a:t>Secure Storage</a:t>
          </a:r>
          <a:endParaRPr lang="en-IN" sz="1800" b="1" dirty="0"/>
        </a:p>
      </dgm:t>
    </dgm:pt>
    <dgm:pt modelId="{836C8394-262D-405E-8076-77663E5D65DF}" type="parTrans" cxnId="{B29A6F5D-6A34-4566-A238-993B883B9905}">
      <dgm:prSet/>
      <dgm:spPr/>
      <dgm:t>
        <a:bodyPr/>
        <a:lstStyle/>
        <a:p>
          <a:endParaRPr lang="en-IN"/>
        </a:p>
      </dgm:t>
    </dgm:pt>
    <dgm:pt modelId="{47E9CCB5-0C4B-43F3-BE07-01052A27133F}" type="sibTrans" cxnId="{B29A6F5D-6A34-4566-A238-993B883B9905}">
      <dgm:prSet/>
      <dgm:spPr/>
      <dgm:t>
        <a:bodyPr/>
        <a:lstStyle/>
        <a:p>
          <a:endParaRPr lang="en-IN"/>
        </a:p>
      </dgm:t>
    </dgm:pt>
    <dgm:pt modelId="{4F40DF79-0E67-4E59-8A2B-8CC72A23622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Users select the files they want to encrypt before uploading to the cloud.</a:t>
          </a:r>
          <a:endParaRPr lang="en-IN" dirty="0"/>
        </a:p>
      </dgm:t>
    </dgm:pt>
    <dgm:pt modelId="{F73618CF-5025-45AE-9EAA-42B1DC6E030B}" type="parTrans" cxnId="{3242B335-BC1B-45BB-B602-659672E85978}">
      <dgm:prSet/>
      <dgm:spPr/>
      <dgm:t>
        <a:bodyPr/>
        <a:lstStyle/>
        <a:p>
          <a:endParaRPr lang="en-IN"/>
        </a:p>
      </dgm:t>
    </dgm:pt>
    <dgm:pt modelId="{22A3C9C8-B774-4342-9B37-384DC5FF4063}" type="sibTrans" cxnId="{3242B335-BC1B-45BB-B602-659672E85978}">
      <dgm:prSet/>
      <dgm:spPr/>
      <dgm:t>
        <a:bodyPr/>
        <a:lstStyle/>
        <a:p>
          <a:endParaRPr lang="en-IN"/>
        </a:p>
      </dgm:t>
    </dgm:pt>
    <dgm:pt modelId="{C5EF68FE-72B1-4CE7-B043-C6CE81A5709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Users choose from AES, RSA, or Blowfish based on their security requirements.</a:t>
          </a:r>
          <a:endParaRPr lang="en-IN" dirty="0"/>
        </a:p>
      </dgm:t>
    </dgm:pt>
    <dgm:pt modelId="{8F21070D-64A1-4733-A6E0-ABA706BD59FF}" type="parTrans" cxnId="{8B7CD7E0-BF3D-4003-97B2-4C97A83D4909}">
      <dgm:prSet/>
      <dgm:spPr/>
      <dgm:t>
        <a:bodyPr/>
        <a:lstStyle/>
        <a:p>
          <a:endParaRPr lang="en-IN"/>
        </a:p>
      </dgm:t>
    </dgm:pt>
    <dgm:pt modelId="{515C1672-961C-4CE0-8239-CA5A928B90D8}" type="sibTrans" cxnId="{8B7CD7E0-BF3D-4003-97B2-4C97A83D4909}">
      <dgm:prSet/>
      <dgm:spPr/>
      <dgm:t>
        <a:bodyPr/>
        <a:lstStyle/>
        <a:p>
          <a:endParaRPr lang="en-IN"/>
        </a:p>
      </dgm:t>
    </dgm:pt>
    <dgm:pt modelId="{486205AC-9B0E-490E-844D-60430E4589E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The selected file is encrypted locally on the user's device using the chosen algorithm.</a:t>
          </a:r>
          <a:endParaRPr lang="en-IN"/>
        </a:p>
      </dgm:t>
    </dgm:pt>
    <dgm:pt modelId="{20DB044F-A10D-4A72-A52B-2D3100DA9FB5}" type="parTrans" cxnId="{4BD60D48-9842-48BF-859D-9AAD38EA1C59}">
      <dgm:prSet/>
      <dgm:spPr/>
      <dgm:t>
        <a:bodyPr/>
        <a:lstStyle/>
        <a:p>
          <a:endParaRPr lang="en-IN"/>
        </a:p>
      </dgm:t>
    </dgm:pt>
    <dgm:pt modelId="{8BC07349-04F1-4912-BA83-0A579E29DE3E}" type="sibTrans" cxnId="{4BD60D48-9842-48BF-859D-9AAD38EA1C59}">
      <dgm:prSet/>
      <dgm:spPr/>
      <dgm:t>
        <a:bodyPr/>
        <a:lstStyle/>
        <a:p>
          <a:endParaRPr lang="en-IN"/>
        </a:p>
      </dgm:t>
    </dgm:pt>
    <dgm:pt modelId="{E8D31A51-BCA1-430F-93EF-5C48572FD95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The encrypted file is then uploaded to the selected cloud storage platform.</a:t>
          </a:r>
          <a:endParaRPr lang="en-IN"/>
        </a:p>
      </dgm:t>
    </dgm:pt>
    <dgm:pt modelId="{A567C237-024F-4DC6-84E8-D95E811EB35B}" type="parTrans" cxnId="{EF1E3A46-5D61-4624-888B-C4CB0173026D}">
      <dgm:prSet/>
      <dgm:spPr/>
      <dgm:t>
        <a:bodyPr/>
        <a:lstStyle/>
        <a:p>
          <a:endParaRPr lang="en-IN"/>
        </a:p>
      </dgm:t>
    </dgm:pt>
    <dgm:pt modelId="{D68F0E9E-E5B5-4F63-B235-7E94A6B55563}" type="sibTrans" cxnId="{EF1E3A46-5D61-4624-888B-C4CB0173026D}">
      <dgm:prSet/>
      <dgm:spPr/>
      <dgm:t>
        <a:bodyPr/>
        <a:lstStyle/>
        <a:p>
          <a:endParaRPr lang="en-IN"/>
        </a:p>
      </dgm:t>
    </dgm:pt>
    <dgm:pt modelId="{1A437481-8C0D-466A-AA54-A80A649441A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The encrypted file is then uploaded to the selected cloud storage platform.</a:t>
          </a:r>
          <a:endParaRPr lang="en-IN"/>
        </a:p>
      </dgm:t>
    </dgm:pt>
    <dgm:pt modelId="{D38BDF96-D665-4440-A789-7C81884BBFAB}" type="parTrans" cxnId="{04ADE0C4-A460-415A-85A6-3C299B4B8428}">
      <dgm:prSet/>
      <dgm:spPr/>
      <dgm:t>
        <a:bodyPr/>
        <a:lstStyle/>
        <a:p>
          <a:endParaRPr lang="en-IN"/>
        </a:p>
      </dgm:t>
    </dgm:pt>
    <dgm:pt modelId="{AAD36580-D974-4C71-A3C8-A378E7E7BD5F}" type="sibTrans" cxnId="{04ADE0C4-A460-415A-85A6-3C299B4B8428}">
      <dgm:prSet/>
      <dgm:spPr/>
      <dgm:t>
        <a:bodyPr/>
        <a:lstStyle/>
        <a:p>
          <a:endParaRPr lang="en-IN"/>
        </a:p>
      </dgm:t>
    </dgm:pt>
    <dgm:pt modelId="{DED3998A-4982-42A9-ACD7-A5B190305262}" type="pres">
      <dgm:prSet presAssocID="{42523A1D-9C37-4829-8769-3554B96DA7FC}" presName="Name0" presStyleCnt="0">
        <dgm:presLayoutVars>
          <dgm:dir/>
          <dgm:animLvl val="lvl"/>
          <dgm:resizeHandles val="exact"/>
        </dgm:presLayoutVars>
      </dgm:prSet>
      <dgm:spPr/>
    </dgm:pt>
    <dgm:pt modelId="{CC0FE0F4-4F33-4BF0-B50D-20C86F7C7811}" type="pres">
      <dgm:prSet presAssocID="{F3027988-B393-46F3-8436-F3042BE60082}" presName="boxAndChildren" presStyleCnt="0"/>
      <dgm:spPr/>
    </dgm:pt>
    <dgm:pt modelId="{9D61F896-0FAF-43F3-82DF-F42D2E8992FD}" type="pres">
      <dgm:prSet presAssocID="{F3027988-B393-46F3-8436-F3042BE60082}" presName="parentTextBox" presStyleLbl="alignNode1" presStyleIdx="0" presStyleCnt="5"/>
      <dgm:spPr/>
    </dgm:pt>
    <dgm:pt modelId="{F7AF176C-448B-405E-A365-D43A8E62307B}" type="pres">
      <dgm:prSet presAssocID="{F3027988-B393-46F3-8436-F3042BE60082}" presName="descendantBox" presStyleLbl="bgAccFollowNode1" presStyleIdx="0" presStyleCnt="5"/>
      <dgm:spPr/>
    </dgm:pt>
    <dgm:pt modelId="{FFDA58DC-A306-45DC-831D-578E3F3BD06D}" type="pres">
      <dgm:prSet presAssocID="{4F8D601C-6E22-4997-BA22-C745379D42C2}" presName="sp" presStyleCnt="0"/>
      <dgm:spPr/>
    </dgm:pt>
    <dgm:pt modelId="{6B1AEB3D-1CDB-451A-A854-202F4327FC72}" type="pres">
      <dgm:prSet presAssocID="{609CAC15-2405-490B-BFEF-40D31568E7A4}" presName="arrowAndChildren" presStyleCnt="0"/>
      <dgm:spPr/>
    </dgm:pt>
    <dgm:pt modelId="{D49CE970-5B5F-4E05-B426-838912990C31}" type="pres">
      <dgm:prSet presAssocID="{609CAC15-2405-490B-BFEF-40D31568E7A4}" presName="parentTextArrow" presStyleLbl="node1" presStyleIdx="0" presStyleCnt="0"/>
      <dgm:spPr/>
    </dgm:pt>
    <dgm:pt modelId="{8A59FEF9-31B3-411A-9054-C1DDBEC96839}" type="pres">
      <dgm:prSet presAssocID="{609CAC15-2405-490B-BFEF-40D31568E7A4}" presName="arrow" presStyleLbl="alignNode1" presStyleIdx="1" presStyleCnt="5"/>
      <dgm:spPr/>
    </dgm:pt>
    <dgm:pt modelId="{DD962F13-CC3B-40E0-B8F6-7E79C1D78867}" type="pres">
      <dgm:prSet presAssocID="{609CAC15-2405-490B-BFEF-40D31568E7A4}" presName="descendantArrow" presStyleLbl="bgAccFollowNode1" presStyleIdx="1" presStyleCnt="5"/>
      <dgm:spPr/>
    </dgm:pt>
    <dgm:pt modelId="{9163B318-0B4D-4FC7-9291-5C26BB8783B7}" type="pres">
      <dgm:prSet presAssocID="{7BE17D21-B8BB-46EF-BE5F-31449D2E7BC4}" presName="sp" presStyleCnt="0"/>
      <dgm:spPr/>
    </dgm:pt>
    <dgm:pt modelId="{99082284-A85D-47CD-B239-5347E5642B0C}" type="pres">
      <dgm:prSet presAssocID="{BE778FE1-50D9-42EF-B04D-B014F96F3B99}" presName="arrowAndChildren" presStyleCnt="0"/>
      <dgm:spPr/>
    </dgm:pt>
    <dgm:pt modelId="{F57B4E56-62B8-4124-A035-C3FA719935E3}" type="pres">
      <dgm:prSet presAssocID="{BE778FE1-50D9-42EF-B04D-B014F96F3B99}" presName="parentTextArrow" presStyleLbl="node1" presStyleIdx="0" presStyleCnt="0"/>
      <dgm:spPr/>
    </dgm:pt>
    <dgm:pt modelId="{54AAC2D9-90B3-4AD8-B4CD-DB9EBBC07F89}" type="pres">
      <dgm:prSet presAssocID="{BE778FE1-50D9-42EF-B04D-B014F96F3B99}" presName="arrow" presStyleLbl="alignNode1" presStyleIdx="2" presStyleCnt="5"/>
      <dgm:spPr/>
    </dgm:pt>
    <dgm:pt modelId="{98DD8DCB-CB48-4567-8FB9-A98A144F17B0}" type="pres">
      <dgm:prSet presAssocID="{BE778FE1-50D9-42EF-B04D-B014F96F3B99}" presName="descendantArrow" presStyleLbl="bgAccFollowNode1" presStyleIdx="2" presStyleCnt="5"/>
      <dgm:spPr/>
    </dgm:pt>
    <dgm:pt modelId="{01B5FB76-454B-46C7-9336-63E12D8D05C4}" type="pres">
      <dgm:prSet presAssocID="{6B56E477-EF3E-4916-8792-92B363642F1C}" presName="sp" presStyleCnt="0"/>
      <dgm:spPr/>
    </dgm:pt>
    <dgm:pt modelId="{7A843E85-F5C2-44D7-980F-7D954696B03E}" type="pres">
      <dgm:prSet presAssocID="{1ECB8616-41FA-4A9C-88CF-3991221A6F38}" presName="arrowAndChildren" presStyleCnt="0"/>
      <dgm:spPr/>
    </dgm:pt>
    <dgm:pt modelId="{1138E7BF-59EA-46D2-B9DC-17DD50354A70}" type="pres">
      <dgm:prSet presAssocID="{1ECB8616-41FA-4A9C-88CF-3991221A6F38}" presName="parentTextArrow" presStyleLbl="node1" presStyleIdx="0" presStyleCnt="0"/>
      <dgm:spPr/>
    </dgm:pt>
    <dgm:pt modelId="{8F6663A6-A5F2-4C39-8EE9-7BD973DCFE6A}" type="pres">
      <dgm:prSet presAssocID="{1ECB8616-41FA-4A9C-88CF-3991221A6F38}" presName="arrow" presStyleLbl="alignNode1" presStyleIdx="3" presStyleCnt="5"/>
      <dgm:spPr/>
    </dgm:pt>
    <dgm:pt modelId="{47281CD2-3557-45CD-9200-56854BCF4137}" type="pres">
      <dgm:prSet presAssocID="{1ECB8616-41FA-4A9C-88CF-3991221A6F38}" presName="descendantArrow" presStyleLbl="bgAccFollowNode1" presStyleIdx="3" presStyleCnt="5"/>
      <dgm:spPr/>
    </dgm:pt>
    <dgm:pt modelId="{DDC40F91-5FDB-4D6D-B064-520C7BC2C2E7}" type="pres">
      <dgm:prSet presAssocID="{528835DB-8CCD-401C-8AD9-6D08030DCFFE}" presName="sp" presStyleCnt="0"/>
      <dgm:spPr/>
    </dgm:pt>
    <dgm:pt modelId="{7355B1AE-89CB-42D6-92EC-455D8DBA0E21}" type="pres">
      <dgm:prSet presAssocID="{4A09CB12-AEE0-4E09-8EED-61215279F1EA}" presName="arrowAndChildren" presStyleCnt="0"/>
      <dgm:spPr/>
    </dgm:pt>
    <dgm:pt modelId="{DA6293F3-A4FF-4DB9-B1AB-BDDA990EA364}" type="pres">
      <dgm:prSet presAssocID="{4A09CB12-AEE0-4E09-8EED-61215279F1EA}" presName="parentTextArrow" presStyleLbl="node1" presStyleIdx="0" presStyleCnt="0"/>
      <dgm:spPr/>
    </dgm:pt>
    <dgm:pt modelId="{66693B21-FBAA-4B8D-B2B1-E7396A4DF5DB}" type="pres">
      <dgm:prSet presAssocID="{4A09CB12-AEE0-4E09-8EED-61215279F1EA}" presName="arrow" presStyleLbl="alignNode1" presStyleIdx="4" presStyleCnt="5"/>
      <dgm:spPr/>
    </dgm:pt>
    <dgm:pt modelId="{E5820736-97A5-4872-9683-8B8B34B3D465}" type="pres">
      <dgm:prSet presAssocID="{4A09CB12-AEE0-4E09-8EED-61215279F1EA}" presName="descendantArrow" presStyleLbl="bgAccFollowNode1" presStyleIdx="4" presStyleCnt="5"/>
      <dgm:spPr/>
    </dgm:pt>
  </dgm:ptLst>
  <dgm:cxnLst>
    <dgm:cxn modelId="{84184F1B-D67B-4B25-A1F3-13E29F9ECD01}" type="presOf" srcId="{4A09CB12-AEE0-4E09-8EED-61215279F1EA}" destId="{DA6293F3-A4FF-4DB9-B1AB-BDDA990EA364}" srcOrd="0" destOrd="0" presId="urn:microsoft.com/office/officeart/2016/7/layout/VerticalDownArrowProcess"/>
    <dgm:cxn modelId="{486B1E34-1F56-4CB1-8953-2196906F2B0E}" type="presOf" srcId="{609CAC15-2405-490B-BFEF-40D31568E7A4}" destId="{8A59FEF9-31B3-411A-9054-C1DDBEC96839}" srcOrd="1" destOrd="0" presId="urn:microsoft.com/office/officeart/2016/7/layout/VerticalDownArrowProcess"/>
    <dgm:cxn modelId="{3242B335-BC1B-45BB-B602-659672E85978}" srcId="{4A09CB12-AEE0-4E09-8EED-61215279F1EA}" destId="{4F40DF79-0E67-4E59-8A2B-8CC72A236220}" srcOrd="0" destOrd="0" parTransId="{F73618CF-5025-45AE-9EAA-42B1DC6E030B}" sibTransId="{22A3C9C8-B774-4342-9B37-384DC5FF4063}"/>
    <dgm:cxn modelId="{F0BBF537-FA7A-4F3B-905B-C21D9D2232E4}" type="presOf" srcId="{1A437481-8C0D-466A-AA54-A80A649441A6}" destId="{F7AF176C-448B-405E-A365-D43A8E62307B}" srcOrd="0" destOrd="0" presId="urn:microsoft.com/office/officeart/2016/7/layout/VerticalDownArrowProcess"/>
    <dgm:cxn modelId="{40DDDC39-08B6-4184-997E-D0E975A75DF3}" type="presOf" srcId="{4A09CB12-AEE0-4E09-8EED-61215279F1EA}" destId="{66693B21-FBAA-4B8D-B2B1-E7396A4DF5DB}" srcOrd="1" destOrd="0" presId="urn:microsoft.com/office/officeart/2016/7/layout/VerticalDownArrowProcess"/>
    <dgm:cxn modelId="{1C41F03D-FBB4-4B9A-A534-232288F6C363}" type="presOf" srcId="{609CAC15-2405-490B-BFEF-40D31568E7A4}" destId="{D49CE970-5B5F-4E05-B426-838912990C31}" srcOrd="0" destOrd="0" presId="urn:microsoft.com/office/officeart/2016/7/layout/VerticalDownArrowProcess"/>
    <dgm:cxn modelId="{B29A6F5D-6A34-4566-A238-993B883B9905}" srcId="{42523A1D-9C37-4829-8769-3554B96DA7FC}" destId="{F3027988-B393-46F3-8436-F3042BE60082}" srcOrd="4" destOrd="0" parTransId="{836C8394-262D-405E-8076-77663E5D65DF}" sibTransId="{47E9CCB5-0C4B-43F3-BE07-01052A27133F}"/>
    <dgm:cxn modelId="{EE03CE60-F2F4-4C3E-BDCA-B9157AE08020}" type="presOf" srcId="{4F40DF79-0E67-4E59-8A2B-8CC72A236220}" destId="{E5820736-97A5-4872-9683-8B8B34B3D465}" srcOrd="0" destOrd="0" presId="urn:microsoft.com/office/officeart/2016/7/layout/VerticalDownArrowProcess"/>
    <dgm:cxn modelId="{85BCB941-FB68-4DBD-A477-A631DA3E1BC2}" type="presOf" srcId="{F3027988-B393-46F3-8436-F3042BE60082}" destId="{9D61F896-0FAF-43F3-82DF-F42D2E8992FD}" srcOrd="0" destOrd="0" presId="urn:microsoft.com/office/officeart/2016/7/layout/VerticalDownArrowProcess"/>
    <dgm:cxn modelId="{0E80CA43-28C1-4D70-8B50-CAC01285166C}" type="presOf" srcId="{1ECB8616-41FA-4A9C-88CF-3991221A6F38}" destId="{8F6663A6-A5F2-4C39-8EE9-7BD973DCFE6A}" srcOrd="1" destOrd="0" presId="urn:microsoft.com/office/officeart/2016/7/layout/VerticalDownArrowProcess"/>
    <dgm:cxn modelId="{EF1E3A46-5D61-4624-888B-C4CB0173026D}" srcId="{609CAC15-2405-490B-BFEF-40D31568E7A4}" destId="{E8D31A51-BCA1-430F-93EF-5C48572FD95A}" srcOrd="0" destOrd="0" parTransId="{A567C237-024F-4DC6-84E8-D95E811EB35B}" sibTransId="{D68F0E9E-E5B5-4F63-B235-7E94A6B55563}"/>
    <dgm:cxn modelId="{2D26E166-B6E9-4BC1-87CF-9F97F265C7DA}" srcId="{42523A1D-9C37-4829-8769-3554B96DA7FC}" destId="{1ECB8616-41FA-4A9C-88CF-3991221A6F38}" srcOrd="1" destOrd="0" parTransId="{95CA5E69-BA9C-47DA-B083-BA3D595242BA}" sibTransId="{6B56E477-EF3E-4916-8792-92B363642F1C}"/>
    <dgm:cxn modelId="{4BD60D48-9842-48BF-859D-9AAD38EA1C59}" srcId="{BE778FE1-50D9-42EF-B04D-B014F96F3B99}" destId="{486205AC-9B0E-490E-844D-60430E4589EC}" srcOrd="0" destOrd="0" parTransId="{20DB044F-A10D-4A72-A52B-2D3100DA9FB5}" sibTransId="{8BC07349-04F1-4912-BA83-0A579E29DE3E}"/>
    <dgm:cxn modelId="{5998C86F-3A0E-4461-B5CA-AC85CE6B37CE}" type="presOf" srcId="{BE778FE1-50D9-42EF-B04D-B014F96F3B99}" destId="{54AAC2D9-90B3-4AD8-B4CD-DB9EBBC07F89}" srcOrd="1" destOrd="0" presId="urn:microsoft.com/office/officeart/2016/7/layout/VerticalDownArrowProcess"/>
    <dgm:cxn modelId="{372F5871-C30B-4598-8897-15FB772C75E9}" type="presOf" srcId="{C5EF68FE-72B1-4CE7-B043-C6CE81A57099}" destId="{47281CD2-3557-45CD-9200-56854BCF4137}" srcOrd="0" destOrd="0" presId="urn:microsoft.com/office/officeart/2016/7/layout/VerticalDownArrowProcess"/>
    <dgm:cxn modelId="{14B73281-D7AC-4D4B-9B09-00B597A68631}" srcId="{42523A1D-9C37-4829-8769-3554B96DA7FC}" destId="{BE778FE1-50D9-42EF-B04D-B014F96F3B99}" srcOrd="2" destOrd="0" parTransId="{8F4D4F8C-5636-4423-843F-20C4755ED546}" sibTransId="{7BE17D21-B8BB-46EF-BE5F-31449D2E7BC4}"/>
    <dgm:cxn modelId="{ADBE3781-7D62-4346-B290-AB6879B739F0}" srcId="{42523A1D-9C37-4829-8769-3554B96DA7FC}" destId="{4A09CB12-AEE0-4E09-8EED-61215279F1EA}" srcOrd="0" destOrd="0" parTransId="{8B284077-738E-42E0-AD9D-D73DB760347B}" sibTransId="{528835DB-8CCD-401C-8AD9-6D08030DCFFE}"/>
    <dgm:cxn modelId="{2044A2B1-037F-4E47-AA6B-2EDA0AF9CCB7}" type="presOf" srcId="{BE778FE1-50D9-42EF-B04D-B014F96F3B99}" destId="{F57B4E56-62B8-4124-A035-C3FA719935E3}" srcOrd="0" destOrd="0" presId="urn:microsoft.com/office/officeart/2016/7/layout/VerticalDownArrowProcess"/>
    <dgm:cxn modelId="{04ADE0C4-A460-415A-85A6-3C299B4B8428}" srcId="{F3027988-B393-46F3-8436-F3042BE60082}" destId="{1A437481-8C0D-466A-AA54-A80A649441A6}" srcOrd="0" destOrd="0" parTransId="{D38BDF96-D665-4440-A789-7C81884BBFAB}" sibTransId="{AAD36580-D974-4C71-A3C8-A378E7E7BD5F}"/>
    <dgm:cxn modelId="{ED4DD2D3-558B-48A2-845D-BD401EE50A3C}" type="presOf" srcId="{42523A1D-9C37-4829-8769-3554B96DA7FC}" destId="{DED3998A-4982-42A9-ACD7-A5B190305262}" srcOrd="0" destOrd="0" presId="urn:microsoft.com/office/officeart/2016/7/layout/VerticalDownArrowProcess"/>
    <dgm:cxn modelId="{136494D5-09A5-4CDD-8B78-E08A98EA8811}" type="presOf" srcId="{E8D31A51-BCA1-430F-93EF-5C48572FD95A}" destId="{DD962F13-CC3B-40E0-B8F6-7E79C1D78867}" srcOrd="0" destOrd="0" presId="urn:microsoft.com/office/officeart/2016/7/layout/VerticalDownArrowProcess"/>
    <dgm:cxn modelId="{0D8154DD-5C93-4BA8-96FC-75414D403212}" type="presOf" srcId="{1ECB8616-41FA-4A9C-88CF-3991221A6F38}" destId="{1138E7BF-59EA-46D2-B9DC-17DD50354A70}" srcOrd="0" destOrd="0" presId="urn:microsoft.com/office/officeart/2016/7/layout/VerticalDownArrowProcess"/>
    <dgm:cxn modelId="{8B7CD7E0-BF3D-4003-97B2-4C97A83D4909}" srcId="{1ECB8616-41FA-4A9C-88CF-3991221A6F38}" destId="{C5EF68FE-72B1-4CE7-B043-C6CE81A57099}" srcOrd="0" destOrd="0" parTransId="{8F21070D-64A1-4733-A6E0-ABA706BD59FF}" sibTransId="{515C1672-961C-4CE0-8239-CA5A928B90D8}"/>
    <dgm:cxn modelId="{6C412FF7-AB2B-4014-9EAF-1C44E97B0194}" srcId="{42523A1D-9C37-4829-8769-3554B96DA7FC}" destId="{609CAC15-2405-490B-BFEF-40D31568E7A4}" srcOrd="3" destOrd="0" parTransId="{7AA33EEC-B6D3-4F27-8A69-929FF82909B6}" sibTransId="{4F8D601C-6E22-4997-BA22-C745379D42C2}"/>
    <dgm:cxn modelId="{7AD1DDFB-D2DB-4143-80BB-89915CD63C65}" type="presOf" srcId="{486205AC-9B0E-490E-844D-60430E4589EC}" destId="{98DD8DCB-CB48-4567-8FB9-A98A144F17B0}" srcOrd="0" destOrd="0" presId="urn:microsoft.com/office/officeart/2016/7/layout/VerticalDownArrowProcess"/>
    <dgm:cxn modelId="{53F8752D-64D2-4331-8BB6-537E4ACA17DB}" type="presParOf" srcId="{DED3998A-4982-42A9-ACD7-A5B190305262}" destId="{CC0FE0F4-4F33-4BF0-B50D-20C86F7C7811}" srcOrd="0" destOrd="0" presId="urn:microsoft.com/office/officeart/2016/7/layout/VerticalDownArrowProcess"/>
    <dgm:cxn modelId="{BF060CA7-7D05-4BBB-BEF9-6A3606C16228}" type="presParOf" srcId="{CC0FE0F4-4F33-4BF0-B50D-20C86F7C7811}" destId="{9D61F896-0FAF-43F3-82DF-F42D2E8992FD}" srcOrd="0" destOrd="0" presId="urn:microsoft.com/office/officeart/2016/7/layout/VerticalDownArrowProcess"/>
    <dgm:cxn modelId="{8690395B-3767-41F9-9E27-E2EF4D4FC92D}" type="presParOf" srcId="{CC0FE0F4-4F33-4BF0-B50D-20C86F7C7811}" destId="{F7AF176C-448B-405E-A365-D43A8E62307B}" srcOrd="1" destOrd="0" presId="urn:microsoft.com/office/officeart/2016/7/layout/VerticalDownArrowProcess"/>
    <dgm:cxn modelId="{A9EE25AD-D8FB-4C6F-AA0E-2ED1EABCFEB2}" type="presParOf" srcId="{DED3998A-4982-42A9-ACD7-A5B190305262}" destId="{FFDA58DC-A306-45DC-831D-578E3F3BD06D}" srcOrd="1" destOrd="0" presId="urn:microsoft.com/office/officeart/2016/7/layout/VerticalDownArrowProcess"/>
    <dgm:cxn modelId="{C1B3D441-AD46-4ADE-B5E9-BF7999E39B87}" type="presParOf" srcId="{DED3998A-4982-42A9-ACD7-A5B190305262}" destId="{6B1AEB3D-1CDB-451A-A854-202F4327FC72}" srcOrd="2" destOrd="0" presId="urn:microsoft.com/office/officeart/2016/7/layout/VerticalDownArrowProcess"/>
    <dgm:cxn modelId="{9FF6334A-4214-4945-9782-82ABBC7D22FF}" type="presParOf" srcId="{6B1AEB3D-1CDB-451A-A854-202F4327FC72}" destId="{D49CE970-5B5F-4E05-B426-838912990C31}" srcOrd="0" destOrd="0" presId="urn:microsoft.com/office/officeart/2016/7/layout/VerticalDownArrowProcess"/>
    <dgm:cxn modelId="{89A29541-32AE-4AD5-B1BD-95372928F4CF}" type="presParOf" srcId="{6B1AEB3D-1CDB-451A-A854-202F4327FC72}" destId="{8A59FEF9-31B3-411A-9054-C1DDBEC96839}" srcOrd="1" destOrd="0" presId="urn:microsoft.com/office/officeart/2016/7/layout/VerticalDownArrowProcess"/>
    <dgm:cxn modelId="{1BF08CB4-EC86-4AC0-B2BD-9C13A6447D92}" type="presParOf" srcId="{6B1AEB3D-1CDB-451A-A854-202F4327FC72}" destId="{DD962F13-CC3B-40E0-B8F6-7E79C1D78867}" srcOrd="2" destOrd="0" presId="urn:microsoft.com/office/officeart/2016/7/layout/VerticalDownArrowProcess"/>
    <dgm:cxn modelId="{E43C4345-40BA-4EEC-9681-C76ABF4859D4}" type="presParOf" srcId="{DED3998A-4982-42A9-ACD7-A5B190305262}" destId="{9163B318-0B4D-4FC7-9291-5C26BB8783B7}" srcOrd="3" destOrd="0" presId="urn:microsoft.com/office/officeart/2016/7/layout/VerticalDownArrowProcess"/>
    <dgm:cxn modelId="{E9349EC4-2D6F-4764-BA9A-33D9C8D16CA2}" type="presParOf" srcId="{DED3998A-4982-42A9-ACD7-A5B190305262}" destId="{99082284-A85D-47CD-B239-5347E5642B0C}" srcOrd="4" destOrd="0" presId="urn:microsoft.com/office/officeart/2016/7/layout/VerticalDownArrowProcess"/>
    <dgm:cxn modelId="{2DDEC7B4-B94C-406F-A748-ADC67902B2A0}" type="presParOf" srcId="{99082284-A85D-47CD-B239-5347E5642B0C}" destId="{F57B4E56-62B8-4124-A035-C3FA719935E3}" srcOrd="0" destOrd="0" presId="urn:microsoft.com/office/officeart/2016/7/layout/VerticalDownArrowProcess"/>
    <dgm:cxn modelId="{806B0C71-3407-415A-9817-8AFF629E30B5}" type="presParOf" srcId="{99082284-A85D-47CD-B239-5347E5642B0C}" destId="{54AAC2D9-90B3-4AD8-B4CD-DB9EBBC07F89}" srcOrd="1" destOrd="0" presId="urn:microsoft.com/office/officeart/2016/7/layout/VerticalDownArrowProcess"/>
    <dgm:cxn modelId="{F4D9921E-B788-43A6-93DB-358B65ABEA37}" type="presParOf" srcId="{99082284-A85D-47CD-B239-5347E5642B0C}" destId="{98DD8DCB-CB48-4567-8FB9-A98A144F17B0}" srcOrd="2" destOrd="0" presId="urn:microsoft.com/office/officeart/2016/7/layout/VerticalDownArrowProcess"/>
    <dgm:cxn modelId="{ACABCDED-E41D-4AFF-A787-A1F8A92D9881}" type="presParOf" srcId="{DED3998A-4982-42A9-ACD7-A5B190305262}" destId="{01B5FB76-454B-46C7-9336-63E12D8D05C4}" srcOrd="5" destOrd="0" presId="urn:microsoft.com/office/officeart/2016/7/layout/VerticalDownArrowProcess"/>
    <dgm:cxn modelId="{8D1E6DEC-6F72-4E7B-B9AB-925D97ED280C}" type="presParOf" srcId="{DED3998A-4982-42A9-ACD7-A5B190305262}" destId="{7A843E85-F5C2-44D7-980F-7D954696B03E}" srcOrd="6" destOrd="0" presId="urn:microsoft.com/office/officeart/2016/7/layout/VerticalDownArrowProcess"/>
    <dgm:cxn modelId="{5AFD4151-B279-4D03-A287-F808174142B6}" type="presParOf" srcId="{7A843E85-F5C2-44D7-980F-7D954696B03E}" destId="{1138E7BF-59EA-46D2-B9DC-17DD50354A70}" srcOrd="0" destOrd="0" presId="urn:microsoft.com/office/officeart/2016/7/layout/VerticalDownArrowProcess"/>
    <dgm:cxn modelId="{E348130B-B5A4-444C-AAA5-1B375EEA7E1C}" type="presParOf" srcId="{7A843E85-F5C2-44D7-980F-7D954696B03E}" destId="{8F6663A6-A5F2-4C39-8EE9-7BD973DCFE6A}" srcOrd="1" destOrd="0" presId="urn:microsoft.com/office/officeart/2016/7/layout/VerticalDownArrowProcess"/>
    <dgm:cxn modelId="{E7B276BE-8E0D-44C8-B706-B7E75AD82A8F}" type="presParOf" srcId="{7A843E85-F5C2-44D7-980F-7D954696B03E}" destId="{47281CD2-3557-45CD-9200-56854BCF4137}" srcOrd="2" destOrd="0" presId="urn:microsoft.com/office/officeart/2016/7/layout/VerticalDownArrowProcess"/>
    <dgm:cxn modelId="{751AC22E-D22E-4E96-9826-C4F91DB5169D}" type="presParOf" srcId="{DED3998A-4982-42A9-ACD7-A5B190305262}" destId="{DDC40F91-5FDB-4D6D-B064-520C7BC2C2E7}" srcOrd="7" destOrd="0" presId="urn:microsoft.com/office/officeart/2016/7/layout/VerticalDownArrowProcess"/>
    <dgm:cxn modelId="{DEE73DBB-2EA7-43F8-85F9-659296838CA6}" type="presParOf" srcId="{DED3998A-4982-42A9-ACD7-A5B190305262}" destId="{7355B1AE-89CB-42D6-92EC-455D8DBA0E21}" srcOrd="8" destOrd="0" presId="urn:microsoft.com/office/officeart/2016/7/layout/VerticalDownArrowProcess"/>
    <dgm:cxn modelId="{CDEE4B31-EF73-4723-B2AD-F9CAC1BE2533}" type="presParOf" srcId="{7355B1AE-89CB-42D6-92EC-455D8DBA0E21}" destId="{DA6293F3-A4FF-4DB9-B1AB-BDDA990EA364}" srcOrd="0" destOrd="0" presId="urn:microsoft.com/office/officeart/2016/7/layout/VerticalDownArrowProcess"/>
    <dgm:cxn modelId="{47F60E5E-939D-41E3-9DB8-57B8387FBCAC}" type="presParOf" srcId="{7355B1AE-89CB-42D6-92EC-455D8DBA0E21}" destId="{66693B21-FBAA-4B8D-B2B1-E7396A4DF5DB}" srcOrd="1" destOrd="0" presId="urn:microsoft.com/office/officeart/2016/7/layout/VerticalDownArrowProcess"/>
    <dgm:cxn modelId="{56937F1F-46A2-4A33-B4FB-937BA9D48692}" type="presParOf" srcId="{7355B1AE-89CB-42D6-92EC-455D8DBA0E21}" destId="{E5820736-97A5-4872-9683-8B8B34B3D465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68FD3CF-A902-4D4A-B815-9252AFBB202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83454D-3C9F-4352-A414-5AAD3D6B67C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Hosting the application on a website.</a:t>
          </a:r>
          <a:endParaRPr lang="en-US" dirty="0"/>
        </a:p>
      </dgm:t>
    </dgm:pt>
    <dgm:pt modelId="{E56C33F8-D484-46D4-8710-9B99CC2AA8F3}" type="parTrans" cxnId="{179FE362-06D2-4D3B-81B2-A9F1870E01B2}">
      <dgm:prSet/>
      <dgm:spPr/>
      <dgm:t>
        <a:bodyPr/>
        <a:lstStyle/>
        <a:p>
          <a:endParaRPr lang="en-US"/>
        </a:p>
      </dgm:t>
    </dgm:pt>
    <dgm:pt modelId="{4F206B70-AF0A-4C33-A49C-5D97F9B94571}" type="sibTrans" cxnId="{179FE362-06D2-4D3B-81B2-A9F1870E01B2}">
      <dgm:prSet/>
      <dgm:spPr/>
      <dgm:t>
        <a:bodyPr/>
        <a:lstStyle/>
        <a:p>
          <a:endParaRPr lang="en-US"/>
        </a:p>
      </dgm:t>
    </dgm:pt>
    <dgm:pt modelId="{FEFC5514-1F2E-42F2-BC26-48796D83E3D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Integrating direct upload file to the cloud storage option.</a:t>
          </a:r>
          <a:endParaRPr lang="en-US" dirty="0"/>
        </a:p>
      </dgm:t>
    </dgm:pt>
    <dgm:pt modelId="{642AB835-E122-480B-85D4-9A809314D372}" type="parTrans" cxnId="{888C192A-B761-4437-8FAD-D0195A48363F}">
      <dgm:prSet/>
      <dgm:spPr/>
      <dgm:t>
        <a:bodyPr/>
        <a:lstStyle/>
        <a:p>
          <a:endParaRPr lang="en-US"/>
        </a:p>
      </dgm:t>
    </dgm:pt>
    <dgm:pt modelId="{0261CBD9-9FA9-42A9-84CB-91A279030A4C}" type="sibTrans" cxnId="{888C192A-B761-4437-8FAD-D0195A48363F}">
      <dgm:prSet/>
      <dgm:spPr/>
      <dgm:t>
        <a:bodyPr/>
        <a:lstStyle/>
        <a:p>
          <a:endParaRPr lang="en-US"/>
        </a:p>
      </dgm:t>
    </dgm:pt>
    <dgm:pt modelId="{5F85380E-ABA9-4845-BE53-7BF6DE0B903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Enabling decryption option on the application.</a:t>
          </a:r>
          <a:endParaRPr lang="en-US" dirty="0"/>
        </a:p>
      </dgm:t>
    </dgm:pt>
    <dgm:pt modelId="{2F2690CF-BAC3-435F-A2CC-D7D42963C96E}" type="parTrans" cxnId="{799E5844-CB19-4F73-B2A3-12C803040EE4}">
      <dgm:prSet/>
      <dgm:spPr/>
      <dgm:t>
        <a:bodyPr/>
        <a:lstStyle/>
        <a:p>
          <a:endParaRPr lang="en-US"/>
        </a:p>
      </dgm:t>
    </dgm:pt>
    <dgm:pt modelId="{F4234AC1-C071-4B78-9816-9CA59B3E4171}" type="sibTrans" cxnId="{799E5844-CB19-4F73-B2A3-12C803040EE4}">
      <dgm:prSet/>
      <dgm:spPr/>
      <dgm:t>
        <a:bodyPr/>
        <a:lstStyle/>
        <a:p>
          <a:endParaRPr lang="en-US"/>
        </a:p>
      </dgm:t>
    </dgm:pt>
    <dgm:pt modelId="{1B26453C-3A0C-4F1C-B83C-6DD2499184D0}" type="pres">
      <dgm:prSet presAssocID="{D68FD3CF-A902-4D4A-B815-9252AFBB202E}" presName="root" presStyleCnt="0">
        <dgm:presLayoutVars>
          <dgm:dir/>
          <dgm:resizeHandles val="exact"/>
        </dgm:presLayoutVars>
      </dgm:prSet>
      <dgm:spPr/>
    </dgm:pt>
    <dgm:pt modelId="{36AF7C55-FE2A-4444-A14E-988CDD36D76C}" type="pres">
      <dgm:prSet presAssocID="{4383454D-3C9F-4352-A414-5AAD3D6B67C7}" presName="compNode" presStyleCnt="0"/>
      <dgm:spPr/>
    </dgm:pt>
    <dgm:pt modelId="{4F3D4C9B-B8C9-4050-B4DA-780CEE15051D}" type="pres">
      <dgm:prSet presAssocID="{4383454D-3C9F-4352-A414-5AAD3D6B67C7}" presName="bgRect" presStyleLbl="bgShp" presStyleIdx="0" presStyleCnt="3"/>
      <dgm:spPr/>
    </dgm:pt>
    <dgm:pt modelId="{FF208896-53A7-43CC-BE3E-0408FA75E40E}" type="pres">
      <dgm:prSet presAssocID="{4383454D-3C9F-4352-A414-5AAD3D6B67C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AEB9CF54-BE10-46EC-AFDB-A6EE7841D300}" type="pres">
      <dgm:prSet presAssocID="{4383454D-3C9F-4352-A414-5AAD3D6B67C7}" presName="spaceRect" presStyleCnt="0"/>
      <dgm:spPr/>
    </dgm:pt>
    <dgm:pt modelId="{8E7CA3C1-F5C9-4617-94C3-4046AAD54567}" type="pres">
      <dgm:prSet presAssocID="{4383454D-3C9F-4352-A414-5AAD3D6B67C7}" presName="parTx" presStyleLbl="revTx" presStyleIdx="0" presStyleCnt="3">
        <dgm:presLayoutVars>
          <dgm:chMax val="0"/>
          <dgm:chPref val="0"/>
        </dgm:presLayoutVars>
      </dgm:prSet>
      <dgm:spPr/>
    </dgm:pt>
    <dgm:pt modelId="{A6F18630-971D-4542-BD18-D12026834428}" type="pres">
      <dgm:prSet presAssocID="{4F206B70-AF0A-4C33-A49C-5D97F9B94571}" presName="sibTrans" presStyleCnt="0"/>
      <dgm:spPr/>
    </dgm:pt>
    <dgm:pt modelId="{313D8798-2CD4-41A7-9918-408B2FDC7AFF}" type="pres">
      <dgm:prSet presAssocID="{FEFC5514-1F2E-42F2-BC26-48796D83E3DC}" presName="compNode" presStyleCnt="0"/>
      <dgm:spPr/>
    </dgm:pt>
    <dgm:pt modelId="{C7D3BC9D-5F94-4BB6-84D6-0EED7CC5C7AF}" type="pres">
      <dgm:prSet presAssocID="{FEFC5514-1F2E-42F2-BC26-48796D83E3DC}" presName="bgRect" presStyleLbl="bgShp" presStyleIdx="1" presStyleCnt="3"/>
      <dgm:spPr/>
    </dgm:pt>
    <dgm:pt modelId="{F368A69B-2DBF-44F0-A0A5-93146A655382}" type="pres">
      <dgm:prSet presAssocID="{FEFC5514-1F2E-42F2-BC26-48796D83E3D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C42CF84E-0987-4884-898E-7B637B277161}" type="pres">
      <dgm:prSet presAssocID="{FEFC5514-1F2E-42F2-BC26-48796D83E3DC}" presName="spaceRect" presStyleCnt="0"/>
      <dgm:spPr/>
    </dgm:pt>
    <dgm:pt modelId="{522D3E12-CCA1-4F75-B340-84B22F14D010}" type="pres">
      <dgm:prSet presAssocID="{FEFC5514-1F2E-42F2-BC26-48796D83E3DC}" presName="parTx" presStyleLbl="revTx" presStyleIdx="1" presStyleCnt="3">
        <dgm:presLayoutVars>
          <dgm:chMax val="0"/>
          <dgm:chPref val="0"/>
        </dgm:presLayoutVars>
      </dgm:prSet>
      <dgm:spPr/>
    </dgm:pt>
    <dgm:pt modelId="{BA3BA1D7-5C28-4437-88FF-BCC788C4A07B}" type="pres">
      <dgm:prSet presAssocID="{0261CBD9-9FA9-42A9-84CB-91A279030A4C}" presName="sibTrans" presStyleCnt="0"/>
      <dgm:spPr/>
    </dgm:pt>
    <dgm:pt modelId="{1BE953A7-9149-4247-9B6B-419824C755DA}" type="pres">
      <dgm:prSet presAssocID="{5F85380E-ABA9-4845-BE53-7BF6DE0B9033}" presName="compNode" presStyleCnt="0"/>
      <dgm:spPr/>
    </dgm:pt>
    <dgm:pt modelId="{993C8E46-3384-4DD5-A4C8-EA7D5051C4C4}" type="pres">
      <dgm:prSet presAssocID="{5F85380E-ABA9-4845-BE53-7BF6DE0B9033}" presName="bgRect" presStyleLbl="bgShp" presStyleIdx="2" presStyleCnt="3"/>
      <dgm:spPr/>
    </dgm:pt>
    <dgm:pt modelId="{C7A22341-D4D4-4779-8AE6-8E56F52C899F}" type="pres">
      <dgm:prSet presAssocID="{5F85380E-ABA9-4845-BE53-7BF6DE0B903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23E8AE2-2A89-440D-A0CE-49779E2E7191}" type="pres">
      <dgm:prSet presAssocID="{5F85380E-ABA9-4845-BE53-7BF6DE0B9033}" presName="spaceRect" presStyleCnt="0"/>
      <dgm:spPr/>
    </dgm:pt>
    <dgm:pt modelId="{6382D3EB-34E0-4440-A3C6-083FDF737645}" type="pres">
      <dgm:prSet presAssocID="{5F85380E-ABA9-4845-BE53-7BF6DE0B903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88C192A-B761-4437-8FAD-D0195A48363F}" srcId="{D68FD3CF-A902-4D4A-B815-9252AFBB202E}" destId="{FEFC5514-1F2E-42F2-BC26-48796D83E3DC}" srcOrd="1" destOrd="0" parTransId="{642AB835-E122-480B-85D4-9A809314D372}" sibTransId="{0261CBD9-9FA9-42A9-84CB-91A279030A4C}"/>
    <dgm:cxn modelId="{A8AA6641-5C5C-44FA-9414-475673D3BEF3}" type="presOf" srcId="{4383454D-3C9F-4352-A414-5AAD3D6B67C7}" destId="{8E7CA3C1-F5C9-4617-94C3-4046AAD54567}" srcOrd="0" destOrd="0" presId="urn:microsoft.com/office/officeart/2018/2/layout/IconVerticalSolidList"/>
    <dgm:cxn modelId="{179FE362-06D2-4D3B-81B2-A9F1870E01B2}" srcId="{D68FD3CF-A902-4D4A-B815-9252AFBB202E}" destId="{4383454D-3C9F-4352-A414-5AAD3D6B67C7}" srcOrd="0" destOrd="0" parTransId="{E56C33F8-D484-46D4-8710-9B99CC2AA8F3}" sibTransId="{4F206B70-AF0A-4C33-A49C-5D97F9B94571}"/>
    <dgm:cxn modelId="{799E5844-CB19-4F73-B2A3-12C803040EE4}" srcId="{D68FD3CF-A902-4D4A-B815-9252AFBB202E}" destId="{5F85380E-ABA9-4845-BE53-7BF6DE0B9033}" srcOrd="2" destOrd="0" parTransId="{2F2690CF-BAC3-435F-A2CC-D7D42963C96E}" sibTransId="{F4234AC1-C071-4B78-9816-9CA59B3E4171}"/>
    <dgm:cxn modelId="{51468599-D05F-4B75-AEAC-295C12E3C2F1}" type="presOf" srcId="{FEFC5514-1F2E-42F2-BC26-48796D83E3DC}" destId="{522D3E12-CCA1-4F75-B340-84B22F14D010}" srcOrd="0" destOrd="0" presId="urn:microsoft.com/office/officeart/2018/2/layout/IconVerticalSolidList"/>
    <dgm:cxn modelId="{137EE29A-4C8A-4675-A121-DE4284727F0C}" type="presOf" srcId="{D68FD3CF-A902-4D4A-B815-9252AFBB202E}" destId="{1B26453C-3A0C-4F1C-B83C-6DD2499184D0}" srcOrd="0" destOrd="0" presId="urn:microsoft.com/office/officeart/2018/2/layout/IconVerticalSolidList"/>
    <dgm:cxn modelId="{5C037DA5-E177-4D24-B00E-9BC263CA4473}" type="presOf" srcId="{5F85380E-ABA9-4845-BE53-7BF6DE0B9033}" destId="{6382D3EB-34E0-4440-A3C6-083FDF737645}" srcOrd="0" destOrd="0" presId="urn:microsoft.com/office/officeart/2018/2/layout/IconVerticalSolidList"/>
    <dgm:cxn modelId="{943463E9-BF72-416D-8428-805A99B72F11}" type="presParOf" srcId="{1B26453C-3A0C-4F1C-B83C-6DD2499184D0}" destId="{36AF7C55-FE2A-4444-A14E-988CDD36D76C}" srcOrd="0" destOrd="0" presId="urn:microsoft.com/office/officeart/2018/2/layout/IconVerticalSolidList"/>
    <dgm:cxn modelId="{C8915BF2-F389-4850-862A-C99351387678}" type="presParOf" srcId="{36AF7C55-FE2A-4444-A14E-988CDD36D76C}" destId="{4F3D4C9B-B8C9-4050-B4DA-780CEE15051D}" srcOrd="0" destOrd="0" presId="urn:microsoft.com/office/officeart/2018/2/layout/IconVerticalSolidList"/>
    <dgm:cxn modelId="{0450425C-56E5-4348-90D2-0F0BB65E3144}" type="presParOf" srcId="{36AF7C55-FE2A-4444-A14E-988CDD36D76C}" destId="{FF208896-53A7-43CC-BE3E-0408FA75E40E}" srcOrd="1" destOrd="0" presId="urn:microsoft.com/office/officeart/2018/2/layout/IconVerticalSolidList"/>
    <dgm:cxn modelId="{112CE43C-3CEE-448F-A36E-963E86A9AC7A}" type="presParOf" srcId="{36AF7C55-FE2A-4444-A14E-988CDD36D76C}" destId="{AEB9CF54-BE10-46EC-AFDB-A6EE7841D300}" srcOrd="2" destOrd="0" presId="urn:microsoft.com/office/officeart/2018/2/layout/IconVerticalSolidList"/>
    <dgm:cxn modelId="{617B0304-F972-4C87-A78F-D0153CE91674}" type="presParOf" srcId="{36AF7C55-FE2A-4444-A14E-988CDD36D76C}" destId="{8E7CA3C1-F5C9-4617-94C3-4046AAD54567}" srcOrd="3" destOrd="0" presId="urn:microsoft.com/office/officeart/2018/2/layout/IconVerticalSolidList"/>
    <dgm:cxn modelId="{D2AFB5B7-C37B-4EEF-9D6D-7158FD6CE941}" type="presParOf" srcId="{1B26453C-3A0C-4F1C-B83C-6DD2499184D0}" destId="{A6F18630-971D-4542-BD18-D12026834428}" srcOrd="1" destOrd="0" presId="urn:microsoft.com/office/officeart/2018/2/layout/IconVerticalSolidList"/>
    <dgm:cxn modelId="{4F5CC3B4-FFCC-49B1-B4EE-4BA7B9EC659B}" type="presParOf" srcId="{1B26453C-3A0C-4F1C-B83C-6DD2499184D0}" destId="{313D8798-2CD4-41A7-9918-408B2FDC7AFF}" srcOrd="2" destOrd="0" presId="urn:microsoft.com/office/officeart/2018/2/layout/IconVerticalSolidList"/>
    <dgm:cxn modelId="{5B895B28-0D5B-4C9B-A27D-0C0C8BF83591}" type="presParOf" srcId="{313D8798-2CD4-41A7-9918-408B2FDC7AFF}" destId="{C7D3BC9D-5F94-4BB6-84D6-0EED7CC5C7AF}" srcOrd="0" destOrd="0" presId="urn:microsoft.com/office/officeart/2018/2/layout/IconVerticalSolidList"/>
    <dgm:cxn modelId="{F2C2B735-6F8F-44A7-9350-B9D5C16CB064}" type="presParOf" srcId="{313D8798-2CD4-41A7-9918-408B2FDC7AFF}" destId="{F368A69B-2DBF-44F0-A0A5-93146A655382}" srcOrd="1" destOrd="0" presId="urn:microsoft.com/office/officeart/2018/2/layout/IconVerticalSolidList"/>
    <dgm:cxn modelId="{0F75797C-A2EC-423E-9E43-18DD99E17C7B}" type="presParOf" srcId="{313D8798-2CD4-41A7-9918-408B2FDC7AFF}" destId="{C42CF84E-0987-4884-898E-7B637B277161}" srcOrd="2" destOrd="0" presId="urn:microsoft.com/office/officeart/2018/2/layout/IconVerticalSolidList"/>
    <dgm:cxn modelId="{1E936BF5-D859-4F3F-AC42-E9098D10C3A9}" type="presParOf" srcId="{313D8798-2CD4-41A7-9918-408B2FDC7AFF}" destId="{522D3E12-CCA1-4F75-B340-84B22F14D010}" srcOrd="3" destOrd="0" presId="urn:microsoft.com/office/officeart/2018/2/layout/IconVerticalSolidList"/>
    <dgm:cxn modelId="{6D250B20-A894-4C02-97EA-8CB117127BFB}" type="presParOf" srcId="{1B26453C-3A0C-4F1C-B83C-6DD2499184D0}" destId="{BA3BA1D7-5C28-4437-88FF-BCC788C4A07B}" srcOrd="3" destOrd="0" presId="urn:microsoft.com/office/officeart/2018/2/layout/IconVerticalSolidList"/>
    <dgm:cxn modelId="{D4E969A5-A864-4E2E-9351-D5D2986C6572}" type="presParOf" srcId="{1B26453C-3A0C-4F1C-B83C-6DD2499184D0}" destId="{1BE953A7-9149-4247-9B6B-419824C755DA}" srcOrd="4" destOrd="0" presId="urn:microsoft.com/office/officeart/2018/2/layout/IconVerticalSolidList"/>
    <dgm:cxn modelId="{64894C33-555B-49EB-936C-9F47A9820FD1}" type="presParOf" srcId="{1BE953A7-9149-4247-9B6B-419824C755DA}" destId="{993C8E46-3384-4DD5-A4C8-EA7D5051C4C4}" srcOrd="0" destOrd="0" presId="urn:microsoft.com/office/officeart/2018/2/layout/IconVerticalSolidList"/>
    <dgm:cxn modelId="{44C51C38-7024-4087-8F69-BDE884B1F312}" type="presParOf" srcId="{1BE953A7-9149-4247-9B6B-419824C755DA}" destId="{C7A22341-D4D4-4779-8AE6-8E56F52C899F}" srcOrd="1" destOrd="0" presId="urn:microsoft.com/office/officeart/2018/2/layout/IconVerticalSolidList"/>
    <dgm:cxn modelId="{AB8DEDC9-75B5-4756-A312-3CA6E51891D5}" type="presParOf" srcId="{1BE953A7-9149-4247-9B6B-419824C755DA}" destId="{223E8AE2-2A89-440D-A0CE-49779E2E7191}" srcOrd="2" destOrd="0" presId="urn:microsoft.com/office/officeart/2018/2/layout/IconVerticalSolidList"/>
    <dgm:cxn modelId="{4DB8C05C-26D0-4C83-8A45-B345472ED5B3}" type="presParOf" srcId="{1BE953A7-9149-4247-9B6B-419824C755DA}" destId="{6382D3EB-34E0-4440-A3C6-083FDF7376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3703A9B-E3AE-4A5E-B448-4A540AC87C9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B6A2EB-4CA1-4330-A9A9-47CD6F5814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Research Proposal: </a:t>
          </a:r>
          <a:r>
            <a:rPr lang="en-US" dirty="0"/>
            <a:t>Enhancing Security in Data Encryption through BLAKE3 Hash Value as AES Key </a:t>
          </a:r>
        </a:p>
      </dgm:t>
    </dgm:pt>
    <dgm:pt modelId="{9FDF0C86-F933-4D25-91F3-6090F3622F5A}" type="parTrans" cxnId="{5D564331-3496-4B02-B55A-8CE087B4CA43}">
      <dgm:prSet/>
      <dgm:spPr/>
      <dgm:t>
        <a:bodyPr/>
        <a:lstStyle/>
        <a:p>
          <a:endParaRPr lang="en-US"/>
        </a:p>
      </dgm:t>
    </dgm:pt>
    <dgm:pt modelId="{59FDFB6B-CF53-40F0-8210-926438D0C8FE}" type="sibTrans" cxnId="{5D564331-3496-4B02-B55A-8CE087B4CA43}">
      <dgm:prSet/>
      <dgm:spPr/>
      <dgm:t>
        <a:bodyPr/>
        <a:lstStyle/>
        <a:p>
          <a:endParaRPr lang="en-US"/>
        </a:p>
      </dgm:t>
    </dgm:pt>
    <dgm:pt modelId="{34478960-DC55-4D2D-ABAA-D806FDFC91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Paper ID: </a:t>
          </a:r>
          <a:r>
            <a:rPr lang="en-US"/>
            <a:t>National Conference_5297481</a:t>
          </a:r>
        </a:p>
      </dgm:t>
    </dgm:pt>
    <dgm:pt modelId="{5F1D8DE9-589E-41C5-8EE0-DE27BEBB25F6}" type="parTrans" cxnId="{59962C5F-1709-4694-984B-DCA853F29DDC}">
      <dgm:prSet/>
      <dgm:spPr/>
      <dgm:t>
        <a:bodyPr/>
        <a:lstStyle/>
        <a:p>
          <a:endParaRPr lang="en-US"/>
        </a:p>
      </dgm:t>
    </dgm:pt>
    <dgm:pt modelId="{86D2B5B3-2EB0-4141-8E62-BD4C74E90140}" type="sibTrans" cxnId="{59962C5F-1709-4694-984B-DCA853F29DDC}">
      <dgm:prSet/>
      <dgm:spPr/>
      <dgm:t>
        <a:bodyPr/>
        <a:lstStyle/>
        <a:p>
          <a:endParaRPr lang="en-US"/>
        </a:p>
      </dgm:t>
    </dgm:pt>
    <dgm:pt modelId="{AD57FF12-8F45-47D5-8C82-0E5AB74AA5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Published By: </a:t>
          </a:r>
          <a:r>
            <a:rPr lang="en-US" dirty="0"/>
            <a:t>NATIONAL CONFERENCE ON COMPUTING AND ELECTRONICS ENGINEERING (NCCEE - 24) </a:t>
          </a:r>
        </a:p>
      </dgm:t>
    </dgm:pt>
    <dgm:pt modelId="{D80A75A3-84A0-47E4-93A4-011374234F3A}" type="parTrans" cxnId="{A005E8F0-A337-4D7F-A157-45D2B98D1F1F}">
      <dgm:prSet/>
      <dgm:spPr/>
      <dgm:t>
        <a:bodyPr/>
        <a:lstStyle/>
        <a:p>
          <a:endParaRPr lang="en-US"/>
        </a:p>
      </dgm:t>
    </dgm:pt>
    <dgm:pt modelId="{BCDF5666-0DE4-4774-BAAC-AD0EDBE6F5B4}" type="sibTrans" cxnId="{A005E8F0-A337-4D7F-A157-45D2B98D1F1F}">
      <dgm:prSet/>
      <dgm:spPr/>
      <dgm:t>
        <a:bodyPr/>
        <a:lstStyle/>
        <a:p>
          <a:endParaRPr lang="en-US"/>
        </a:p>
      </dgm:t>
    </dgm:pt>
    <dgm:pt modelId="{EEEE6A39-0713-45C2-B48A-58C5D5A85F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Status: </a:t>
          </a:r>
          <a:r>
            <a:rPr lang="en-US"/>
            <a:t>Acceptance Approved</a:t>
          </a:r>
        </a:p>
      </dgm:t>
    </dgm:pt>
    <dgm:pt modelId="{1B8352E6-B4DD-4325-8C12-57C04EEEBA44}" type="parTrans" cxnId="{45303981-15E5-4530-A501-DF157CCF7F06}">
      <dgm:prSet/>
      <dgm:spPr/>
      <dgm:t>
        <a:bodyPr/>
        <a:lstStyle/>
        <a:p>
          <a:endParaRPr lang="en-US"/>
        </a:p>
      </dgm:t>
    </dgm:pt>
    <dgm:pt modelId="{C849310F-F7A9-487F-B854-5B24181822B8}" type="sibTrans" cxnId="{45303981-15E5-4530-A501-DF157CCF7F06}">
      <dgm:prSet/>
      <dgm:spPr/>
      <dgm:t>
        <a:bodyPr/>
        <a:lstStyle/>
        <a:p>
          <a:endParaRPr lang="en-US"/>
        </a:p>
      </dgm:t>
    </dgm:pt>
    <dgm:pt modelId="{E26ABF90-AC6A-49C5-AFED-7DA481CD16DE}" type="pres">
      <dgm:prSet presAssocID="{93703A9B-E3AE-4A5E-B448-4A540AC87C9F}" presName="root" presStyleCnt="0">
        <dgm:presLayoutVars>
          <dgm:dir/>
          <dgm:resizeHandles val="exact"/>
        </dgm:presLayoutVars>
      </dgm:prSet>
      <dgm:spPr/>
    </dgm:pt>
    <dgm:pt modelId="{D16A3457-B2C0-4F7B-9D79-284B84F78C44}" type="pres">
      <dgm:prSet presAssocID="{48B6A2EB-4CA1-4330-A9A9-47CD6F5814AB}" presName="compNode" presStyleCnt="0"/>
      <dgm:spPr/>
    </dgm:pt>
    <dgm:pt modelId="{12B722E9-E20C-4DFB-8500-EC30CAB51174}" type="pres">
      <dgm:prSet presAssocID="{48B6A2EB-4CA1-4330-A9A9-47CD6F5814AB}" presName="bgRect" presStyleLbl="bgShp" presStyleIdx="0" presStyleCnt="4"/>
      <dgm:spPr/>
    </dgm:pt>
    <dgm:pt modelId="{15F7652E-645B-4834-B3C0-407A47508067}" type="pres">
      <dgm:prSet presAssocID="{48B6A2EB-4CA1-4330-A9A9-47CD6F5814A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AEF23729-E7E0-455A-8CCC-BB9832F0E1B2}" type="pres">
      <dgm:prSet presAssocID="{48B6A2EB-4CA1-4330-A9A9-47CD6F5814AB}" presName="spaceRect" presStyleCnt="0"/>
      <dgm:spPr/>
    </dgm:pt>
    <dgm:pt modelId="{4A719F06-BEBE-47ED-B1DA-6EBA5970C0C8}" type="pres">
      <dgm:prSet presAssocID="{48B6A2EB-4CA1-4330-A9A9-47CD6F5814AB}" presName="parTx" presStyleLbl="revTx" presStyleIdx="0" presStyleCnt="4">
        <dgm:presLayoutVars>
          <dgm:chMax val="0"/>
          <dgm:chPref val="0"/>
        </dgm:presLayoutVars>
      </dgm:prSet>
      <dgm:spPr/>
    </dgm:pt>
    <dgm:pt modelId="{BB4C90DD-68B3-489B-B4BE-F7853030CB30}" type="pres">
      <dgm:prSet presAssocID="{59FDFB6B-CF53-40F0-8210-926438D0C8FE}" presName="sibTrans" presStyleCnt="0"/>
      <dgm:spPr/>
    </dgm:pt>
    <dgm:pt modelId="{86A678B3-C1FF-4A8A-9074-9290851F91DC}" type="pres">
      <dgm:prSet presAssocID="{34478960-DC55-4D2D-ABAA-D806FDFC9140}" presName="compNode" presStyleCnt="0"/>
      <dgm:spPr/>
    </dgm:pt>
    <dgm:pt modelId="{A02E43BD-124D-465C-96F4-FA71F42BD34E}" type="pres">
      <dgm:prSet presAssocID="{34478960-DC55-4D2D-ABAA-D806FDFC9140}" presName="bgRect" presStyleLbl="bgShp" presStyleIdx="1" presStyleCnt="4"/>
      <dgm:spPr/>
    </dgm:pt>
    <dgm:pt modelId="{5C2866DF-6E06-4084-958B-35A581CFF8BF}" type="pres">
      <dgm:prSet presAssocID="{34478960-DC55-4D2D-ABAA-D806FDFC914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6E02EDA4-5AAD-4592-8F59-17E1D9CAA0A3}" type="pres">
      <dgm:prSet presAssocID="{34478960-DC55-4D2D-ABAA-D806FDFC9140}" presName="spaceRect" presStyleCnt="0"/>
      <dgm:spPr/>
    </dgm:pt>
    <dgm:pt modelId="{63271AC2-A448-4883-83E8-B460E29EACE6}" type="pres">
      <dgm:prSet presAssocID="{34478960-DC55-4D2D-ABAA-D806FDFC9140}" presName="parTx" presStyleLbl="revTx" presStyleIdx="1" presStyleCnt="4">
        <dgm:presLayoutVars>
          <dgm:chMax val="0"/>
          <dgm:chPref val="0"/>
        </dgm:presLayoutVars>
      </dgm:prSet>
      <dgm:spPr/>
    </dgm:pt>
    <dgm:pt modelId="{7D6587CA-CF1E-4C69-842C-979CFEFB7DB5}" type="pres">
      <dgm:prSet presAssocID="{86D2B5B3-2EB0-4141-8E62-BD4C74E90140}" presName="sibTrans" presStyleCnt="0"/>
      <dgm:spPr/>
    </dgm:pt>
    <dgm:pt modelId="{91A369B0-D372-425A-A959-9331E4798E75}" type="pres">
      <dgm:prSet presAssocID="{AD57FF12-8F45-47D5-8C82-0E5AB74AA53A}" presName="compNode" presStyleCnt="0"/>
      <dgm:spPr/>
    </dgm:pt>
    <dgm:pt modelId="{DDB7A55F-A3E3-497A-95A0-F7356C255BA6}" type="pres">
      <dgm:prSet presAssocID="{AD57FF12-8F45-47D5-8C82-0E5AB74AA53A}" presName="bgRect" presStyleLbl="bgShp" presStyleIdx="2" presStyleCnt="4"/>
      <dgm:spPr/>
    </dgm:pt>
    <dgm:pt modelId="{81EC929B-4ECC-4844-96AF-399FE31053A5}" type="pres">
      <dgm:prSet presAssocID="{AD57FF12-8F45-47D5-8C82-0E5AB74AA53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AE6D5972-2325-4EBB-A431-564AD244A8A4}" type="pres">
      <dgm:prSet presAssocID="{AD57FF12-8F45-47D5-8C82-0E5AB74AA53A}" presName="spaceRect" presStyleCnt="0"/>
      <dgm:spPr/>
    </dgm:pt>
    <dgm:pt modelId="{191BB4CA-42DB-4524-AF04-6898AF011A55}" type="pres">
      <dgm:prSet presAssocID="{AD57FF12-8F45-47D5-8C82-0E5AB74AA53A}" presName="parTx" presStyleLbl="revTx" presStyleIdx="2" presStyleCnt="4">
        <dgm:presLayoutVars>
          <dgm:chMax val="0"/>
          <dgm:chPref val="0"/>
        </dgm:presLayoutVars>
      </dgm:prSet>
      <dgm:spPr/>
    </dgm:pt>
    <dgm:pt modelId="{F3BF66D5-F8CA-4284-8DA4-DC0470C96A67}" type="pres">
      <dgm:prSet presAssocID="{BCDF5666-0DE4-4774-BAAC-AD0EDBE6F5B4}" presName="sibTrans" presStyleCnt="0"/>
      <dgm:spPr/>
    </dgm:pt>
    <dgm:pt modelId="{B76B6157-5AE9-4459-BA1E-6DC2FD83EEB4}" type="pres">
      <dgm:prSet presAssocID="{EEEE6A39-0713-45C2-B48A-58C5D5A85F00}" presName="compNode" presStyleCnt="0"/>
      <dgm:spPr/>
    </dgm:pt>
    <dgm:pt modelId="{F1A036E9-B8B3-4533-AC9A-BF8EC44E5C52}" type="pres">
      <dgm:prSet presAssocID="{EEEE6A39-0713-45C2-B48A-58C5D5A85F00}" presName="bgRect" presStyleLbl="bgShp" presStyleIdx="3" presStyleCnt="4"/>
      <dgm:spPr/>
    </dgm:pt>
    <dgm:pt modelId="{396D35EE-2892-44B5-8D18-372DE83B6E86}" type="pres">
      <dgm:prSet presAssocID="{EEEE6A39-0713-45C2-B48A-58C5D5A85F0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5AD8551-CF2E-4FD6-B9AC-0F90F7B55573}" type="pres">
      <dgm:prSet presAssocID="{EEEE6A39-0713-45C2-B48A-58C5D5A85F00}" presName="spaceRect" presStyleCnt="0"/>
      <dgm:spPr/>
    </dgm:pt>
    <dgm:pt modelId="{DDA33AD0-943E-4E5D-B285-1EEAEF584AF6}" type="pres">
      <dgm:prSet presAssocID="{EEEE6A39-0713-45C2-B48A-58C5D5A85F0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D564331-3496-4B02-B55A-8CE087B4CA43}" srcId="{93703A9B-E3AE-4A5E-B448-4A540AC87C9F}" destId="{48B6A2EB-4CA1-4330-A9A9-47CD6F5814AB}" srcOrd="0" destOrd="0" parTransId="{9FDF0C86-F933-4D25-91F3-6090F3622F5A}" sibTransId="{59FDFB6B-CF53-40F0-8210-926438D0C8FE}"/>
    <dgm:cxn modelId="{59962C5F-1709-4694-984B-DCA853F29DDC}" srcId="{93703A9B-E3AE-4A5E-B448-4A540AC87C9F}" destId="{34478960-DC55-4D2D-ABAA-D806FDFC9140}" srcOrd="1" destOrd="0" parTransId="{5F1D8DE9-589E-41C5-8EE0-DE27BEBB25F6}" sibTransId="{86D2B5B3-2EB0-4141-8E62-BD4C74E90140}"/>
    <dgm:cxn modelId="{7EBF7848-F6E9-496E-B4FB-2005566D458B}" type="presOf" srcId="{EEEE6A39-0713-45C2-B48A-58C5D5A85F00}" destId="{DDA33AD0-943E-4E5D-B285-1EEAEF584AF6}" srcOrd="0" destOrd="0" presId="urn:microsoft.com/office/officeart/2018/2/layout/IconVerticalSolidList"/>
    <dgm:cxn modelId="{D1E4F068-342C-47F7-BEA0-40032C4F88B7}" type="presOf" srcId="{93703A9B-E3AE-4A5E-B448-4A540AC87C9F}" destId="{E26ABF90-AC6A-49C5-AFED-7DA481CD16DE}" srcOrd="0" destOrd="0" presId="urn:microsoft.com/office/officeart/2018/2/layout/IconVerticalSolidList"/>
    <dgm:cxn modelId="{EC28335A-532C-48A4-BE91-3875CFE8B641}" type="presOf" srcId="{48B6A2EB-4CA1-4330-A9A9-47CD6F5814AB}" destId="{4A719F06-BEBE-47ED-B1DA-6EBA5970C0C8}" srcOrd="0" destOrd="0" presId="urn:microsoft.com/office/officeart/2018/2/layout/IconVerticalSolidList"/>
    <dgm:cxn modelId="{3A256E7E-25CE-404D-987E-CF33CE18D906}" type="presOf" srcId="{34478960-DC55-4D2D-ABAA-D806FDFC9140}" destId="{63271AC2-A448-4883-83E8-B460E29EACE6}" srcOrd="0" destOrd="0" presId="urn:microsoft.com/office/officeart/2018/2/layout/IconVerticalSolidList"/>
    <dgm:cxn modelId="{45303981-15E5-4530-A501-DF157CCF7F06}" srcId="{93703A9B-E3AE-4A5E-B448-4A540AC87C9F}" destId="{EEEE6A39-0713-45C2-B48A-58C5D5A85F00}" srcOrd="3" destOrd="0" parTransId="{1B8352E6-B4DD-4325-8C12-57C04EEEBA44}" sibTransId="{C849310F-F7A9-487F-B854-5B24181822B8}"/>
    <dgm:cxn modelId="{A005E8F0-A337-4D7F-A157-45D2B98D1F1F}" srcId="{93703A9B-E3AE-4A5E-B448-4A540AC87C9F}" destId="{AD57FF12-8F45-47D5-8C82-0E5AB74AA53A}" srcOrd="2" destOrd="0" parTransId="{D80A75A3-84A0-47E4-93A4-011374234F3A}" sibTransId="{BCDF5666-0DE4-4774-BAAC-AD0EDBE6F5B4}"/>
    <dgm:cxn modelId="{5849E6F7-FBD5-46F0-84E3-BC23D36060C1}" type="presOf" srcId="{AD57FF12-8F45-47D5-8C82-0E5AB74AA53A}" destId="{191BB4CA-42DB-4524-AF04-6898AF011A55}" srcOrd="0" destOrd="0" presId="urn:microsoft.com/office/officeart/2018/2/layout/IconVerticalSolidList"/>
    <dgm:cxn modelId="{C614D7A5-1603-4AD9-94AA-D1A7A0CD4FC6}" type="presParOf" srcId="{E26ABF90-AC6A-49C5-AFED-7DA481CD16DE}" destId="{D16A3457-B2C0-4F7B-9D79-284B84F78C44}" srcOrd="0" destOrd="0" presId="urn:microsoft.com/office/officeart/2018/2/layout/IconVerticalSolidList"/>
    <dgm:cxn modelId="{4F836E2A-B598-4D2E-BCC4-F28E2DF4EBFE}" type="presParOf" srcId="{D16A3457-B2C0-4F7B-9D79-284B84F78C44}" destId="{12B722E9-E20C-4DFB-8500-EC30CAB51174}" srcOrd="0" destOrd="0" presId="urn:microsoft.com/office/officeart/2018/2/layout/IconVerticalSolidList"/>
    <dgm:cxn modelId="{CFD5A243-6F4D-4159-9196-BE1D395812F7}" type="presParOf" srcId="{D16A3457-B2C0-4F7B-9D79-284B84F78C44}" destId="{15F7652E-645B-4834-B3C0-407A47508067}" srcOrd="1" destOrd="0" presId="urn:microsoft.com/office/officeart/2018/2/layout/IconVerticalSolidList"/>
    <dgm:cxn modelId="{61C54C22-5BDC-435C-953F-D811F473FEAD}" type="presParOf" srcId="{D16A3457-B2C0-4F7B-9D79-284B84F78C44}" destId="{AEF23729-E7E0-455A-8CCC-BB9832F0E1B2}" srcOrd="2" destOrd="0" presId="urn:microsoft.com/office/officeart/2018/2/layout/IconVerticalSolidList"/>
    <dgm:cxn modelId="{C1E85ED2-FB1D-4C82-970B-C78190D994FF}" type="presParOf" srcId="{D16A3457-B2C0-4F7B-9D79-284B84F78C44}" destId="{4A719F06-BEBE-47ED-B1DA-6EBA5970C0C8}" srcOrd="3" destOrd="0" presId="urn:microsoft.com/office/officeart/2018/2/layout/IconVerticalSolidList"/>
    <dgm:cxn modelId="{F513400A-7F33-4C07-8417-BE36986805E9}" type="presParOf" srcId="{E26ABF90-AC6A-49C5-AFED-7DA481CD16DE}" destId="{BB4C90DD-68B3-489B-B4BE-F7853030CB30}" srcOrd="1" destOrd="0" presId="urn:microsoft.com/office/officeart/2018/2/layout/IconVerticalSolidList"/>
    <dgm:cxn modelId="{36EE21E3-D8B2-4F97-9552-BA38BDA87654}" type="presParOf" srcId="{E26ABF90-AC6A-49C5-AFED-7DA481CD16DE}" destId="{86A678B3-C1FF-4A8A-9074-9290851F91DC}" srcOrd="2" destOrd="0" presId="urn:microsoft.com/office/officeart/2018/2/layout/IconVerticalSolidList"/>
    <dgm:cxn modelId="{FFCCE980-AAA2-432D-8758-76373C14680E}" type="presParOf" srcId="{86A678B3-C1FF-4A8A-9074-9290851F91DC}" destId="{A02E43BD-124D-465C-96F4-FA71F42BD34E}" srcOrd="0" destOrd="0" presId="urn:microsoft.com/office/officeart/2018/2/layout/IconVerticalSolidList"/>
    <dgm:cxn modelId="{C2915652-236C-40CB-8147-C81775D81B44}" type="presParOf" srcId="{86A678B3-C1FF-4A8A-9074-9290851F91DC}" destId="{5C2866DF-6E06-4084-958B-35A581CFF8BF}" srcOrd="1" destOrd="0" presId="urn:microsoft.com/office/officeart/2018/2/layout/IconVerticalSolidList"/>
    <dgm:cxn modelId="{894CB8DA-D259-4922-A7E1-FD223B3BAF5B}" type="presParOf" srcId="{86A678B3-C1FF-4A8A-9074-9290851F91DC}" destId="{6E02EDA4-5AAD-4592-8F59-17E1D9CAA0A3}" srcOrd="2" destOrd="0" presId="urn:microsoft.com/office/officeart/2018/2/layout/IconVerticalSolidList"/>
    <dgm:cxn modelId="{73FF593D-EFD3-42DE-8FEA-9F23C3460F28}" type="presParOf" srcId="{86A678B3-C1FF-4A8A-9074-9290851F91DC}" destId="{63271AC2-A448-4883-83E8-B460E29EACE6}" srcOrd="3" destOrd="0" presId="urn:microsoft.com/office/officeart/2018/2/layout/IconVerticalSolidList"/>
    <dgm:cxn modelId="{9D96AFCE-5A05-4FBE-9929-CFD896B0219C}" type="presParOf" srcId="{E26ABF90-AC6A-49C5-AFED-7DA481CD16DE}" destId="{7D6587CA-CF1E-4C69-842C-979CFEFB7DB5}" srcOrd="3" destOrd="0" presId="urn:microsoft.com/office/officeart/2018/2/layout/IconVerticalSolidList"/>
    <dgm:cxn modelId="{2313D4A1-9F24-42C2-9E96-17705D786B31}" type="presParOf" srcId="{E26ABF90-AC6A-49C5-AFED-7DA481CD16DE}" destId="{91A369B0-D372-425A-A959-9331E4798E75}" srcOrd="4" destOrd="0" presId="urn:microsoft.com/office/officeart/2018/2/layout/IconVerticalSolidList"/>
    <dgm:cxn modelId="{8E5EF381-F2CF-4305-92C9-6B5ABA1ABC08}" type="presParOf" srcId="{91A369B0-D372-425A-A959-9331E4798E75}" destId="{DDB7A55F-A3E3-497A-95A0-F7356C255BA6}" srcOrd="0" destOrd="0" presId="urn:microsoft.com/office/officeart/2018/2/layout/IconVerticalSolidList"/>
    <dgm:cxn modelId="{2B452B4E-C4FF-46DF-AC10-63FEFB463800}" type="presParOf" srcId="{91A369B0-D372-425A-A959-9331E4798E75}" destId="{81EC929B-4ECC-4844-96AF-399FE31053A5}" srcOrd="1" destOrd="0" presId="urn:microsoft.com/office/officeart/2018/2/layout/IconVerticalSolidList"/>
    <dgm:cxn modelId="{5F241D5C-6BF0-4D7D-97AD-F29050C5E69F}" type="presParOf" srcId="{91A369B0-D372-425A-A959-9331E4798E75}" destId="{AE6D5972-2325-4EBB-A431-564AD244A8A4}" srcOrd="2" destOrd="0" presId="urn:microsoft.com/office/officeart/2018/2/layout/IconVerticalSolidList"/>
    <dgm:cxn modelId="{C6B449B1-1680-4F09-A917-976C8BF538E1}" type="presParOf" srcId="{91A369B0-D372-425A-A959-9331E4798E75}" destId="{191BB4CA-42DB-4524-AF04-6898AF011A55}" srcOrd="3" destOrd="0" presId="urn:microsoft.com/office/officeart/2018/2/layout/IconVerticalSolidList"/>
    <dgm:cxn modelId="{44E25962-AC99-4592-AE1B-5B4C54EDD930}" type="presParOf" srcId="{E26ABF90-AC6A-49C5-AFED-7DA481CD16DE}" destId="{F3BF66D5-F8CA-4284-8DA4-DC0470C96A67}" srcOrd="5" destOrd="0" presId="urn:microsoft.com/office/officeart/2018/2/layout/IconVerticalSolidList"/>
    <dgm:cxn modelId="{17BFAC31-6C21-486B-8610-CE6540A9ACB9}" type="presParOf" srcId="{E26ABF90-AC6A-49C5-AFED-7DA481CD16DE}" destId="{B76B6157-5AE9-4459-BA1E-6DC2FD83EEB4}" srcOrd="6" destOrd="0" presId="urn:microsoft.com/office/officeart/2018/2/layout/IconVerticalSolidList"/>
    <dgm:cxn modelId="{2D357ACB-6C55-4D5E-A817-F8FD2260F37C}" type="presParOf" srcId="{B76B6157-5AE9-4459-BA1E-6DC2FD83EEB4}" destId="{F1A036E9-B8B3-4533-AC9A-BF8EC44E5C52}" srcOrd="0" destOrd="0" presId="urn:microsoft.com/office/officeart/2018/2/layout/IconVerticalSolidList"/>
    <dgm:cxn modelId="{99C7540A-F06B-42AE-B0B2-B8555C130508}" type="presParOf" srcId="{B76B6157-5AE9-4459-BA1E-6DC2FD83EEB4}" destId="{396D35EE-2892-44B5-8D18-372DE83B6E86}" srcOrd="1" destOrd="0" presId="urn:microsoft.com/office/officeart/2018/2/layout/IconVerticalSolidList"/>
    <dgm:cxn modelId="{72199867-698B-4261-AD31-6CD0C5C6D6EB}" type="presParOf" srcId="{B76B6157-5AE9-4459-BA1E-6DC2FD83EEB4}" destId="{F5AD8551-CF2E-4FD6-B9AC-0F90F7B55573}" srcOrd="2" destOrd="0" presId="urn:microsoft.com/office/officeart/2018/2/layout/IconVerticalSolidList"/>
    <dgm:cxn modelId="{6A2D2777-2814-4CA6-B447-84BBEC959B88}" type="presParOf" srcId="{B76B6157-5AE9-4459-BA1E-6DC2FD83EEB4}" destId="{DDA33AD0-943E-4E5D-B285-1EEAEF584A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AF01F90-E626-44BE-A926-B7C0B9915A8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14E97D-F4A5-4292-B171-078F29386D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Review Paper: </a:t>
          </a:r>
          <a:r>
            <a:rPr lang="en-US"/>
            <a:t>A Review Paper on File Encryptor using Various Encryption Method </a:t>
          </a:r>
        </a:p>
      </dgm:t>
    </dgm:pt>
    <dgm:pt modelId="{42EFC835-F23F-4AF1-8459-DF9E029CD9B0}" type="parTrans" cxnId="{3917EBA5-B7E6-4169-9983-96AD27B49F5B}">
      <dgm:prSet/>
      <dgm:spPr/>
      <dgm:t>
        <a:bodyPr/>
        <a:lstStyle/>
        <a:p>
          <a:endParaRPr lang="en-US"/>
        </a:p>
      </dgm:t>
    </dgm:pt>
    <dgm:pt modelId="{2B6D6A00-5793-4F0A-BC08-EB919E6DBCC5}" type="sibTrans" cxnId="{3917EBA5-B7E6-4169-9983-96AD27B49F5B}">
      <dgm:prSet/>
      <dgm:spPr/>
      <dgm:t>
        <a:bodyPr/>
        <a:lstStyle/>
        <a:p>
          <a:endParaRPr lang="en-US"/>
        </a:p>
      </dgm:t>
    </dgm:pt>
    <dgm:pt modelId="{1BBBB9D1-649C-4B62-AF5E-A2650959B3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Paper ID: </a:t>
          </a:r>
          <a:r>
            <a:rPr lang="en-US" dirty="0"/>
            <a:t>National Conference_4036297 </a:t>
          </a:r>
        </a:p>
      </dgm:t>
    </dgm:pt>
    <dgm:pt modelId="{8197195B-57B8-46BD-867A-9DB299A5A565}" type="parTrans" cxnId="{E21B3188-CD56-46E2-80FB-B3B9411A2A16}">
      <dgm:prSet/>
      <dgm:spPr/>
      <dgm:t>
        <a:bodyPr/>
        <a:lstStyle/>
        <a:p>
          <a:endParaRPr lang="en-US"/>
        </a:p>
      </dgm:t>
    </dgm:pt>
    <dgm:pt modelId="{DEE21471-89DD-425A-BD5C-1BCAC6D25FE9}" type="sibTrans" cxnId="{E21B3188-CD56-46E2-80FB-B3B9411A2A16}">
      <dgm:prSet/>
      <dgm:spPr/>
      <dgm:t>
        <a:bodyPr/>
        <a:lstStyle/>
        <a:p>
          <a:endParaRPr lang="en-US"/>
        </a:p>
      </dgm:t>
    </dgm:pt>
    <dgm:pt modelId="{08DD8E4C-E528-4195-9BD2-3FF2C68299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Published By: </a:t>
          </a:r>
          <a:r>
            <a:rPr lang="en-US"/>
            <a:t>NATIONAL CONFERENCE ON COMPUTING AND ELECTRONICS ENGINEERING (NCCEE - 24) </a:t>
          </a:r>
        </a:p>
      </dgm:t>
    </dgm:pt>
    <dgm:pt modelId="{5351234F-9DFD-46F1-B703-4D860D1965C3}" type="parTrans" cxnId="{2E406692-E6FD-43DC-A041-86D66870E06B}">
      <dgm:prSet/>
      <dgm:spPr/>
      <dgm:t>
        <a:bodyPr/>
        <a:lstStyle/>
        <a:p>
          <a:endParaRPr lang="en-US"/>
        </a:p>
      </dgm:t>
    </dgm:pt>
    <dgm:pt modelId="{FC969BFB-A39E-49B2-B1A9-916EFC4122BF}" type="sibTrans" cxnId="{2E406692-E6FD-43DC-A041-86D66870E06B}">
      <dgm:prSet/>
      <dgm:spPr/>
      <dgm:t>
        <a:bodyPr/>
        <a:lstStyle/>
        <a:p>
          <a:endParaRPr lang="en-US"/>
        </a:p>
      </dgm:t>
    </dgm:pt>
    <dgm:pt modelId="{78C1BD11-97B6-43F8-80B6-7B6CD35514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Status: Acceptance Approved</a:t>
          </a:r>
        </a:p>
      </dgm:t>
    </dgm:pt>
    <dgm:pt modelId="{1F8FBBDC-AF32-49A1-BD97-A2A93F3A64D5}" type="parTrans" cxnId="{C37FB6BA-4104-4214-9911-EA66EC3B21BE}">
      <dgm:prSet/>
      <dgm:spPr/>
      <dgm:t>
        <a:bodyPr/>
        <a:lstStyle/>
        <a:p>
          <a:endParaRPr lang="en-US"/>
        </a:p>
      </dgm:t>
    </dgm:pt>
    <dgm:pt modelId="{8F4FC5C5-5A12-4753-8A73-176825F5008A}" type="sibTrans" cxnId="{C37FB6BA-4104-4214-9911-EA66EC3B21BE}">
      <dgm:prSet/>
      <dgm:spPr/>
      <dgm:t>
        <a:bodyPr/>
        <a:lstStyle/>
        <a:p>
          <a:endParaRPr lang="en-US"/>
        </a:p>
      </dgm:t>
    </dgm:pt>
    <dgm:pt modelId="{DB122830-5AF3-41CA-BBB3-7298E45350EA}" type="pres">
      <dgm:prSet presAssocID="{BAF01F90-E626-44BE-A926-B7C0B9915A8A}" presName="root" presStyleCnt="0">
        <dgm:presLayoutVars>
          <dgm:dir/>
          <dgm:resizeHandles val="exact"/>
        </dgm:presLayoutVars>
      </dgm:prSet>
      <dgm:spPr/>
    </dgm:pt>
    <dgm:pt modelId="{07A1337A-05DA-45F0-AC99-03262691B652}" type="pres">
      <dgm:prSet presAssocID="{A414E97D-F4A5-4292-B171-078F29386DD3}" presName="compNode" presStyleCnt="0"/>
      <dgm:spPr/>
    </dgm:pt>
    <dgm:pt modelId="{074F5FF0-60B4-4D75-A647-E775F510E695}" type="pres">
      <dgm:prSet presAssocID="{A414E97D-F4A5-4292-B171-078F29386DD3}" presName="bgRect" presStyleLbl="bgShp" presStyleIdx="0" presStyleCnt="4"/>
      <dgm:spPr/>
    </dgm:pt>
    <dgm:pt modelId="{E6C8B5C3-6A3E-4381-8AD0-B4136976D548}" type="pres">
      <dgm:prSet presAssocID="{A414E97D-F4A5-4292-B171-078F29386DD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E98CC7A-01E5-4F74-B707-AFBD71040C2B}" type="pres">
      <dgm:prSet presAssocID="{A414E97D-F4A5-4292-B171-078F29386DD3}" presName="spaceRect" presStyleCnt="0"/>
      <dgm:spPr/>
    </dgm:pt>
    <dgm:pt modelId="{7D3F93AA-5E69-4828-9447-F7DC2AC50440}" type="pres">
      <dgm:prSet presAssocID="{A414E97D-F4A5-4292-B171-078F29386DD3}" presName="parTx" presStyleLbl="revTx" presStyleIdx="0" presStyleCnt="4">
        <dgm:presLayoutVars>
          <dgm:chMax val="0"/>
          <dgm:chPref val="0"/>
        </dgm:presLayoutVars>
      </dgm:prSet>
      <dgm:spPr/>
    </dgm:pt>
    <dgm:pt modelId="{927D4A65-6B78-494B-BAEA-80BAD872F542}" type="pres">
      <dgm:prSet presAssocID="{2B6D6A00-5793-4F0A-BC08-EB919E6DBCC5}" presName="sibTrans" presStyleCnt="0"/>
      <dgm:spPr/>
    </dgm:pt>
    <dgm:pt modelId="{894A0D63-4CC6-4A48-9D72-12DA9A940062}" type="pres">
      <dgm:prSet presAssocID="{1BBBB9D1-649C-4B62-AF5E-A2650959B32D}" presName="compNode" presStyleCnt="0"/>
      <dgm:spPr/>
    </dgm:pt>
    <dgm:pt modelId="{97CE9E6A-3636-41A4-AAB8-52A6687429EB}" type="pres">
      <dgm:prSet presAssocID="{1BBBB9D1-649C-4B62-AF5E-A2650959B32D}" presName="bgRect" presStyleLbl="bgShp" presStyleIdx="1" presStyleCnt="4"/>
      <dgm:spPr/>
    </dgm:pt>
    <dgm:pt modelId="{AB37C08B-0FF5-49AB-9801-D6C437D1368C}" type="pres">
      <dgm:prSet presAssocID="{1BBBB9D1-649C-4B62-AF5E-A2650959B32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7A4F156E-210D-4450-BEAF-395504C8577C}" type="pres">
      <dgm:prSet presAssocID="{1BBBB9D1-649C-4B62-AF5E-A2650959B32D}" presName="spaceRect" presStyleCnt="0"/>
      <dgm:spPr/>
    </dgm:pt>
    <dgm:pt modelId="{EF873385-328C-4C31-BDE4-CBE7E3A695EC}" type="pres">
      <dgm:prSet presAssocID="{1BBBB9D1-649C-4B62-AF5E-A2650959B32D}" presName="parTx" presStyleLbl="revTx" presStyleIdx="1" presStyleCnt="4">
        <dgm:presLayoutVars>
          <dgm:chMax val="0"/>
          <dgm:chPref val="0"/>
        </dgm:presLayoutVars>
      </dgm:prSet>
      <dgm:spPr/>
    </dgm:pt>
    <dgm:pt modelId="{B255D3C1-0738-4707-9849-F999FE5D8CFB}" type="pres">
      <dgm:prSet presAssocID="{DEE21471-89DD-425A-BD5C-1BCAC6D25FE9}" presName="sibTrans" presStyleCnt="0"/>
      <dgm:spPr/>
    </dgm:pt>
    <dgm:pt modelId="{A27F1BEA-618F-4841-A91F-74C1DE02CE59}" type="pres">
      <dgm:prSet presAssocID="{08DD8E4C-E528-4195-9BD2-3FF2C682997C}" presName="compNode" presStyleCnt="0"/>
      <dgm:spPr/>
    </dgm:pt>
    <dgm:pt modelId="{DC8B4483-96BB-4E76-895C-F70A1C7B2EA2}" type="pres">
      <dgm:prSet presAssocID="{08DD8E4C-E528-4195-9BD2-3FF2C682997C}" presName="bgRect" presStyleLbl="bgShp" presStyleIdx="2" presStyleCnt="4"/>
      <dgm:spPr/>
    </dgm:pt>
    <dgm:pt modelId="{D7F1E158-198C-463B-8ED4-F188355E36B1}" type="pres">
      <dgm:prSet presAssocID="{08DD8E4C-E528-4195-9BD2-3FF2C682997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2F7D808-93F3-4036-8E70-488EAEF09FBC}" type="pres">
      <dgm:prSet presAssocID="{08DD8E4C-E528-4195-9BD2-3FF2C682997C}" presName="spaceRect" presStyleCnt="0"/>
      <dgm:spPr/>
    </dgm:pt>
    <dgm:pt modelId="{25D42370-CBEF-416A-BEC2-6C88A7AEECDC}" type="pres">
      <dgm:prSet presAssocID="{08DD8E4C-E528-4195-9BD2-3FF2C682997C}" presName="parTx" presStyleLbl="revTx" presStyleIdx="2" presStyleCnt="4">
        <dgm:presLayoutVars>
          <dgm:chMax val="0"/>
          <dgm:chPref val="0"/>
        </dgm:presLayoutVars>
      </dgm:prSet>
      <dgm:spPr/>
    </dgm:pt>
    <dgm:pt modelId="{1BD0F709-5054-4BB2-BAE0-5271C7ED1460}" type="pres">
      <dgm:prSet presAssocID="{FC969BFB-A39E-49B2-B1A9-916EFC4122BF}" presName="sibTrans" presStyleCnt="0"/>
      <dgm:spPr/>
    </dgm:pt>
    <dgm:pt modelId="{C8454F05-1D40-411F-B0B9-1FC0E1EB2E51}" type="pres">
      <dgm:prSet presAssocID="{78C1BD11-97B6-43F8-80B6-7B6CD35514EB}" presName="compNode" presStyleCnt="0"/>
      <dgm:spPr/>
    </dgm:pt>
    <dgm:pt modelId="{EB834840-3423-45B1-9D7C-35D35991ED0A}" type="pres">
      <dgm:prSet presAssocID="{78C1BD11-97B6-43F8-80B6-7B6CD35514EB}" presName="bgRect" presStyleLbl="bgShp" presStyleIdx="3" presStyleCnt="4"/>
      <dgm:spPr/>
    </dgm:pt>
    <dgm:pt modelId="{5A50B160-5C58-4A51-82EF-D3652CCB374B}" type="pres">
      <dgm:prSet presAssocID="{78C1BD11-97B6-43F8-80B6-7B6CD35514E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D922608-29D5-405A-BE03-9FCAD0CDCBB9}" type="pres">
      <dgm:prSet presAssocID="{78C1BD11-97B6-43F8-80B6-7B6CD35514EB}" presName="spaceRect" presStyleCnt="0"/>
      <dgm:spPr/>
    </dgm:pt>
    <dgm:pt modelId="{68082054-5206-4F1B-A176-F70F0161B14C}" type="pres">
      <dgm:prSet presAssocID="{78C1BD11-97B6-43F8-80B6-7B6CD35514E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7C1230A-A414-4757-94F5-380CD137AE70}" type="presOf" srcId="{A414E97D-F4A5-4292-B171-078F29386DD3}" destId="{7D3F93AA-5E69-4828-9447-F7DC2AC50440}" srcOrd="0" destOrd="0" presId="urn:microsoft.com/office/officeart/2018/2/layout/IconVerticalSolidList"/>
    <dgm:cxn modelId="{AB488D3A-CC02-4BEE-9D8D-9BDC0B7DD58A}" type="presOf" srcId="{BAF01F90-E626-44BE-A926-B7C0B9915A8A}" destId="{DB122830-5AF3-41CA-BBB3-7298E45350EA}" srcOrd="0" destOrd="0" presId="urn:microsoft.com/office/officeart/2018/2/layout/IconVerticalSolidList"/>
    <dgm:cxn modelId="{A24DEB60-A2F3-4CFC-B270-5BB8DDE09D9E}" type="presOf" srcId="{1BBBB9D1-649C-4B62-AF5E-A2650959B32D}" destId="{EF873385-328C-4C31-BDE4-CBE7E3A695EC}" srcOrd="0" destOrd="0" presId="urn:microsoft.com/office/officeart/2018/2/layout/IconVerticalSolidList"/>
    <dgm:cxn modelId="{1D233563-DD7F-41AB-ABA0-9596058493A2}" type="presOf" srcId="{08DD8E4C-E528-4195-9BD2-3FF2C682997C}" destId="{25D42370-CBEF-416A-BEC2-6C88A7AEECDC}" srcOrd="0" destOrd="0" presId="urn:microsoft.com/office/officeart/2018/2/layout/IconVerticalSolidList"/>
    <dgm:cxn modelId="{056F9F7E-EBF2-4FCD-A991-3D19C16371F2}" type="presOf" srcId="{78C1BD11-97B6-43F8-80B6-7B6CD35514EB}" destId="{68082054-5206-4F1B-A176-F70F0161B14C}" srcOrd="0" destOrd="0" presId="urn:microsoft.com/office/officeart/2018/2/layout/IconVerticalSolidList"/>
    <dgm:cxn modelId="{E21B3188-CD56-46E2-80FB-B3B9411A2A16}" srcId="{BAF01F90-E626-44BE-A926-B7C0B9915A8A}" destId="{1BBBB9D1-649C-4B62-AF5E-A2650959B32D}" srcOrd="1" destOrd="0" parTransId="{8197195B-57B8-46BD-867A-9DB299A5A565}" sibTransId="{DEE21471-89DD-425A-BD5C-1BCAC6D25FE9}"/>
    <dgm:cxn modelId="{2E406692-E6FD-43DC-A041-86D66870E06B}" srcId="{BAF01F90-E626-44BE-A926-B7C0B9915A8A}" destId="{08DD8E4C-E528-4195-9BD2-3FF2C682997C}" srcOrd="2" destOrd="0" parTransId="{5351234F-9DFD-46F1-B703-4D860D1965C3}" sibTransId="{FC969BFB-A39E-49B2-B1A9-916EFC4122BF}"/>
    <dgm:cxn modelId="{3917EBA5-B7E6-4169-9983-96AD27B49F5B}" srcId="{BAF01F90-E626-44BE-A926-B7C0B9915A8A}" destId="{A414E97D-F4A5-4292-B171-078F29386DD3}" srcOrd="0" destOrd="0" parTransId="{42EFC835-F23F-4AF1-8459-DF9E029CD9B0}" sibTransId="{2B6D6A00-5793-4F0A-BC08-EB919E6DBCC5}"/>
    <dgm:cxn modelId="{C37FB6BA-4104-4214-9911-EA66EC3B21BE}" srcId="{BAF01F90-E626-44BE-A926-B7C0B9915A8A}" destId="{78C1BD11-97B6-43F8-80B6-7B6CD35514EB}" srcOrd="3" destOrd="0" parTransId="{1F8FBBDC-AF32-49A1-BD97-A2A93F3A64D5}" sibTransId="{8F4FC5C5-5A12-4753-8A73-176825F5008A}"/>
    <dgm:cxn modelId="{06EB6445-88F6-4B9E-A09C-D199B29BA9DF}" type="presParOf" srcId="{DB122830-5AF3-41CA-BBB3-7298E45350EA}" destId="{07A1337A-05DA-45F0-AC99-03262691B652}" srcOrd="0" destOrd="0" presId="urn:microsoft.com/office/officeart/2018/2/layout/IconVerticalSolidList"/>
    <dgm:cxn modelId="{004C93BC-CA05-4A3D-B381-3DF490E37A22}" type="presParOf" srcId="{07A1337A-05DA-45F0-AC99-03262691B652}" destId="{074F5FF0-60B4-4D75-A647-E775F510E695}" srcOrd="0" destOrd="0" presId="urn:microsoft.com/office/officeart/2018/2/layout/IconVerticalSolidList"/>
    <dgm:cxn modelId="{8CE7DB08-B7D1-47DF-BEE9-033C2CA51D5E}" type="presParOf" srcId="{07A1337A-05DA-45F0-AC99-03262691B652}" destId="{E6C8B5C3-6A3E-4381-8AD0-B4136976D548}" srcOrd="1" destOrd="0" presId="urn:microsoft.com/office/officeart/2018/2/layout/IconVerticalSolidList"/>
    <dgm:cxn modelId="{5145B6A8-8FD6-447A-8DF2-4077DA719F4C}" type="presParOf" srcId="{07A1337A-05DA-45F0-AC99-03262691B652}" destId="{2E98CC7A-01E5-4F74-B707-AFBD71040C2B}" srcOrd="2" destOrd="0" presId="urn:microsoft.com/office/officeart/2018/2/layout/IconVerticalSolidList"/>
    <dgm:cxn modelId="{32AA7009-2112-4CC2-9818-B28BA4ACB98E}" type="presParOf" srcId="{07A1337A-05DA-45F0-AC99-03262691B652}" destId="{7D3F93AA-5E69-4828-9447-F7DC2AC50440}" srcOrd="3" destOrd="0" presId="urn:microsoft.com/office/officeart/2018/2/layout/IconVerticalSolidList"/>
    <dgm:cxn modelId="{AC8398E7-5B16-4F8B-B5E3-817085E7A43B}" type="presParOf" srcId="{DB122830-5AF3-41CA-BBB3-7298E45350EA}" destId="{927D4A65-6B78-494B-BAEA-80BAD872F542}" srcOrd="1" destOrd="0" presId="urn:microsoft.com/office/officeart/2018/2/layout/IconVerticalSolidList"/>
    <dgm:cxn modelId="{86EBA605-0B28-454C-A722-31F31F24CEC7}" type="presParOf" srcId="{DB122830-5AF3-41CA-BBB3-7298E45350EA}" destId="{894A0D63-4CC6-4A48-9D72-12DA9A940062}" srcOrd="2" destOrd="0" presId="urn:microsoft.com/office/officeart/2018/2/layout/IconVerticalSolidList"/>
    <dgm:cxn modelId="{C7D656F7-4956-49A6-B1A9-526414FFEA3A}" type="presParOf" srcId="{894A0D63-4CC6-4A48-9D72-12DA9A940062}" destId="{97CE9E6A-3636-41A4-AAB8-52A6687429EB}" srcOrd="0" destOrd="0" presId="urn:microsoft.com/office/officeart/2018/2/layout/IconVerticalSolidList"/>
    <dgm:cxn modelId="{304FA08A-3D43-436F-B340-65A6E0C1BFD2}" type="presParOf" srcId="{894A0D63-4CC6-4A48-9D72-12DA9A940062}" destId="{AB37C08B-0FF5-49AB-9801-D6C437D1368C}" srcOrd="1" destOrd="0" presId="urn:microsoft.com/office/officeart/2018/2/layout/IconVerticalSolidList"/>
    <dgm:cxn modelId="{D230F0A9-48CE-4E33-BB78-4AB47A92C0A5}" type="presParOf" srcId="{894A0D63-4CC6-4A48-9D72-12DA9A940062}" destId="{7A4F156E-210D-4450-BEAF-395504C8577C}" srcOrd="2" destOrd="0" presId="urn:microsoft.com/office/officeart/2018/2/layout/IconVerticalSolidList"/>
    <dgm:cxn modelId="{46C5EDE9-AFC5-4CB2-A071-F732EC139A98}" type="presParOf" srcId="{894A0D63-4CC6-4A48-9D72-12DA9A940062}" destId="{EF873385-328C-4C31-BDE4-CBE7E3A695EC}" srcOrd="3" destOrd="0" presId="urn:microsoft.com/office/officeart/2018/2/layout/IconVerticalSolidList"/>
    <dgm:cxn modelId="{ED4BB3DE-F049-4503-9D26-8D45CD6B208C}" type="presParOf" srcId="{DB122830-5AF3-41CA-BBB3-7298E45350EA}" destId="{B255D3C1-0738-4707-9849-F999FE5D8CFB}" srcOrd="3" destOrd="0" presId="urn:microsoft.com/office/officeart/2018/2/layout/IconVerticalSolidList"/>
    <dgm:cxn modelId="{09578FED-30BF-4B4A-9263-EEBD0903A4F7}" type="presParOf" srcId="{DB122830-5AF3-41CA-BBB3-7298E45350EA}" destId="{A27F1BEA-618F-4841-A91F-74C1DE02CE59}" srcOrd="4" destOrd="0" presId="urn:microsoft.com/office/officeart/2018/2/layout/IconVerticalSolidList"/>
    <dgm:cxn modelId="{036BF59B-C8F0-4FEA-AC0C-589C1CC3707D}" type="presParOf" srcId="{A27F1BEA-618F-4841-A91F-74C1DE02CE59}" destId="{DC8B4483-96BB-4E76-895C-F70A1C7B2EA2}" srcOrd="0" destOrd="0" presId="urn:microsoft.com/office/officeart/2018/2/layout/IconVerticalSolidList"/>
    <dgm:cxn modelId="{3D70FE36-9909-4B79-ADB6-482FBB984A4B}" type="presParOf" srcId="{A27F1BEA-618F-4841-A91F-74C1DE02CE59}" destId="{D7F1E158-198C-463B-8ED4-F188355E36B1}" srcOrd="1" destOrd="0" presId="urn:microsoft.com/office/officeart/2018/2/layout/IconVerticalSolidList"/>
    <dgm:cxn modelId="{1B199884-47AC-41A3-A098-A9E75F48F71D}" type="presParOf" srcId="{A27F1BEA-618F-4841-A91F-74C1DE02CE59}" destId="{82F7D808-93F3-4036-8E70-488EAEF09FBC}" srcOrd="2" destOrd="0" presId="urn:microsoft.com/office/officeart/2018/2/layout/IconVerticalSolidList"/>
    <dgm:cxn modelId="{0AF3924B-CF18-4A90-93F4-BF45DB558E25}" type="presParOf" srcId="{A27F1BEA-618F-4841-A91F-74C1DE02CE59}" destId="{25D42370-CBEF-416A-BEC2-6C88A7AEECDC}" srcOrd="3" destOrd="0" presId="urn:microsoft.com/office/officeart/2018/2/layout/IconVerticalSolidList"/>
    <dgm:cxn modelId="{BD2D14ED-4591-430E-9347-1975D8C73BD4}" type="presParOf" srcId="{DB122830-5AF3-41CA-BBB3-7298E45350EA}" destId="{1BD0F709-5054-4BB2-BAE0-5271C7ED1460}" srcOrd="5" destOrd="0" presId="urn:microsoft.com/office/officeart/2018/2/layout/IconVerticalSolidList"/>
    <dgm:cxn modelId="{80810F82-0C93-45BA-9FC0-52C9321F816A}" type="presParOf" srcId="{DB122830-5AF3-41CA-BBB3-7298E45350EA}" destId="{C8454F05-1D40-411F-B0B9-1FC0E1EB2E51}" srcOrd="6" destOrd="0" presId="urn:microsoft.com/office/officeart/2018/2/layout/IconVerticalSolidList"/>
    <dgm:cxn modelId="{3E95F909-EFF6-40D4-8699-EDAF157F303C}" type="presParOf" srcId="{C8454F05-1D40-411F-B0B9-1FC0E1EB2E51}" destId="{EB834840-3423-45B1-9D7C-35D35991ED0A}" srcOrd="0" destOrd="0" presId="urn:microsoft.com/office/officeart/2018/2/layout/IconVerticalSolidList"/>
    <dgm:cxn modelId="{9B549CF8-40D5-4BDC-A6C9-11B4B21FCC81}" type="presParOf" srcId="{C8454F05-1D40-411F-B0B9-1FC0E1EB2E51}" destId="{5A50B160-5C58-4A51-82EF-D3652CCB374B}" srcOrd="1" destOrd="0" presId="urn:microsoft.com/office/officeart/2018/2/layout/IconVerticalSolidList"/>
    <dgm:cxn modelId="{8E58473F-D0D6-44E0-ABE1-A5608A347044}" type="presParOf" srcId="{C8454F05-1D40-411F-B0B9-1FC0E1EB2E51}" destId="{FD922608-29D5-405A-BE03-9FCAD0CDCBB9}" srcOrd="2" destOrd="0" presId="urn:microsoft.com/office/officeart/2018/2/layout/IconVerticalSolidList"/>
    <dgm:cxn modelId="{ADD77782-99E5-4046-8D1E-4411FD78CBC6}" type="presParOf" srcId="{C8454F05-1D40-411F-B0B9-1FC0E1EB2E51}" destId="{68082054-5206-4F1B-A176-F70F0161B14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C4988-0691-416C-8677-FB27C41BDEAD}">
      <dsp:nvSpPr>
        <dsp:cNvPr id="0" name=""/>
        <dsp:cNvSpPr/>
      </dsp:nvSpPr>
      <dsp:spPr>
        <a:xfrm>
          <a:off x="3162" y="230"/>
          <a:ext cx="3083242" cy="1008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 dirty="0"/>
            <a:t>Importance of Securing Data in Cloud Storage:</a:t>
          </a:r>
          <a:endParaRPr lang="en-US" sz="1600" kern="1200" dirty="0"/>
        </a:p>
      </dsp:txBody>
      <dsp:txXfrm>
        <a:off x="3162" y="230"/>
        <a:ext cx="3083242" cy="1008000"/>
      </dsp:txXfrm>
    </dsp:sp>
    <dsp:sp modelId="{4076DC13-1138-4FA8-881C-91DE794F8DB6}">
      <dsp:nvSpPr>
        <dsp:cNvPr id="0" name=""/>
        <dsp:cNvSpPr/>
      </dsp:nvSpPr>
      <dsp:spPr>
        <a:xfrm>
          <a:off x="3162" y="1008230"/>
          <a:ext cx="3083242" cy="337763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 dirty="0"/>
            <a:t>Rapid Growth: </a:t>
          </a:r>
          <a:r>
            <a:rPr lang="en-US" sz="1400" kern="1200" dirty="0"/>
            <a:t>Cloud storage usage has surged due to its convenience and scalability.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Data Sensitivity: </a:t>
          </a:r>
          <a:r>
            <a:rPr lang="en-US" sz="1400" kern="1200" dirty="0"/>
            <a:t>Many users store sensitive and confidential information in the cloud.</a:t>
          </a:r>
        </a:p>
      </dsp:txBody>
      <dsp:txXfrm>
        <a:off x="3162" y="1008230"/>
        <a:ext cx="3083242" cy="3377636"/>
      </dsp:txXfrm>
    </dsp:sp>
    <dsp:sp modelId="{1B75C1F9-8879-4038-B744-E043AB3314FC}">
      <dsp:nvSpPr>
        <dsp:cNvPr id="0" name=""/>
        <dsp:cNvSpPr/>
      </dsp:nvSpPr>
      <dsp:spPr>
        <a:xfrm>
          <a:off x="3518058" y="230"/>
          <a:ext cx="3083242" cy="1008000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 dirty="0"/>
            <a:t>Common Risks</a:t>
          </a:r>
          <a:r>
            <a:rPr lang="en-US" sz="1500" b="1" kern="1200" dirty="0"/>
            <a:t>:</a:t>
          </a:r>
          <a:endParaRPr lang="en-US" sz="1500" kern="1200" dirty="0"/>
        </a:p>
      </dsp:txBody>
      <dsp:txXfrm>
        <a:off x="3518058" y="230"/>
        <a:ext cx="3083242" cy="1008000"/>
      </dsp:txXfrm>
    </dsp:sp>
    <dsp:sp modelId="{9EA769FC-AC30-43A9-8974-B1CC9280A06F}">
      <dsp:nvSpPr>
        <dsp:cNvPr id="0" name=""/>
        <dsp:cNvSpPr/>
      </dsp:nvSpPr>
      <dsp:spPr>
        <a:xfrm>
          <a:off x="3518058" y="1008230"/>
          <a:ext cx="3083242" cy="3377636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Unauthorized Access: </a:t>
          </a:r>
          <a:r>
            <a:rPr lang="en-US" sz="1500" kern="1200" dirty="0"/>
            <a:t>Potential for hackers to gain access to unencrypted data.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Data Breaches: </a:t>
          </a:r>
          <a:r>
            <a:rPr lang="en-US" sz="1500" kern="1200" dirty="0"/>
            <a:t>Increasing incidents of data breaches targeting cloud storage services.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Data Integrity Issues: </a:t>
          </a:r>
          <a:r>
            <a:rPr lang="en-US" sz="1500" kern="1200" dirty="0"/>
            <a:t>Risk of data being altered or tampered with during transfer and storage.</a:t>
          </a:r>
        </a:p>
      </dsp:txBody>
      <dsp:txXfrm>
        <a:off x="3518058" y="1008230"/>
        <a:ext cx="3083242" cy="3377636"/>
      </dsp:txXfrm>
    </dsp:sp>
    <dsp:sp modelId="{96D6B484-34D1-442C-8DEA-BCE808E40084}">
      <dsp:nvSpPr>
        <dsp:cNvPr id="0" name=""/>
        <dsp:cNvSpPr/>
      </dsp:nvSpPr>
      <dsp:spPr>
        <a:xfrm>
          <a:off x="7032955" y="230"/>
          <a:ext cx="3083242" cy="1008000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 dirty="0"/>
            <a:t>Need for Enhanced Security:</a:t>
          </a:r>
          <a:endParaRPr lang="en-US" sz="1600" kern="1200" dirty="0"/>
        </a:p>
      </dsp:txBody>
      <dsp:txXfrm>
        <a:off x="7032955" y="230"/>
        <a:ext cx="3083242" cy="1008000"/>
      </dsp:txXfrm>
    </dsp:sp>
    <dsp:sp modelId="{88A391C5-D090-4B4F-B6DC-4B59764504FA}">
      <dsp:nvSpPr>
        <dsp:cNvPr id="0" name=""/>
        <dsp:cNvSpPr/>
      </dsp:nvSpPr>
      <dsp:spPr>
        <a:xfrm>
          <a:off x="7032955" y="1008230"/>
          <a:ext cx="3083242" cy="3377636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Ensuring data privacy and protection.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Complying with regulations and standards.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Providing peace of mind for users transferring and storing data in the cloud.</a:t>
          </a:r>
        </a:p>
      </dsp:txBody>
      <dsp:txXfrm>
        <a:off x="7032955" y="1008230"/>
        <a:ext cx="3083242" cy="33776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B2D67-9EAD-4ECF-B932-90A21EC54F2F}">
      <dsp:nvSpPr>
        <dsp:cNvPr id="0" name=""/>
        <dsp:cNvSpPr/>
      </dsp:nvSpPr>
      <dsp:spPr>
        <a:xfrm>
          <a:off x="0" y="269929"/>
          <a:ext cx="10579608" cy="1441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095" tIns="312420" rIns="82109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Symmetric Encryption: </a:t>
          </a:r>
          <a:r>
            <a:rPr lang="en-US" sz="1400" kern="1200" dirty="0"/>
            <a:t>Uses the same key for both encryption and decryption.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Block Cipher: </a:t>
          </a:r>
          <a:r>
            <a:rPr lang="en-US" sz="1400" kern="1200" dirty="0"/>
            <a:t>Encrypts data in fixed-size blocks (128 bits).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Key Sizes: </a:t>
          </a:r>
          <a:r>
            <a:rPr lang="en-US" sz="1400" kern="1200" dirty="0"/>
            <a:t>Supports 128, 192, and 256-bit keys.</a:t>
          </a:r>
        </a:p>
      </dsp:txBody>
      <dsp:txXfrm>
        <a:off x="0" y="269929"/>
        <a:ext cx="10579608" cy="1441125"/>
      </dsp:txXfrm>
    </dsp:sp>
    <dsp:sp modelId="{55E671F2-2149-4E19-B3F8-693FC1F1EB9B}">
      <dsp:nvSpPr>
        <dsp:cNvPr id="0" name=""/>
        <dsp:cNvSpPr/>
      </dsp:nvSpPr>
      <dsp:spPr>
        <a:xfrm>
          <a:off x="528980" y="48529"/>
          <a:ext cx="7405725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919" tIns="0" rIns="27991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Overview:</a:t>
          </a:r>
        </a:p>
      </dsp:txBody>
      <dsp:txXfrm>
        <a:off x="550596" y="70145"/>
        <a:ext cx="7362493" cy="399568"/>
      </dsp:txXfrm>
    </dsp:sp>
    <dsp:sp modelId="{209A5E65-0F37-4E6F-B4B7-1B4C62CC64A9}">
      <dsp:nvSpPr>
        <dsp:cNvPr id="0" name=""/>
        <dsp:cNvSpPr/>
      </dsp:nvSpPr>
      <dsp:spPr>
        <a:xfrm>
          <a:off x="0" y="2013454"/>
          <a:ext cx="10579608" cy="1441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095" tIns="312420" rIns="82109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High Security: </a:t>
          </a:r>
          <a:r>
            <a:rPr lang="en-US" sz="1400" kern="1200" dirty="0"/>
            <a:t>Resistant to all known attacks.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Efficiency: </a:t>
          </a:r>
          <a:r>
            <a:rPr lang="en-US" sz="1400" kern="1200" dirty="0"/>
            <a:t>Fast encryption and decryption processes.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Versatility: </a:t>
          </a:r>
          <a:r>
            <a:rPr lang="en-US" sz="1400" kern="1200" dirty="0"/>
            <a:t>Used in a wide range of applications from file encryption to securing communications.</a:t>
          </a:r>
        </a:p>
      </dsp:txBody>
      <dsp:txXfrm>
        <a:off x="0" y="2013454"/>
        <a:ext cx="10579608" cy="1441125"/>
      </dsp:txXfrm>
    </dsp:sp>
    <dsp:sp modelId="{F696DDC2-A991-404E-9D0B-CCF20DD1CB5E}">
      <dsp:nvSpPr>
        <dsp:cNvPr id="0" name=""/>
        <dsp:cNvSpPr/>
      </dsp:nvSpPr>
      <dsp:spPr>
        <a:xfrm>
          <a:off x="528980" y="1792054"/>
          <a:ext cx="7405725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919" tIns="0" rIns="27991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Advantages:</a:t>
          </a:r>
        </a:p>
      </dsp:txBody>
      <dsp:txXfrm>
        <a:off x="550596" y="1813670"/>
        <a:ext cx="7362493" cy="399568"/>
      </dsp:txXfrm>
    </dsp:sp>
    <dsp:sp modelId="{ED2F3058-84AB-42E5-A276-DAF0B2E8DAA8}">
      <dsp:nvSpPr>
        <dsp:cNvPr id="0" name=""/>
        <dsp:cNvSpPr/>
      </dsp:nvSpPr>
      <dsp:spPr>
        <a:xfrm>
          <a:off x="0" y="3756979"/>
          <a:ext cx="10579608" cy="1441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095" tIns="312420" rIns="82109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Confidentiality</a:t>
          </a:r>
          <a:r>
            <a:rPr lang="en-US" sz="1400" kern="1200" dirty="0"/>
            <a:t>: Ensures that data is unreadable to unauthorized users.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Integrity: </a:t>
          </a:r>
          <a:r>
            <a:rPr lang="en-US" sz="1400" kern="1200" dirty="0"/>
            <a:t>Protects against data tampering.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Authentication: </a:t>
          </a:r>
          <a:r>
            <a:rPr lang="en-US" sz="1400" kern="1200" dirty="0"/>
            <a:t>Verifies the identity of the data sender.</a:t>
          </a:r>
        </a:p>
      </dsp:txBody>
      <dsp:txXfrm>
        <a:off x="0" y="3756979"/>
        <a:ext cx="10579608" cy="1441125"/>
      </dsp:txXfrm>
    </dsp:sp>
    <dsp:sp modelId="{B10CA639-1295-48FD-8F93-A694CC16C1CD}">
      <dsp:nvSpPr>
        <dsp:cNvPr id="0" name=""/>
        <dsp:cNvSpPr/>
      </dsp:nvSpPr>
      <dsp:spPr>
        <a:xfrm>
          <a:off x="528980" y="3535579"/>
          <a:ext cx="7405725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919" tIns="0" rIns="27991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Key Features:</a:t>
          </a:r>
        </a:p>
      </dsp:txBody>
      <dsp:txXfrm>
        <a:off x="550596" y="3557195"/>
        <a:ext cx="7362493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269A3-8BBE-4AB6-9BDE-83DEB93FE3B8}">
      <dsp:nvSpPr>
        <dsp:cNvPr id="0" name=""/>
        <dsp:cNvSpPr/>
      </dsp:nvSpPr>
      <dsp:spPr>
        <a:xfrm>
          <a:off x="0" y="255479"/>
          <a:ext cx="10515600" cy="146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33248" rIns="81612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Asymmetric Encryption: </a:t>
          </a:r>
          <a:r>
            <a:rPr lang="en-US" sz="1400" kern="1200" dirty="0"/>
            <a:t>Uses a pair of keys – a public key for encryption and a private key for decryption.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Inventors: </a:t>
          </a:r>
          <a:r>
            <a:rPr lang="en-US" sz="1400" kern="1200" dirty="0"/>
            <a:t>Developed by Ron Rivest, Adi Shamir, and Leonard Adleman in 1977.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Key Sizes: </a:t>
          </a:r>
          <a:r>
            <a:rPr lang="en-US" sz="1400" kern="1200" dirty="0"/>
            <a:t>Commonly 1024, 2048, or 4096 bits for enhanced security.</a:t>
          </a:r>
        </a:p>
      </dsp:txBody>
      <dsp:txXfrm>
        <a:off x="0" y="255479"/>
        <a:ext cx="10515600" cy="1461600"/>
      </dsp:txXfrm>
    </dsp:sp>
    <dsp:sp modelId="{0374646E-E060-4D50-A6CD-058E1B129A11}">
      <dsp:nvSpPr>
        <dsp:cNvPr id="0" name=""/>
        <dsp:cNvSpPr/>
      </dsp:nvSpPr>
      <dsp:spPr>
        <a:xfrm>
          <a:off x="525780" y="19319"/>
          <a:ext cx="736092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Overview:</a:t>
          </a:r>
        </a:p>
      </dsp:txBody>
      <dsp:txXfrm>
        <a:off x="548837" y="42376"/>
        <a:ext cx="7314806" cy="426206"/>
      </dsp:txXfrm>
    </dsp:sp>
    <dsp:sp modelId="{AE27022B-5B82-4971-89E1-BC8BA7B2AE43}">
      <dsp:nvSpPr>
        <dsp:cNvPr id="0" name=""/>
        <dsp:cNvSpPr/>
      </dsp:nvSpPr>
      <dsp:spPr>
        <a:xfrm>
          <a:off x="0" y="2039639"/>
          <a:ext cx="10515600" cy="146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33248" rIns="81612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High Security</a:t>
          </a:r>
          <a:r>
            <a:rPr lang="en-US" sz="1400" kern="1200" dirty="0"/>
            <a:t>: Difficult to crack due to the complexity of factoring large prime numbers.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Public Key Infrastructure (PKI): </a:t>
          </a:r>
          <a:r>
            <a:rPr lang="en-US" sz="1400" kern="1200" dirty="0"/>
            <a:t>Supports digital signatures and certificates.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Non-repudiation: </a:t>
          </a:r>
          <a:r>
            <a:rPr lang="en-US" sz="1400" kern="1200" dirty="0"/>
            <a:t>Ensures that a sender cannot deny sending a message.</a:t>
          </a:r>
        </a:p>
      </dsp:txBody>
      <dsp:txXfrm>
        <a:off x="0" y="2039639"/>
        <a:ext cx="10515600" cy="1461600"/>
      </dsp:txXfrm>
    </dsp:sp>
    <dsp:sp modelId="{3CA8DA0F-DE36-4ECC-9D88-21B50A29DD84}">
      <dsp:nvSpPr>
        <dsp:cNvPr id="0" name=""/>
        <dsp:cNvSpPr/>
      </dsp:nvSpPr>
      <dsp:spPr>
        <a:xfrm>
          <a:off x="525780" y="1803479"/>
          <a:ext cx="7360920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Advantages:</a:t>
          </a:r>
        </a:p>
      </dsp:txBody>
      <dsp:txXfrm>
        <a:off x="548837" y="1826536"/>
        <a:ext cx="7314806" cy="426206"/>
      </dsp:txXfrm>
    </dsp:sp>
    <dsp:sp modelId="{9246EC75-1105-4E05-8C3A-95C7DECD0B43}">
      <dsp:nvSpPr>
        <dsp:cNvPr id="0" name=""/>
        <dsp:cNvSpPr/>
      </dsp:nvSpPr>
      <dsp:spPr>
        <a:xfrm>
          <a:off x="0" y="3823799"/>
          <a:ext cx="10515600" cy="161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33248" rIns="81612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Public and Private Keys: </a:t>
          </a:r>
          <a:r>
            <a:rPr lang="en-US" sz="1600" kern="1200" dirty="0"/>
            <a:t>Encryption with the public key and decryption with the private key.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Authentication: </a:t>
          </a:r>
          <a:r>
            <a:rPr lang="en-US" sz="1600" kern="1200" dirty="0"/>
            <a:t>Confirms the identity of the sender.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Data Integrity: </a:t>
          </a:r>
          <a:r>
            <a:rPr lang="en-US" sz="1600" kern="1200" dirty="0"/>
            <a:t>Ensures that the message has not been altered.</a:t>
          </a:r>
        </a:p>
      </dsp:txBody>
      <dsp:txXfrm>
        <a:off x="0" y="3823799"/>
        <a:ext cx="10515600" cy="1612800"/>
      </dsp:txXfrm>
    </dsp:sp>
    <dsp:sp modelId="{CA9870A8-BBCB-4009-9DB1-AF993B8830FF}">
      <dsp:nvSpPr>
        <dsp:cNvPr id="0" name=""/>
        <dsp:cNvSpPr/>
      </dsp:nvSpPr>
      <dsp:spPr>
        <a:xfrm>
          <a:off x="525780" y="3587639"/>
          <a:ext cx="7360920" cy="472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Key Features:</a:t>
          </a:r>
        </a:p>
      </dsp:txBody>
      <dsp:txXfrm>
        <a:off x="548837" y="3610696"/>
        <a:ext cx="7314806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34E75F-572C-49B7-B0DA-6E956DA4D51D}">
      <dsp:nvSpPr>
        <dsp:cNvPr id="0" name=""/>
        <dsp:cNvSpPr/>
      </dsp:nvSpPr>
      <dsp:spPr>
        <a:xfrm>
          <a:off x="0" y="261122"/>
          <a:ext cx="11049000" cy="1472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525" tIns="354076" rIns="85752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Symmetric Encryption: </a:t>
          </a:r>
          <a:r>
            <a:rPr lang="en-US" sz="1400" kern="1200" dirty="0"/>
            <a:t>Uses the same key for both encryption and decryption.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Block Cipher: </a:t>
          </a:r>
          <a:r>
            <a:rPr lang="en-US" sz="1400" kern="1200" dirty="0"/>
            <a:t>Encrypts data in 64-bit blocks.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Key Size: </a:t>
          </a:r>
          <a:r>
            <a:rPr lang="en-US" sz="1400" kern="1200" dirty="0"/>
            <a:t>Variable key length ranging from 32 to 448 bits.</a:t>
          </a:r>
        </a:p>
      </dsp:txBody>
      <dsp:txXfrm>
        <a:off x="0" y="261122"/>
        <a:ext cx="11049000" cy="1472625"/>
      </dsp:txXfrm>
    </dsp:sp>
    <dsp:sp modelId="{EE4861DD-4090-41CD-9260-463C1DBCF536}">
      <dsp:nvSpPr>
        <dsp:cNvPr id="0" name=""/>
        <dsp:cNvSpPr/>
      </dsp:nvSpPr>
      <dsp:spPr>
        <a:xfrm>
          <a:off x="552450" y="10202"/>
          <a:ext cx="773430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338" tIns="0" rIns="292338" bIns="0" numCol="1" spcCol="1270" anchor="ctr" anchorCtr="0">
          <a:noAutofit/>
        </a:bodyPr>
        <a:lstStyle/>
        <a:p>
          <a:pPr marL="0" lvl="0" indent="0" algn="l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Overview:</a:t>
          </a:r>
        </a:p>
      </dsp:txBody>
      <dsp:txXfrm>
        <a:off x="576948" y="34700"/>
        <a:ext cx="7685304" cy="452844"/>
      </dsp:txXfrm>
    </dsp:sp>
    <dsp:sp modelId="{72A27C9B-BE1B-460B-A5FF-A5DE239A0AAD}">
      <dsp:nvSpPr>
        <dsp:cNvPr id="0" name=""/>
        <dsp:cNvSpPr/>
      </dsp:nvSpPr>
      <dsp:spPr>
        <a:xfrm>
          <a:off x="0" y="2076467"/>
          <a:ext cx="11049000" cy="1472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525" tIns="354076" rIns="85752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Speed</a:t>
          </a:r>
          <a:r>
            <a:rPr lang="en-US" sz="1400" kern="1200" dirty="0"/>
            <a:t>: Known for its fast encryption and decryption speeds.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Flexibility: </a:t>
          </a:r>
          <a:r>
            <a:rPr lang="en-US" sz="1400" kern="1200" dirty="0"/>
            <a:t>Allows users to select key lengths, balancing security and performance.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Security: </a:t>
          </a:r>
          <a:r>
            <a:rPr lang="en-US" sz="1400" kern="1200" dirty="0"/>
            <a:t>Resistant to known attacks; considered very secure when using longer key lengths.</a:t>
          </a:r>
        </a:p>
      </dsp:txBody>
      <dsp:txXfrm>
        <a:off x="0" y="2076467"/>
        <a:ext cx="11049000" cy="1472625"/>
      </dsp:txXfrm>
    </dsp:sp>
    <dsp:sp modelId="{99197721-AA82-414C-BBD5-191833A89D8E}">
      <dsp:nvSpPr>
        <dsp:cNvPr id="0" name=""/>
        <dsp:cNvSpPr/>
      </dsp:nvSpPr>
      <dsp:spPr>
        <a:xfrm>
          <a:off x="552450" y="1825547"/>
          <a:ext cx="7734300" cy="50184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338" tIns="0" rIns="292338" bIns="0" numCol="1" spcCol="1270" anchor="ctr" anchorCtr="0">
          <a:noAutofit/>
        </a:bodyPr>
        <a:lstStyle/>
        <a:p>
          <a:pPr marL="0" lvl="0" indent="0" algn="l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Advantages:</a:t>
          </a:r>
        </a:p>
      </dsp:txBody>
      <dsp:txXfrm>
        <a:off x="576948" y="1850045"/>
        <a:ext cx="7685304" cy="452844"/>
      </dsp:txXfrm>
    </dsp:sp>
    <dsp:sp modelId="{D034CA8F-5358-4C7C-88BE-028BDED1CCFF}">
      <dsp:nvSpPr>
        <dsp:cNvPr id="0" name=""/>
        <dsp:cNvSpPr/>
      </dsp:nvSpPr>
      <dsp:spPr>
        <a:xfrm>
          <a:off x="0" y="3891812"/>
          <a:ext cx="11049000" cy="1472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525" tIns="354076" rIns="85752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Variable Key Length: </a:t>
          </a:r>
          <a:r>
            <a:rPr lang="en-US" sz="1400" kern="1200" dirty="0"/>
            <a:t>Users can choose key sizes to meet specific security needs.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Compactness: </a:t>
          </a:r>
          <a:r>
            <a:rPr lang="en-US" sz="1400" kern="1200" dirty="0"/>
            <a:t>Efficient in terms of memory usage and performance.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Widely Available: </a:t>
          </a:r>
          <a:r>
            <a:rPr lang="en-US" sz="1400" kern="1200" dirty="0"/>
            <a:t>Freely available and unpatented, making it accessible for various applications.</a:t>
          </a:r>
        </a:p>
      </dsp:txBody>
      <dsp:txXfrm>
        <a:off x="0" y="3891812"/>
        <a:ext cx="11049000" cy="1472625"/>
      </dsp:txXfrm>
    </dsp:sp>
    <dsp:sp modelId="{670B0D15-7BDA-40B1-9A14-657B3C430979}">
      <dsp:nvSpPr>
        <dsp:cNvPr id="0" name=""/>
        <dsp:cNvSpPr/>
      </dsp:nvSpPr>
      <dsp:spPr>
        <a:xfrm>
          <a:off x="552450" y="3640892"/>
          <a:ext cx="7734300" cy="50184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338" tIns="0" rIns="292338" bIns="0" numCol="1" spcCol="1270" anchor="ctr" anchorCtr="0">
          <a:noAutofit/>
        </a:bodyPr>
        <a:lstStyle/>
        <a:p>
          <a:pPr marL="0" lvl="0" indent="0" algn="l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Key Features:</a:t>
          </a:r>
        </a:p>
      </dsp:txBody>
      <dsp:txXfrm>
        <a:off x="576948" y="3665390"/>
        <a:ext cx="7685304" cy="452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2B7C6-ED5C-4400-A388-1080C18655B3}">
      <dsp:nvSpPr>
        <dsp:cNvPr id="0" name=""/>
        <dsp:cNvSpPr/>
      </dsp:nvSpPr>
      <dsp:spPr>
        <a:xfrm>
          <a:off x="2103120" y="2251"/>
          <a:ext cx="8412480" cy="11663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96261" rIns="163225" bIns="296261" numCol="1" spcCol="1270" anchor="ctr" anchorCtr="0">
          <a:noAutofit/>
        </a:bodyPr>
        <a:lstStyle/>
        <a:p>
          <a:pPr marL="0" lvl="0" indent="0" algn="l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Protect Sensitive Data: </a:t>
          </a:r>
          <a:r>
            <a:rPr lang="en-US" sz="1400" kern="1200" dirty="0"/>
            <a:t>Ensures that sensitive information is secure during transfer and storage.</a:t>
          </a:r>
        </a:p>
        <a:p>
          <a:pPr marL="0" lvl="0" indent="0" algn="l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Prevent Unauthorized Access: </a:t>
          </a:r>
          <a:r>
            <a:rPr lang="en-US" sz="1400" kern="1200" dirty="0"/>
            <a:t>Encryption helps keep data safe from hackers and unauthorized users.</a:t>
          </a:r>
        </a:p>
      </dsp:txBody>
      <dsp:txXfrm>
        <a:off x="2103120" y="2251"/>
        <a:ext cx="8412480" cy="1166380"/>
      </dsp:txXfrm>
    </dsp:sp>
    <dsp:sp modelId="{91B7B12A-40F3-4515-9743-5B048EA8ABBC}">
      <dsp:nvSpPr>
        <dsp:cNvPr id="0" name=""/>
        <dsp:cNvSpPr/>
      </dsp:nvSpPr>
      <dsp:spPr>
        <a:xfrm>
          <a:off x="0" y="2251"/>
          <a:ext cx="2103120" cy="116638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15212" rIns="111290" bIns="11521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Enhanced Security:</a:t>
          </a:r>
        </a:p>
      </dsp:txBody>
      <dsp:txXfrm>
        <a:off x="0" y="2251"/>
        <a:ext cx="2103120" cy="1166380"/>
      </dsp:txXfrm>
    </dsp:sp>
    <dsp:sp modelId="{3D13DD6B-ABDC-4200-9B8A-8C9603360924}">
      <dsp:nvSpPr>
        <dsp:cNvPr id="0" name=""/>
        <dsp:cNvSpPr/>
      </dsp:nvSpPr>
      <dsp:spPr>
        <a:xfrm>
          <a:off x="2103120" y="1238615"/>
          <a:ext cx="8412480" cy="1166380"/>
        </a:xfrm>
        <a:prstGeom prst="rect">
          <a:avLst/>
        </a:prstGeom>
        <a:solidFill>
          <a:schemeClr val="accent2">
            <a:tint val="40000"/>
            <a:alpha val="90000"/>
            <a:hueOff val="2244906"/>
            <a:satOff val="-20744"/>
            <a:lumOff val="-233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244906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96261" rIns="163225" bIns="296261" numCol="1" spcCol="1270" anchor="ctr" anchorCtr="0">
          <a:noAutofit/>
        </a:bodyPr>
        <a:lstStyle/>
        <a:p>
          <a:pPr marL="0" lvl="0" indent="0" algn="l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Maintain Data Accuracy: </a:t>
          </a:r>
          <a:r>
            <a:rPr lang="en-US" sz="1400" kern="1200" dirty="0"/>
            <a:t>Ensures data is not altered during transfer.</a:t>
          </a:r>
        </a:p>
        <a:p>
          <a:pPr marL="0" lvl="0" indent="0" algn="l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Verify Data Authenticity</a:t>
          </a:r>
          <a:r>
            <a:rPr lang="en-US" sz="1400" kern="1200" dirty="0"/>
            <a:t>: Confirms the data received is exactly what was sent.</a:t>
          </a:r>
        </a:p>
      </dsp:txBody>
      <dsp:txXfrm>
        <a:off x="2103120" y="1238615"/>
        <a:ext cx="8412480" cy="1166380"/>
      </dsp:txXfrm>
    </dsp:sp>
    <dsp:sp modelId="{004BD764-D5FA-44E3-BF00-BF1BEFEF92A7}">
      <dsp:nvSpPr>
        <dsp:cNvPr id="0" name=""/>
        <dsp:cNvSpPr/>
      </dsp:nvSpPr>
      <dsp:spPr>
        <a:xfrm>
          <a:off x="0" y="1238615"/>
          <a:ext cx="2103120" cy="1166380"/>
        </a:xfrm>
        <a:prstGeom prst="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15212" rIns="111290" bIns="11521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Data Integrity:</a:t>
          </a:r>
        </a:p>
      </dsp:txBody>
      <dsp:txXfrm>
        <a:off x="0" y="1238615"/>
        <a:ext cx="2103120" cy="1166380"/>
      </dsp:txXfrm>
    </dsp:sp>
    <dsp:sp modelId="{D5C83396-ABD5-4569-A633-F9E60CBD1AB9}">
      <dsp:nvSpPr>
        <dsp:cNvPr id="0" name=""/>
        <dsp:cNvSpPr/>
      </dsp:nvSpPr>
      <dsp:spPr>
        <a:xfrm>
          <a:off x="2103120" y="2474978"/>
          <a:ext cx="8412480" cy="1166380"/>
        </a:xfrm>
        <a:prstGeom prst="rect">
          <a:avLst/>
        </a:prstGeom>
        <a:solidFill>
          <a:schemeClr val="accent2">
            <a:tint val="40000"/>
            <a:alpha val="90000"/>
            <a:hueOff val="4489812"/>
            <a:satOff val="-41488"/>
            <a:lumOff val="-46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489812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96261" rIns="163225" bIns="296261" numCol="1" spcCol="1270" anchor="ctr" anchorCtr="0">
          <a:noAutofit/>
        </a:bodyPr>
        <a:lstStyle/>
        <a:p>
          <a:pPr marL="0" lvl="0" indent="0" algn="l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Peace of Mind: </a:t>
          </a:r>
          <a:r>
            <a:rPr lang="en-US" sz="1400" kern="1200" dirty="0"/>
            <a:t>Users can trust that their data is protected.</a:t>
          </a:r>
        </a:p>
        <a:p>
          <a:pPr marL="0" lvl="0" indent="0" algn="l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Compliance</a:t>
          </a:r>
          <a:r>
            <a:rPr lang="en-US" sz="1400" kern="1200" dirty="0"/>
            <a:t>: Helps meet regulatory requirements for data protection.</a:t>
          </a:r>
        </a:p>
      </dsp:txBody>
      <dsp:txXfrm>
        <a:off x="2103120" y="2474978"/>
        <a:ext cx="8412480" cy="1166380"/>
      </dsp:txXfrm>
    </dsp:sp>
    <dsp:sp modelId="{6639E23B-0F62-4282-8D13-9361DA4A85C4}">
      <dsp:nvSpPr>
        <dsp:cNvPr id="0" name=""/>
        <dsp:cNvSpPr/>
      </dsp:nvSpPr>
      <dsp:spPr>
        <a:xfrm>
          <a:off x="0" y="2474978"/>
          <a:ext cx="2103120" cy="1166380"/>
        </a:xfrm>
        <a:prstGeom prst="rect">
          <a:avLst/>
        </a:prstGeom>
        <a:gradFill rotWithShape="0">
          <a:gsLst>
            <a:gs pos="0">
              <a:schemeClr val="accent2">
                <a:hueOff val="4295743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3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3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15212" rIns="111290" bIns="11521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User Confidence:</a:t>
          </a:r>
        </a:p>
      </dsp:txBody>
      <dsp:txXfrm>
        <a:off x="0" y="2474978"/>
        <a:ext cx="2103120" cy="1166380"/>
      </dsp:txXfrm>
    </dsp:sp>
    <dsp:sp modelId="{88C5E292-0E23-40D0-9370-2A764484A32D}">
      <dsp:nvSpPr>
        <dsp:cNvPr id="0" name=""/>
        <dsp:cNvSpPr/>
      </dsp:nvSpPr>
      <dsp:spPr>
        <a:xfrm>
          <a:off x="2103120" y="3711342"/>
          <a:ext cx="8412480" cy="1166380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96261" rIns="163225" bIns="296261" numCol="1" spcCol="1270" anchor="ctr" anchorCtr="0">
          <a:noAutofit/>
        </a:bodyPr>
        <a:lstStyle/>
        <a:p>
          <a:pPr marL="0" lvl="0" indent="0" algn="l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Customizable Security: </a:t>
          </a:r>
          <a:r>
            <a:rPr lang="en-US" sz="1400" kern="1200" dirty="0"/>
            <a:t>Users can choose encryption methods (AES, RSA, Blowfish) based on their specific needs.</a:t>
          </a:r>
        </a:p>
        <a:p>
          <a:pPr marL="0" lvl="0" indent="0" algn="l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Versatile Use: </a:t>
          </a:r>
          <a:r>
            <a:rPr lang="en-US" sz="1400" kern="1200" dirty="0"/>
            <a:t>Suitable for both personal and professional applications.</a:t>
          </a:r>
        </a:p>
      </dsp:txBody>
      <dsp:txXfrm>
        <a:off x="2103120" y="3711342"/>
        <a:ext cx="8412480" cy="1166380"/>
      </dsp:txXfrm>
    </dsp:sp>
    <dsp:sp modelId="{ED144D1A-82D5-460E-BEBE-B69A619089BE}">
      <dsp:nvSpPr>
        <dsp:cNvPr id="0" name=""/>
        <dsp:cNvSpPr/>
      </dsp:nvSpPr>
      <dsp:spPr>
        <a:xfrm>
          <a:off x="0" y="3711342"/>
          <a:ext cx="2103120" cy="1166380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15212" rIns="111290" bIns="11521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Adaptability:</a:t>
          </a:r>
        </a:p>
      </dsp:txBody>
      <dsp:txXfrm>
        <a:off x="0" y="3711342"/>
        <a:ext cx="2103120" cy="11663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1F896-0FAF-43F3-82DF-F42D2E8992FD}">
      <dsp:nvSpPr>
        <dsp:cNvPr id="0" name=""/>
        <dsp:cNvSpPr/>
      </dsp:nvSpPr>
      <dsp:spPr>
        <a:xfrm>
          <a:off x="0" y="3736288"/>
          <a:ext cx="2628900" cy="6129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28016" rIns="186967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Secure Storage</a:t>
          </a:r>
          <a:endParaRPr lang="en-IN" sz="1800" b="1" kern="1200" dirty="0"/>
        </a:p>
      </dsp:txBody>
      <dsp:txXfrm>
        <a:off x="0" y="3736288"/>
        <a:ext cx="2628900" cy="612969"/>
      </dsp:txXfrm>
    </dsp:sp>
    <dsp:sp modelId="{F7AF176C-448B-405E-A365-D43A8E62307B}">
      <dsp:nvSpPr>
        <dsp:cNvPr id="0" name=""/>
        <dsp:cNvSpPr/>
      </dsp:nvSpPr>
      <dsp:spPr>
        <a:xfrm>
          <a:off x="2628900" y="3736288"/>
          <a:ext cx="7886700" cy="61296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90500" rIns="159980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0" i="0" kern="1200"/>
            <a:t>The encrypted file is then uploaded to the selected cloud storage platform.</a:t>
          </a:r>
          <a:endParaRPr lang="en-IN" sz="1500" kern="1200"/>
        </a:p>
      </dsp:txBody>
      <dsp:txXfrm>
        <a:off x="2628900" y="3736288"/>
        <a:ext cx="7886700" cy="612969"/>
      </dsp:txXfrm>
    </dsp:sp>
    <dsp:sp modelId="{8A59FEF9-31B3-411A-9054-C1DDBEC96839}">
      <dsp:nvSpPr>
        <dsp:cNvPr id="0" name=""/>
        <dsp:cNvSpPr/>
      </dsp:nvSpPr>
      <dsp:spPr>
        <a:xfrm rot="10800000">
          <a:off x="0" y="2802736"/>
          <a:ext cx="2628900" cy="94274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28016" rIns="186967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Upload to Cloud</a:t>
          </a:r>
          <a:endParaRPr lang="en-IN" sz="1800" b="1" kern="1200" dirty="0"/>
        </a:p>
      </dsp:txBody>
      <dsp:txXfrm rot="-10800000">
        <a:off x="0" y="2802736"/>
        <a:ext cx="2628900" cy="612785"/>
      </dsp:txXfrm>
    </dsp:sp>
    <dsp:sp modelId="{DD962F13-CC3B-40E0-B8F6-7E79C1D78867}">
      <dsp:nvSpPr>
        <dsp:cNvPr id="0" name=""/>
        <dsp:cNvSpPr/>
      </dsp:nvSpPr>
      <dsp:spPr>
        <a:xfrm>
          <a:off x="2628900" y="2802736"/>
          <a:ext cx="7886700" cy="61278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90500" rIns="159980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0" i="0" kern="1200"/>
            <a:t>The encrypted file is then uploaded to the selected cloud storage platform.</a:t>
          </a:r>
          <a:endParaRPr lang="en-IN" sz="1500" kern="1200"/>
        </a:p>
      </dsp:txBody>
      <dsp:txXfrm>
        <a:off x="2628900" y="2802736"/>
        <a:ext cx="7886700" cy="612785"/>
      </dsp:txXfrm>
    </dsp:sp>
    <dsp:sp modelId="{54AAC2D9-90B3-4AD8-B4CD-DB9EBBC07F89}">
      <dsp:nvSpPr>
        <dsp:cNvPr id="0" name=""/>
        <dsp:cNvSpPr/>
      </dsp:nvSpPr>
      <dsp:spPr>
        <a:xfrm rot="10800000">
          <a:off x="0" y="1869184"/>
          <a:ext cx="2628900" cy="94274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28016" rIns="186967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Encryption Process</a:t>
          </a:r>
          <a:endParaRPr lang="en-IN" sz="1800" b="1" kern="1200" dirty="0"/>
        </a:p>
      </dsp:txBody>
      <dsp:txXfrm rot="-10800000">
        <a:off x="0" y="1869184"/>
        <a:ext cx="2628900" cy="612785"/>
      </dsp:txXfrm>
    </dsp:sp>
    <dsp:sp modelId="{98DD8DCB-CB48-4567-8FB9-A98A144F17B0}">
      <dsp:nvSpPr>
        <dsp:cNvPr id="0" name=""/>
        <dsp:cNvSpPr/>
      </dsp:nvSpPr>
      <dsp:spPr>
        <a:xfrm>
          <a:off x="2628900" y="1869184"/>
          <a:ext cx="7886700" cy="61278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90500" rIns="159980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0" i="0" kern="1200"/>
            <a:t>The selected file is encrypted locally on the user's device using the chosen algorithm.</a:t>
          </a:r>
          <a:endParaRPr lang="en-IN" sz="1500" kern="1200"/>
        </a:p>
      </dsp:txBody>
      <dsp:txXfrm>
        <a:off x="2628900" y="1869184"/>
        <a:ext cx="7886700" cy="612785"/>
      </dsp:txXfrm>
    </dsp:sp>
    <dsp:sp modelId="{8F6663A6-A5F2-4C39-8EE9-7BD973DCFE6A}">
      <dsp:nvSpPr>
        <dsp:cNvPr id="0" name=""/>
        <dsp:cNvSpPr/>
      </dsp:nvSpPr>
      <dsp:spPr>
        <a:xfrm rot="10800000">
          <a:off x="0" y="935632"/>
          <a:ext cx="2628900" cy="94274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28016" rIns="186967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Choose Encryption Algorithm</a:t>
          </a:r>
          <a:endParaRPr lang="en-IN" sz="1800" b="1" kern="1200" dirty="0"/>
        </a:p>
      </dsp:txBody>
      <dsp:txXfrm rot="-10800000">
        <a:off x="0" y="935632"/>
        <a:ext cx="2628900" cy="612785"/>
      </dsp:txXfrm>
    </dsp:sp>
    <dsp:sp modelId="{47281CD2-3557-45CD-9200-56854BCF4137}">
      <dsp:nvSpPr>
        <dsp:cNvPr id="0" name=""/>
        <dsp:cNvSpPr/>
      </dsp:nvSpPr>
      <dsp:spPr>
        <a:xfrm>
          <a:off x="2628900" y="935632"/>
          <a:ext cx="7886700" cy="61278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90500" rIns="159980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0" i="0" kern="1200" dirty="0"/>
            <a:t>Users choose from AES, RSA, or Blowfish based on their security requirements.</a:t>
          </a:r>
          <a:endParaRPr lang="en-IN" sz="1500" kern="1200" dirty="0"/>
        </a:p>
      </dsp:txBody>
      <dsp:txXfrm>
        <a:off x="2628900" y="935632"/>
        <a:ext cx="7886700" cy="612785"/>
      </dsp:txXfrm>
    </dsp:sp>
    <dsp:sp modelId="{66693B21-FBAA-4B8D-B2B1-E7396A4DF5DB}">
      <dsp:nvSpPr>
        <dsp:cNvPr id="0" name=""/>
        <dsp:cNvSpPr/>
      </dsp:nvSpPr>
      <dsp:spPr>
        <a:xfrm rot="10800000">
          <a:off x="0" y="2080"/>
          <a:ext cx="2628900" cy="94274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28016" rIns="186967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File Selection</a:t>
          </a:r>
          <a:endParaRPr lang="en-IN" sz="1800" b="1" kern="1200" dirty="0"/>
        </a:p>
      </dsp:txBody>
      <dsp:txXfrm rot="-10800000">
        <a:off x="0" y="2080"/>
        <a:ext cx="2628900" cy="612785"/>
      </dsp:txXfrm>
    </dsp:sp>
    <dsp:sp modelId="{E5820736-97A5-4872-9683-8B8B34B3D465}">
      <dsp:nvSpPr>
        <dsp:cNvPr id="0" name=""/>
        <dsp:cNvSpPr/>
      </dsp:nvSpPr>
      <dsp:spPr>
        <a:xfrm>
          <a:off x="2628900" y="2080"/>
          <a:ext cx="7886700" cy="612785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90500" rIns="159980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0" i="0" kern="1200" dirty="0"/>
            <a:t>Users select the files they want to encrypt before uploading to the cloud.</a:t>
          </a:r>
          <a:endParaRPr lang="en-IN" sz="1500" kern="1200" dirty="0"/>
        </a:p>
      </dsp:txBody>
      <dsp:txXfrm>
        <a:off x="2628900" y="2080"/>
        <a:ext cx="7886700" cy="6127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3D4C9B-B8C9-4050-B4DA-780CEE15051D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208896-53A7-43CC-BE3E-0408FA75E40E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CA3C1-F5C9-4617-94C3-4046AAD54567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Hosting the application on a website.</a:t>
          </a:r>
          <a:endParaRPr lang="en-US" sz="2500" kern="1200" dirty="0"/>
        </a:p>
      </dsp:txBody>
      <dsp:txXfrm>
        <a:off x="1435590" y="531"/>
        <a:ext cx="9080009" cy="1242935"/>
      </dsp:txXfrm>
    </dsp:sp>
    <dsp:sp modelId="{C7D3BC9D-5F94-4BB6-84D6-0EED7CC5C7AF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68A69B-2DBF-44F0-A0A5-93146A655382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D3E12-CCA1-4F75-B340-84B22F14D010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Integrating direct upload file to the cloud storage option.</a:t>
          </a:r>
          <a:endParaRPr lang="en-US" sz="2500" kern="1200" dirty="0"/>
        </a:p>
      </dsp:txBody>
      <dsp:txXfrm>
        <a:off x="1435590" y="1554201"/>
        <a:ext cx="9080009" cy="1242935"/>
      </dsp:txXfrm>
    </dsp:sp>
    <dsp:sp modelId="{993C8E46-3384-4DD5-A4C8-EA7D5051C4C4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A22341-D4D4-4779-8AE6-8E56F52C899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2D3EB-34E0-4440-A3C6-083FDF737645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Enabling decryption option on the application.</a:t>
          </a: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B722E9-E20C-4DFB-8500-EC30CAB51174}">
      <dsp:nvSpPr>
        <dsp:cNvPr id="0" name=""/>
        <dsp:cNvSpPr/>
      </dsp:nvSpPr>
      <dsp:spPr>
        <a:xfrm>
          <a:off x="0" y="1472"/>
          <a:ext cx="5465064" cy="746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F7652E-645B-4834-B3C0-407A47508067}">
      <dsp:nvSpPr>
        <dsp:cNvPr id="0" name=""/>
        <dsp:cNvSpPr/>
      </dsp:nvSpPr>
      <dsp:spPr>
        <a:xfrm>
          <a:off x="225755" y="169390"/>
          <a:ext cx="410465" cy="4104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19F06-BEBE-47ED-B1DA-6EBA5970C0C8}">
      <dsp:nvSpPr>
        <dsp:cNvPr id="0" name=""/>
        <dsp:cNvSpPr/>
      </dsp:nvSpPr>
      <dsp:spPr>
        <a:xfrm>
          <a:off x="861976" y="1472"/>
          <a:ext cx="4603087" cy="746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83" tIns="78983" rIns="78983" bIns="7898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Research Proposal: </a:t>
          </a:r>
          <a:r>
            <a:rPr lang="en-US" sz="1400" kern="1200" dirty="0"/>
            <a:t>Enhancing Security in Data Encryption through BLAKE3 Hash Value as AES Key </a:t>
          </a:r>
        </a:p>
      </dsp:txBody>
      <dsp:txXfrm>
        <a:off x="861976" y="1472"/>
        <a:ext cx="4603087" cy="746300"/>
      </dsp:txXfrm>
    </dsp:sp>
    <dsp:sp modelId="{A02E43BD-124D-465C-96F4-FA71F42BD34E}">
      <dsp:nvSpPr>
        <dsp:cNvPr id="0" name=""/>
        <dsp:cNvSpPr/>
      </dsp:nvSpPr>
      <dsp:spPr>
        <a:xfrm>
          <a:off x="0" y="934348"/>
          <a:ext cx="5465064" cy="746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2866DF-6E06-4084-958B-35A581CFF8BF}">
      <dsp:nvSpPr>
        <dsp:cNvPr id="0" name=""/>
        <dsp:cNvSpPr/>
      </dsp:nvSpPr>
      <dsp:spPr>
        <a:xfrm>
          <a:off x="225755" y="1102265"/>
          <a:ext cx="410465" cy="4104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271AC2-A448-4883-83E8-B460E29EACE6}">
      <dsp:nvSpPr>
        <dsp:cNvPr id="0" name=""/>
        <dsp:cNvSpPr/>
      </dsp:nvSpPr>
      <dsp:spPr>
        <a:xfrm>
          <a:off x="861976" y="934348"/>
          <a:ext cx="4603087" cy="746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83" tIns="78983" rIns="78983" bIns="7898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Paper ID: </a:t>
          </a:r>
          <a:r>
            <a:rPr lang="en-US" sz="1400" kern="1200"/>
            <a:t>National Conference_5297481</a:t>
          </a:r>
        </a:p>
      </dsp:txBody>
      <dsp:txXfrm>
        <a:off x="861976" y="934348"/>
        <a:ext cx="4603087" cy="746300"/>
      </dsp:txXfrm>
    </dsp:sp>
    <dsp:sp modelId="{DDB7A55F-A3E3-497A-95A0-F7356C255BA6}">
      <dsp:nvSpPr>
        <dsp:cNvPr id="0" name=""/>
        <dsp:cNvSpPr/>
      </dsp:nvSpPr>
      <dsp:spPr>
        <a:xfrm>
          <a:off x="0" y="1867223"/>
          <a:ext cx="5465064" cy="746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C929B-4ECC-4844-96AF-399FE31053A5}">
      <dsp:nvSpPr>
        <dsp:cNvPr id="0" name=""/>
        <dsp:cNvSpPr/>
      </dsp:nvSpPr>
      <dsp:spPr>
        <a:xfrm>
          <a:off x="225755" y="2035141"/>
          <a:ext cx="410465" cy="4104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BB4CA-42DB-4524-AF04-6898AF011A55}">
      <dsp:nvSpPr>
        <dsp:cNvPr id="0" name=""/>
        <dsp:cNvSpPr/>
      </dsp:nvSpPr>
      <dsp:spPr>
        <a:xfrm>
          <a:off x="861976" y="1867223"/>
          <a:ext cx="4603087" cy="746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83" tIns="78983" rIns="78983" bIns="7898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Published By: </a:t>
          </a:r>
          <a:r>
            <a:rPr lang="en-US" sz="1400" kern="1200" dirty="0"/>
            <a:t>NATIONAL CONFERENCE ON COMPUTING AND ELECTRONICS ENGINEERING (NCCEE - 24) </a:t>
          </a:r>
        </a:p>
      </dsp:txBody>
      <dsp:txXfrm>
        <a:off x="861976" y="1867223"/>
        <a:ext cx="4603087" cy="746300"/>
      </dsp:txXfrm>
    </dsp:sp>
    <dsp:sp modelId="{F1A036E9-B8B3-4533-AC9A-BF8EC44E5C52}">
      <dsp:nvSpPr>
        <dsp:cNvPr id="0" name=""/>
        <dsp:cNvSpPr/>
      </dsp:nvSpPr>
      <dsp:spPr>
        <a:xfrm>
          <a:off x="0" y="2800099"/>
          <a:ext cx="5465064" cy="746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6D35EE-2892-44B5-8D18-372DE83B6E86}">
      <dsp:nvSpPr>
        <dsp:cNvPr id="0" name=""/>
        <dsp:cNvSpPr/>
      </dsp:nvSpPr>
      <dsp:spPr>
        <a:xfrm>
          <a:off x="225755" y="2968016"/>
          <a:ext cx="410465" cy="4104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33AD0-943E-4E5D-B285-1EEAEF584AF6}">
      <dsp:nvSpPr>
        <dsp:cNvPr id="0" name=""/>
        <dsp:cNvSpPr/>
      </dsp:nvSpPr>
      <dsp:spPr>
        <a:xfrm>
          <a:off x="861976" y="2800099"/>
          <a:ext cx="4603087" cy="746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83" tIns="78983" rIns="78983" bIns="7898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Status: </a:t>
          </a:r>
          <a:r>
            <a:rPr lang="en-US" sz="1400" kern="1200"/>
            <a:t>Acceptance Approved</a:t>
          </a:r>
        </a:p>
      </dsp:txBody>
      <dsp:txXfrm>
        <a:off x="861976" y="2800099"/>
        <a:ext cx="4603087" cy="7463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F5FF0-60B4-4D75-A647-E775F510E695}">
      <dsp:nvSpPr>
        <dsp:cNvPr id="0" name=""/>
        <dsp:cNvSpPr/>
      </dsp:nvSpPr>
      <dsp:spPr>
        <a:xfrm>
          <a:off x="0" y="1472"/>
          <a:ext cx="5465064" cy="746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C8B5C3-6A3E-4381-8AD0-B4136976D548}">
      <dsp:nvSpPr>
        <dsp:cNvPr id="0" name=""/>
        <dsp:cNvSpPr/>
      </dsp:nvSpPr>
      <dsp:spPr>
        <a:xfrm>
          <a:off x="225755" y="169390"/>
          <a:ext cx="410465" cy="4104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F93AA-5E69-4828-9447-F7DC2AC50440}">
      <dsp:nvSpPr>
        <dsp:cNvPr id="0" name=""/>
        <dsp:cNvSpPr/>
      </dsp:nvSpPr>
      <dsp:spPr>
        <a:xfrm>
          <a:off x="861976" y="1472"/>
          <a:ext cx="4603087" cy="746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83" tIns="78983" rIns="78983" bIns="7898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Review Paper: </a:t>
          </a:r>
          <a:r>
            <a:rPr lang="en-US" sz="1400" kern="1200"/>
            <a:t>A Review Paper on File Encryptor using Various Encryption Method </a:t>
          </a:r>
        </a:p>
      </dsp:txBody>
      <dsp:txXfrm>
        <a:off x="861976" y="1472"/>
        <a:ext cx="4603087" cy="746300"/>
      </dsp:txXfrm>
    </dsp:sp>
    <dsp:sp modelId="{97CE9E6A-3636-41A4-AAB8-52A6687429EB}">
      <dsp:nvSpPr>
        <dsp:cNvPr id="0" name=""/>
        <dsp:cNvSpPr/>
      </dsp:nvSpPr>
      <dsp:spPr>
        <a:xfrm>
          <a:off x="0" y="934348"/>
          <a:ext cx="5465064" cy="746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37C08B-0FF5-49AB-9801-D6C437D1368C}">
      <dsp:nvSpPr>
        <dsp:cNvPr id="0" name=""/>
        <dsp:cNvSpPr/>
      </dsp:nvSpPr>
      <dsp:spPr>
        <a:xfrm>
          <a:off x="225755" y="1102265"/>
          <a:ext cx="410465" cy="4104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73385-328C-4C31-BDE4-CBE7E3A695EC}">
      <dsp:nvSpPr>
        <dsp:cNvPr id="0" name=""/>
        <dsp:cNvSpPr/>
      </dsp:nvSpPr>
      <dsp:spPr>
        <a:xfrm>
          <a:off x="861976" y="934348"/>
          <a:ext cx="4603087" cy="746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83" tIns="78983" rIns="78983" bIns="7898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Paper ID: </a:t>
          </a:r>
          <a:r>
            <a:rPr lang="en-US" sz="1400" kern="1200" dirty="0"/>
            <a:t>National Conference_4036297 </a:t>
          </a:r>
        </a:p>
      </dsp:txBody>
      <dsp:txXfrm>
        <a:off x="861976" y="934348"/>
        <a:ext cx="4603087" cy="746300"/>
      </dsp:txXfrm>
    </dsp:sp>
    <dsp:sp modelId="{DC8B4483-96BB-4E76-895C-F70A1C7B2EA2}">
      <dsp:nvSpPr>
        <dsp:cNvPr id="0" name=""/>
        <dsp:cNvSpPr/>
      </dsp:nvSpPr>
      <dsp:spPr>
        <a:xfrm>
          <a:off x="0" y="1867223"/>
          <a:ext cx="5465064" cy="746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F1E158-198C-463B-8ED4-F188355E36B1}">
      <dsp:nvSpPr>
        <dsp:cNvPr id="0" name=""/>
        <dsp:cNvSpPr/>
      </dsp:nvSpPr>
      <dsp:spPr>
        <a:xfrm>
          <a:off x="225755" y="2035141"/>
          <a:ext cx="410465" cy="4104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42370-CBEF-416A-BEC2-6C88A7AEECDC}">
      <dsp:nvSpPr>
        <dsp:cNvPr id="0" name=""/>
        <dsp:cNvSpPr/>
      </dsp:nvSpPr>
      <dsp:spPr>
        <a:xfrm>
          <a:off x="861976" y="1867223"/>
          <a:ext cx="4603087" cy="746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83" tIns="78983" rIns="78983" bIns="7898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Published By: </a:t>
          </a:r>
          <a:r>
            <a:rPr lang="en-US" sz="1400" kern="1200"/>
            <a:t>NATIONAL CONFERENCE ON COMPUTING AND ELECTRONICS ENGINEERING (NCCEE - 24) </a:t>
          </a:r>
        </a:p>
      </dsp:txBody>
      <dsp:txXfrm>
        <a:off x="861976" y="1867223"/>
        <a:ext cx="4603087" cy="746300"/>
      </dsp:txXfrm>
    </dsp:sp>
    <dsp:sp modelId="{EB834840-3423-45B1-9D7C-35D35991ED0A}">
      <dsp:nvSpPr>
        <dsp:cNvPr id="0" name=""/>
        <dsp:cNvSpPr/>
      </dsp:nvSpPr>
      <dsp:spPr>
        <a:xfrm>
          <a:off x="0" y="2800099"/>
          <a:ext cx="5465064" cy="746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0B160-5C58-4A51-82EF-D3652CCB374B}">
      <dsp:nvSpPr>
        <dsp:cNvPr id="0" name=""/>
        <dsp:cNvSpPr/>
      </dsp:nvSpPr>
      <dsp:spPr>
        <a:xfrm>
          <a:off x="225755" y="2968016"/>
          <a:ext cx="410465" cy="4104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82054-5206-4F1B-A176-F70F0161B14C}">
      <dsp:nvSpPr>
        <dsp:cNvPr id="0" name=""/>
        <dsp:cNvSpPr/>
      </dsp:nvSpPr>
      <dsp:spPr>
        <a:xfrm>
          <a:off x="861976" y="2800099"/>
          <a:ext cx="4603087" cy="746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83" tIns="78983" rIns="78983" bIns="7898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Status: Acceptance Approved</a:t>
          </a:r>
        </a:p>
      </dsp:txBody>
      <dsp:txXfrm>
        <a:off x="861976" y="2800099"/>
        <a:ext cx="4603087" cy="746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EEE32-D467-48A6-A7A7-6E3726FB49DB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F172A-408B-4801-9756-70E3F191D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29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F172A-408B-4801-9756-70E3F191DFC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005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F172A-408B-4801-9756-70E3F191DFC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370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63795-28F2-F745-808C-D8D9FD66A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AD645-0B1E-DD09-97CB-4C49A21CF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7487F-1E93-6CB5-1814-8E2F62B89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477A-8CE4-4521-9DBD-FF13BC2CBE23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D29A3-A9E5-F9AE-F5A6-4B51D8A0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A8FD5-F3F8-C148-364A-489F738D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5167-36DF-499F-8E28-12BABD551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29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71A4-7985-70BE-B3CE-3E4786814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6E6A9-B61E-5006-81BF-52630D0FC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08E0E-A4B4-1658-A1C7-74BEFBF2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477A-8CE4-4521-9DBD-FF13BC2CBE23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25B94-F8B3-6E6D-93FD-1056B34B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40652-419A-738D-9201-793C6D529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5167-36DF-499F-8E28-12BABD551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59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CDBD7E-3A5C-B2DB-392F-57068613B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BCFE3-354E-4BF4-C786-F7F98D345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47CD4-589F-911E-EF90-2873F132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477A-8CE4-4521-9DBD-FF13BC2CBE23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53EDA-9FAB-F8B5-8194-B74BFB93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D9F40-E9EF-5462-2597-C54BF88D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5167-36DF-499F-8E28-12BABD551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22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6799-63F4-D2C6-36C2-383F8555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3F7FB-D56C-315B-E6AA-D9A6BD588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A7657-99F5-7DB1-B6F5-436F1CE49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477A-8CE4-4521-9DBD-FF13BC2CBE23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B718F-FC75-5D1A-F5AE-738EBACE1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01768-843B-857D-09F5-E6216652C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5167-36DF-499F-8E28-12BABD551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81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BC9F-06BA-3004-C3F4-A3D0BA0A8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828D3-DD8E-6631-B2E9-A48541BAE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1F937-C533-34CD-9D8A-6A91F20B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477A-8CE4-4521-9DBD-FF13BC2CBE23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8BB6E-3ABC-96FA-FD18-993E4E45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BA827-56C9-FDAF-83B8-BE470472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5167-36DF-499F-8E28-12BABD551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06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86695-DE82-0E5A-AEA2-0E2826DF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703D1-75C0-2230-D94D-B313ED6C5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B1574-9612-EE80-8043-6918DE0E5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BFE53-F2D1-FC3E-6360-B8527B9B7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477A-8CE4-4521-9DBD-FF13BC2CBE23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43484-6F77-1C6A-8156-B6EDA843C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51AB1-69B6-7388-BD6D-7C6D46D8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5167-36DF-499F-8E28-12BABD551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83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70E4-B712-3891-C614-95DFE25E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AD3C1-E8D5-5017-42B5-BBB1EE6D1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41BDA-B29E-19AA-7551-2F3731090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412D9-F00D-59E3-72A4-E0ACA55E7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F5ADB5-70B3-D5A5-86C0-EA3A41020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73767-4C29-843B-7174-C1EC5200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477A-8CE4-4521-9DBD-FF13BC2CBE23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59BB9B-1420-F6BC-9598-888231F3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48B10F-9F0F-34B2-65EE-937A30D5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5167-36DF-499F-8E28-12BABD551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34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0C0-6B35-584D-EB10-FF64A63EF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5F1A6-702F-A7E2-D3F8-E02CEB780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477A-8CE4-4521-9DBD-FF13BC2CBE23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EFB6A7-442F-AD73-03F7-B8F94D06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91F91-9593-3EE0-4DF2-9A0092D1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5167-36DF-499F-8E28-12BABD551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37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BBBCF3-00D6-F74A-CA16-48729068D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477A-8CE4-4521-9DBD-FF13BC2CBE23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D0EB53-C042-3333-7F1F-3CA7513A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2AE49-EAE8-4CC8-0D26-03611EEF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5167-36DF-499F-8E28-12BABD551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39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95E0-4687-F44D-90C7-44AE58ECC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CD2E0-FE04-D454-D8F4-AE48FE945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E8CAD-AD06-8E04-2840-9FE090251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6FA52-B3F5-C672-FF03-84F9BCD3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477A-8CE4-4521-9DBD-FF13BC2CBE23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C2409-F081-3987-C9FE-C5C8733C9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77A3B-C9F2-097C-CB9E-3C90173B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5167-36DF-499F-8E28-12BABD551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0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F264-CB82-49EC-D840-C06FD7F4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DB95EC-3795-4356-FF56-2B2C64715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C0FD1-C411-5E12-9F18-C081D0920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40B1E-A1AA-F1C6-5AA6-E01F3D25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477A-8CE4-4521-9DBD-FF13BC2CBE23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272F9-AB15-CA5F-2592-57BA6175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BBBF9-C487-8B5A-967C-534F9CEC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5167-36DF-499F-8E28-12BABD551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61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BF808-DC7C-5BEB-405C-A680F7477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56B2D-FA3B-0A18-1EA9-67B8FFECE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D46C4-9F7B-599E-D46E-85EEA5D88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EB477A-8CE4-4521-9DBD-FF13BC2CBE23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DD25D-6112-BB56-90CD-EB61F7294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1D8BD-1920-B09C-D433-69E8E081F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535167-36DF-499F-8E28-12BABD551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30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02F1A-7AF5-8E4C-A480-6B254A530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IN" sz="5200">
                <a:solidFill>
                  <a:schemeClr val="tx2"/>
                </a:solidFill>
              </a:rPr>
              <a:t>File Encryptor using various Encryption Algorithms for remote upload in cloud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ECCCC-DB62-58D7-7DF0-0D3A1683A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395" y="3525490"/>
            <a:ext cx="9469211" cy="865639"/>
          </a:xfrm>
        </p:spPr>
        <p:txBody>
          <a:bodyPr anchor="t">
            <a:normAutofit/>
          </a:bodyPr>
          <a:lstStyle/>
          <a:p>
            <a:pPr algn="r"/>
            <a:r>
              <a:rPr lang="en-IN" dirty="0">
                <a:solidFill>
                  <a:schemeClr val="tx2"/>
                </a:solidFill>
              </a:rPr>
              <a:t>- a capstone presentation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8962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C27BB1-8951-B02D-3CE4-4EB5056C86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7930" b="15278"/>
          <a:stretch/>
        </p:blipFill>
        <p:spPr>
          <a:xfrm>
            <a:off x="-176981" y="-68826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7CFD8-ED49-CD1D-E0AE-3EDB13E4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152401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2"/>
                </a:solidFill>
              </a:rPr>
              <a:t>Why Use File Encryptor?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F158AD-0977-34EB-6110-98CDF63CE7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6289620"/>
              </p:ext>
            </p:extLst>
          </p:nvPr>
        </p:nvGraphicFramePr>
        <p:xfrm>
          <a:off x="838190" y="1630355"/>
          <a:ext cx="10515600" cy="4879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13324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0568E0-26DA-497C-63B9-F9BE39D7CEEA}"/>
              </a:ext>
            </a:extLst>
          </p:cNvPr>
          <p:cNvSpPr txBox="1"/>
          <p:nvPr/>
        </p:nvSpPr>
        <p:spPr>
          <a:xfrm>
            <a:off x="523568" y="345966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 It Works ?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4275A88-DBE9-476F-449C-78C3D9D6A1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75209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2873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DB09-ED0C-9D67-7B35-6D6B0BBA9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58" y="335628"/>
            <a:ext cx="10515600" cy="1325563"/>
          </a:xfrm>
        </p:spPr>
        <p:txBody>
          <a:bodyPr/>
          <a:lstStyle/>
          <a:p>
            <a:r>
              <a:rPr lang="en-IN" sz="4000" dirty="0">
                <a:solidFill>
                  <a:schemeClr val="tx2"/>
                </a:solidFill>
              </a:rPr>
              <a:t>Future Scope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9274BCF8-1AF0-CC96-E5FA-B4F871DA07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0593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8366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letter of approval with a stamp&#10;&#10;Description automatically generated">
            <a:extLst>
              <a:ext uri="{FF2B5EF4-FFF2-40B4-BE49-F238E27FC236}">
                <a16:creationId xmlns:a16="http://schemas.microsoft.com/office/drawing/2014/main" id="{A82BC1CD-D371-525D-871D-48EB74257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371" y="640080"/>
            <a:ext cx="3946321" cy="5577840"/>
          </a:xfrm>
          <a:prstGeom prst="rect">
            <a:avLst/>
          </a:prstGeom>
        </p:spPr>
      </p:pic>
      <p:graphicFrame>
        <p:nvGraphicFramePr>
          <p:cNvPr id="14" name="TextBox 4">
            <a:extLst>
              <a:ext uri="{FF2B5EF4-FFF2-40B4-BE49-F238E27FC236}">
                <a16:creationId xmlns:a16="http://schemas.microsoft.com/office/drawing/2014/main" id="{5F0EA699-C973-5B18-9EBB-33F278D69D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4378131"/>
              </p:ext>
            </p:extLst>
          </p:nvPr>
        </p:nvGraphicFramePr>
        <p:xfrm>
          <a:off x="630936" y="2660904"/>
          <a:ext cx="5465064" cy="3547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06867E2-67C7-BF2A-1B4E-36E82BF36241}"/>
              </a:ext>
            </a:extLst>
          </p:cNvPr>
          <p:cNvSpPr txBox="1"/>
          <p:nvPr/>
        </p:nvSpPr>
        <p:spPr>
          <a:xfrm>
            <a:off x="630936" y="1674126"/>
            <a:ext cx="480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Publication Details</a:t>
            </a:r>
          </a:p>
        </p:txBody>
      </p:sp>
    </p:spTree>
    <p:extLst>
      <p:ext uri="{BB962C8B-B14F-4D97-AF65-F5344CB8AC3E}">
        <p14:creationId xmlns:p14="http://schemas.microsoft.com/office/powerpoint/2010/main" val="1472969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letter of approval with a stamp&#10;&#10;Description automatically generated">
            <a:extLst>
              <a:ext uri="{FF2B5EF4-FFF2-40B4-BE49-F238E27FC236}">
                <a16:creationId xmlns:a16="http://schemas.microsoft.com/office/drawing/2014/main" id="{93B176A3-D11E-2D3F-F424-32A0B1A85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88" y="640080"/>
            <a:ext cx="3904487" cy="5577840"/>
          </a:xfrm>
          <a:prstGeom prst="rect">
            <a:avLst/>
          </a:prstGeom>
        </p:spPr>
      </p:pic>
      <p:graphicFrame>
        <p:nvGraphicFramePr>
          <p:cNvPr id="14" name="TextBox 4">
            <a:extLst>
              <a:ext uri="{FF2B5EF4-FFF2-40B4-BE49-F238E27FC236}">
                <a16:creationId xmlns:a16="http://schemas.microsoft.com/office/drawing/2014/main" id="{6383C16C-814C-D08A-14A3-C39F612E87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3693685"/>
              </p:ext>
            </p:extLst>
          </p:nvPr>
        </p:nvGraphicFramePr>
        <p:xfrm>
          <a:off x="630936" y="2660904"/>
          <a:ext cx="5465064" cy="3547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D63212-3D21-53CA-749A-87DD6C91C047}"/>
              </a:ext>
            </a:extLst>
          </p:cNvPr>
          <p:cNvSpPr txBox="1"/>
          <p:nvPr/>
        </p:nvSpPr>
        <p:spPr>
          <a:xfrm>
            <a:off x="552278" y="166104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Publication Details</a:t>
            </a:r>
          </a:p>
        </p:txBody>
      </p:sp>
    </p:spTree>
    <p:extLst>
      <p:ext uri="{BB962C8B-B14F-4D97-AF65-F5344CB8AC3E}">
        <p14:creationId xmlns:p14="http://schemas.microsoft.com/office/powerpoint/2010/main" val="803032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EE6C4AE-1002-6621-79C7-72F5973CF904}"/>
              </a:ext>
            </a:extLst>
          </p:cNvPr>
          <p:cNvSpPr/>
          <p:nvPr/>
        </p:nvSpPr>
        <p:spPr>
          <a:xfrm>
            <a:off x="2786824" y="1729215"/>
            <a:ext cx="6860470" cy="238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0400" b="1" kern="1200" cap="none" spc="0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Thank</a:t>
            </a:r>
            <a:r>
              <a:rPr lang="en-US" sz="6000" b="1" kern="1200" cap="none" spc="0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9600" b="1" kern="1200" cap="none" spc="0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You</a:t>
            </a:r>
            <a:r>
              <a:rPr lang="en-US" sz="6000" b="1" kern="1200" cap="none" spc="0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 !!!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867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37D0D-D1C6-6C73-562E-0A520F3EE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82" y="381129"/>
            <a:ext cx="10579608" cy="118872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2"/>
                </a:solidFill>
              </a:rPr>
              <a:t>Introduction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1DBAF4-E521-FEDF-4620-0B52219244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4696927"/>
              </p:ext>
            </p:extLst>
          </p:nvPr>
        </p:nvGraphicFramePr>
        <p:xfrm>
          <a:off x="1036320" y="1723696"/>
          <a:ext cx="10119360" cy="4386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3698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DAFC5-C4B0-B4A1-0872-44EFAFB71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18" y="291253"/>
            <a:ext cx="9833548" cy="645716"/>
          </a:xfrm>
        </p:spPr>
        <p:txBody>
          <a:bodyPr anchor="b">
            <a:normAutofit/>
          </a:bodyPr>
          <a:lstStyle/>
          <a:p>
            <a:r>
              <a:rPr lang="en-IN" sz="4000" dirty="0">
                <a:solidFill>
                  <a:schemeClr val="tx2"/>
                </a:solidFill>
              </a:rPr>
              <a:t>Key Concepts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96E74-13EF-626C-0F34-3504A52FB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206" y="936969"/>
            <a:ext cx="11797074" cy="572460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Encryption: </a:t>
            </a:r>
            <a:r>
              <a:rPr lang="en-US" sz="1600" dirty="0">
                <a:solidFill>
                  <a:schemeClr val="tx2"/>
                </a:solidFill>
              </a:rPr>
              <a:t>The process of converting plaintext into ciphertext using an algorithm and a key.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Decryption: </a:t>
            </a:r>
            <a:r>
              <a:rPr lang="en-US" sz="1600" dirty="0">
                <a:solidFill>
                  <a:schemeClr val="tx2"/>
                </a:solidFill>
              </a:rPr>
              <a:t>The process of converting ciphertext back into plaintext using the corresponding key.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Symmetric Key: </a:t>
            </a:r>
            <a:r>
              <a:rPr lang="en-US" sz="1600" dirty="0">
                <a:solidFill>
                  <a:schemeClr val="tx2"/>
                </a:solidFill>
              </a:rPr>
              <a:t>A single key used for both encryption and decryption (e.g., AES, Blowfish).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Asymmetric Key: </a:t>
            </a:r>
            <a:r>
              <a:rPr lang="en-US" sz="1600" dirty="0">
                <a:solidFill>
                  <a:schemeClr val="tx2"/>
                </a:solidFill>
              </a:rPr>
              <a:t>A pair of keys where one is used for encryption (public key) and the other for decryption (private key) (e.g., RSA).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rgbClr val="002060"/>
                </a:solidFill>
              </a:rPr>
              <a:t>Importance of Cryptography:</a:t>
            </a:r>
          </a:p>
          <a:p>
            <a:pPr lvl="1">
              <a:lnSpc>
                <a:spcPct val="150000"/>
              </a:lnSpc>
            </a:pPr>
            <a:r>
              <a:rPr lang="en-US" sz="1400" b="1" dirty="0">
                <a:solidFill>
                  <a:schemeClr val="tx2"/>
                </a:solidFill>
              </a:rPr>
              <a:t>Data Security: </a:t>
            </a:r>
            <a:r>
              <a:rPr lang="en-US" sz="1400" dirty="0">
                <a:solidFill>
                  <a:schemeClr val="tx2"/>
                </a:solidFill>
              </a:rPr>
              <a:t>Protects sensitive information from unauthorized access and breaches.</a:t>
            </a:r>
          </a:p>
          <a:p>
            <a:pPr lvl="1">
              <a:lnSpc>
                <a:spcPct val="150000"/>
              </a:lnSpc>
            </a:pPr>
            <a:r>
              <a:rPr lang="en-US" sz="1400" b="1" dirty="0">
                <a:solidFill>
                  <a:schemeClr val="tx2"/>
                </a:solidFill>
              </a:rPr>
              <a:t>Data Integrity: </a:t>
            </a:r>
            <a:r>
              <a:rPr lang="en-US" sz="1400" dirty="0">
                <a:solidFill>
                  <a:schemeClr val="tx2"/>
                </a:solidFill>
              </a:rPr>
              <a:t>Ensures that data has not been altered or tampered with.</a:t>
            </a:r>
          </a:p>
          <a:p>
            <a:pPr lvl="1">
              <a:lnSpc>
                <a:spcPct val="150000"/>
              </a:lnSpc>
            </a:pPr>
            <a:r>
              <a:rPr lang="en-US" sz="1400" b="1" dirty="0">
                <a:solidFill>
                  <a:schemeClr val="tx2"/>
                </a:solidFill>
              </a:rPr>
              <a:t>Authentication: </a:t>
            </a:r>
            <a:r>
              <a:rPr lang="en-US" sz="1400" dirty="0">
                <a:solidFill>
                  <a:schemeClr val="tx2"/>
                </a:solidFill>
              </a:rPr>
              <a:t>Verifies the identity of users and the authenticity of messages.</a:t>
            </a:r>
          </a:p>
          <a:p>
            <a:pPr lvl="1">
              <a:lnSpc>
                <a:spcPct val="150000"/>
              </a:lnSpc>
            </a:pPr>
            <a:r>
              <a:rPr lang="en-US" sz="1400" b="1" dirty="0">
                <a:solidFill>
                  <a:schemeClr val="tx2"/>
                </a:solidFill>
              </a:rPr>
              <a:t>Non-repudiation: </a:t>
            </a:r>
            <a:r>
              <a:rPr lang="en-US" sz="1400" dirty="0">
                <a:solidFill>
                  <a:schemeClr val="tx2"/>
                </a:solidFill>
              </a:rPr>
              <a:t>Prevents entities from denying their actions, ensuring accountability.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rgbClr val="002060"/>
                </a:solidFill>
              </a:rPr>
              <a:t>Challenges in Cryptography:</a:t>
            </a:r>
          </a:p>
          <a:p>
            <a:pPr lvl="1">
              <a:lnSpc>
                <a:spcPct val="150000"/>
              </a:lnSpc>
            </a:pPr>
            <a:r>
              <a:rPr lang="en-US" sz="1400" b="1" dirty="0">
                <a:solidFill>
                  <a:schemeClr val="tx2"/>
                </a:solidFill>
              </a:rPr>
              <a:t>Key Management: </a:t>
            </a:r>
            <a:r>
              <a:rPr lang="en-US" sz="1400" dirty="0">
                <a:solidFill>
                  <a:schemeClr val="tx2"/>
                </a:solidFill>
              </a:rPr>
              <a:t>Securely managing and distributing cryptographic keys.</a:t>
            </a:r>
          </a:p>
          <a:p>
            <a:pPr lvl="1">
              <a:lnSpc>
                <a:spcPct val="150000"/>
              </a:lnSpc>
            </a:pPr>
            <a:r>
              <a:rPr lang="en-US" sz="1400" b="1" dirty="0">
                <a:solidFill>
                  <a:schemeClr val="tx2"/>
                </a:solidFill>
              </a:rPr>
              <a:t>Performance: </a:t>
            </a:r>
            <a:r>
              <a:rPr lang="en-US" sz="1400" dirty="0">
                <a:solidFill>
                  <a:schemeClr val="tx2"/>
                </a:solidFill>
              </a:rPr>
              <a:t>Balancing security and performance, especially for large data sets.</a:t>
            </a:r>
          </a:p>
          <a:p>
            <a:pPr lvl="1">
              <a:lnSpc>
                <a:spcPct val="150000"/>
              </a:lnSpc>
            </a:pPr>
            <a:r>
              <a:rPr lang="en-US" sz="1400" b="1" dirty="0">
                <a:solidFill>
                  <a:schemeClr val="tx2"/>
                </a:solidFill>
              </a:rPr>
              <a:t>Evolving Threats: </a:t>
            </a:r>
            <a:r>
              <a:rPr lang="en-US" sz="1400" dirty="0">
                <a:solidFill>
                  <a:schemeClr val="tx2"/>
                </a:solidFill>
              </a:rPr>
              <a:t>Constantly adapting to new and sophisticated attacks</a:t>
            </a:r>
            <a:r>
              <a:rPr lang="en-US" sz="1000" dirty="0">
                <a:solidFill>
                  <a:schemeClr val="tx2"/>
                </a:solidFill>
              </a:rPr>
              <a:t>.</a:t>
            </a:r>
            <a:endParaRPr lang="en-IN" sz="10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814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1CD168-7FA4-37C1-D3B2-7EEA592CD780}"/>
              </a:ext>
            </a:extLst>
          </p:cNvPr>
          <p:cNvSpPr txBox="1"/>
          <p:nvPr/>
        </p:nvSpPr>
        <p:spPr>
          <a:xfrm>
            <a:off x="251393" y="164175"/>
            <a:ext cx="10579608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AES (Advanced Encryption Standard)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3FA3561D-2386-30A6-5A1D-B77FD4F93E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5799618"/>
              </p:ext>
            </p:extLst>
          </p:nvPr>
        </p:nvGraphicFramePr>
        <p:xfrm>
          <a:off x="800207" y="1280161"/>
          <a:ext cx="10579608" cy="5246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507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flowchart&#10;&#10;Description automatically generated">
            <a:extLst>
              <a:ext uri="{FF2B5EF4-FFF2-40B4-BE49-F238E27FC236}">
                <a16:creationId xmlns:a16="http://schemas.microsoft.com/office/drawing/2014/main" id="{FC416F6E-231F-0F80-12F1-BFBE03386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484" y="122054"/>
            <a:ext cx="5801032" cy="66138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3433E1-1C75-49A6-2FBE-22714331F6DF}"/>
              </a:ext>
            </a:extLst>
          </p:cNvPr>
          <p:cNvSpPr txBox="1"/>
          <p:nvPr/>
        </p:nvSpPr>
        <p:spPr>
          <a:xfrm rot="5400000">
            <a:off x="-1386680" y="3428689"/>
            <a:ext cx="549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spc="300" dirty="0"/>
              <a:t>ENCRYPTION ALGORITHM WORKFLOW: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A5150-8FB1-B0C8-D789-DB82E25CDFD6}"/>
              </a:ext>
            </a:extLst>
          </p:cNvPr>
          <p:cNvSpPr txBox="1"/>
          <p:nvPr/>
        </p:nvSpPr>
        <p:spPr>
          <a:xfrm rot="16200000">
            <a:off x="7686820" y="3464818"/>
            <a:ext cx="550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spc="300" dirty="0"/>
              <a:t>DECRYPTION ALGORITHM WORKFLOW: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6E9AA797-389F-82EC-E5EB-E6774C7A79DF}"/>
              </a:ext>
            </a:extLst>
          </p:cNvPr>
          <p:cNvSpPr/>
          <p:nvPr/>
        </p:nvSpPr>
        <p:spPr>
          <a:xfrm rot="10800000">
            <a:off x="1789471" y="865239"/>
            <a:ext cx="369334" cy="549623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DC90A54A-A899-7572-80BE-5BB30DC740D2}"/>
              </a:ext>
            </a:extLst>
          </p:cNvPr>
          <p:cNvSpPr/>
          <p:nvPr/>
        </p:nvSpPr>
        <p:spPr>
          <a:xfrm>
            <a:off x="9576619" y="865239"/>
            <a:ext cx="456575" cy="549623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58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BCC35-E3A1-3CBD-33BE-2CA0036CB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10" y="132081"/>
            <a:ext cx="10515600" cy="90423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2"/>
                </a:solidFill>
              </a:rPr>
              <a:t>RSA (Rivest-Shamir-Adleman)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83DEB3F5-EBC7-3026-25A2-029B9A8812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7490879"/>
              </p:ext>
            </p:extLst>
          </p:nvPr>
        </p:nvGraphicFramePr>
        <p:xfrm>
          <a:off x="838200" y="1270000"/>
          <a:ext cx="10515600" cy="5455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7832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diagram of a algorithm&#10;&#10;Description automatically generated">
            <a:extLst>
              <a:ext uri="{FF2B5EF4-FFF2-40B4-BE49-F238E27FC236}">
                <a16:creationId xmlns:a16="http://schemas.microsoft.com/office/drawing/2014/main" id="{0F74B5D9-F431-9A33-D363-0A5DD5985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130" y="177690"/>
            <a:ext cx="3303639" cy="6414835"/>
          </a:xfrm>
          <a:prstGeom prst="rect">
            <a:avLst/>
          </a:prstGeom>
        </p:spPr>
      </p:pic>
      <p:pic>
        <p:nvPicPr>
          <p:cNvPr id="5" name="Picture 4" descr="A diagram of a algorithm&#10;&#10;Description automatically generated">
            <a:extLst>
              <a:ext uri="{FF2B5EF4-FFF2-40B4-BE49-F238E27FC236}">
                <a16:creationId xmlns:a16="http://schemas.microsoft.com/office/drawing/2014/main" id="{11902D81-F633-5B85-ED59-56772B5E14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49"/>
          <a:stretch/>
        </p:blipFill>
        <p:spPr>
          <a:xfrm>
            <a:off x="2036987" y="42369"/>
            <a:ext cx="4326208" cy="65501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BB6B63-BD7F-8578-46E9-60405BA07B23}"/>
              </a:ext>
            </a:extLst>
          </p:cNvPr>
          <p:cNvSpPr txBox="1"/>
          <p:nvPr/>
        </p:nvSpPr>
        <p:spPr>
          <a:xfrm rot="5400000">
            <a:off x="-1570637" y="3525142"/>
            <a:ext cx="5472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49808">
              <a:spcAft>
                <a:spcPts val="600"/>
              </a:spcAft>
            </a:pPr>
            <a:r>
              <a:rPr lang="en-IN" b="1" kern="1200" spc="300" dirty="0">
                <a:solidFill>
                  <a:srgbClr val="000000"/>
                </a:solidFill>
                <a:latin typeface="Aptos" panose="020B0004020202020204" pitchFamily="34" charset="0"/>
                <a:ea typeface="+mn-ea"/>
                <a:cs typeface="+mn-cs"/>
              </a:rPr>
              <a:t>ENCRYPTION ALGORITHM WORKFLOW:</a:t>
            </a:r>
            <a:endParaRPr lang="en-IN" sz="2400" b="1" spc="300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371464-A50A-274F-EC3B-20375995D186}"/>
              </a:ext>
            </a:extLst>
          </p:cNvPr>
          <p:cNvSpPr txBox="1"/>
          <p:nvPr/>
        </p:nvSpPr>
        <p:spPr>
          <a:xfrm rot="5400000">
            <a:off x="8279937" y="3546167"/>
            <a:ext cx="5514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49808">
              <a:spcAft>
                <a:spcPts val="600"/>
              </a:spcAft>
            </a:pPr>
            <a:r>
              <a:rPr lang="en-IN" b="1" kern="1200" spc="300" dirty="0">
                <a:solidFill>
                  <a:srgbClr val="000000"/>
                </a:solidFill>
                <a:latin typeface="Aptos" panose="020B0004020202020204" pitchFamily="34" charset="0"/>
                <a:ea typeface="+mn-ea"/>
                <a:cs typeface="+mn-cs"/>
              </a:rPr>
              <a:t>DECRYPTION ALGORITHM WORKFLOW: </a:t>
            </a:r>
            <a:endParaRPr lang="en-IN" sz="2400" b="1" spc="300" dirty="0">
              <a:effectLst/>
            </a:endParaRP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FFB1B44C-BE34-1CA2-D171-A09499974DE2}"/>
              </a:ext>
            </a:extLst>
          </p:cNvPr>
          <p:cNvSpPr/>
          <p:nvPr/>
        </p:nvSpPr>
        <p:spPr>
          <a:xfrm rot="10800000">
            <a:off x="1509044" y="992032"/>
            <a:ext cx="369334" cy="549623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895C32DB-0AB1-C558-3C5F-F9683DDDF054}"/>
              </a:ext>
            </a:extLst>
          </p:cNvPr>
          <p:cNvSpPr/>
          <p:nvPr/>
        </p:nvSpPr>
        <p:spPr>
          <a:xfrm rot="10800000">
            <a:off x="10324758" y="992032"/>
            <a:ext cx="369334" cy="549623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7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799E0-C7A1-7ED9-8A57-277DB404B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339" y="150081"/>
            <a:ext cx="10515600" cy="782575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2"/>
                </a:solidFill>
              </a:rPr>
              <a:t>Blowfish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701F62-2030-0614-9B40-A22DBAB491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580337"/>
              </p:ext>
            </p:extLst>
          </p:nvPr>
        </p:nvGraphicFramePr>
        <p:xfrm>
          <a:off x="838200" y="1259840"/>
          <a:ext cx="11049000" cy="5374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7777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302BDE-B652-732C-960D-20A1F3ABB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7" b="7096"/>
          <a:stretch/>
        </p:blipFill>
        <p:spPr>
          <a:xfrm>
            <a:off x="2871020" y="0"/>
            <a:ext cx="677442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9170CD-140E-6351-2131-3CD5787B3FB1}"/>
              </a:ext>
            </a:extLst>
          </p:cNvPr>
          <p:cNvSpPr txBox="1"/>
          <p:nvPr/>
        </p:nvSpPr>
        <p:spPr>
          <a:xfrm rot="5400000" flipH="1">
            <a:off x="-1183719" y="3552663"/>
            <a:ext cx="5700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kern="1200" spc="3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ENCRYPTION ALGORITHM WORKFLOW:</a:t>
            </a:r>
            <a:endParaRPr lang="en-IN" b="1" spc="300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B7BDFB-411C-1A9F-DB89-CE593B2B2A2D}"/>
              </a:ext>
            </a:extLst>
          </p:cNvPr>
          <p:cNvSpPr txBox="1"/>
          <p:nvPr/>
        </p:nvSpPr>
        <p:spPr>
          <a:xfrm rot="5400000">
            <a:off x="7734141" y="3513337"/>
            <a:ext cx="5621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kern="1200" spc="3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DECRYPTION ALGORITHM WORKFLOW:</a:t>
            </a:r>
            <a:endParaRPr lang="en-IN" b="1" spc="300" dirty="0">
              <a:effectLst/>
            </a:endParaRPr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84B59B6B-FFB9-FAF1-130C-CCDE571F8707}"/>
              </a:ext>
            </a:extLst>
          </p:cNvPr>
          <p:cNvSpPr/>
          <p:nvPr/>
        </p:nvSpPr>
        <p:spPr>
          <a:xfrm rot="10800000">
            <a:off x="2032503" y="861173"/>
            <a:ext cx="369334" cy="549623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847992E4-3262-2CF0-6D75-A86534E1A452}"/>
              </a:ext>
            </a:extLst>
          </p:cNvPr>
          <p:cNvSpPr/>
          <p:nvPr/>
        </p:nvSpPr>
        <p:spPr>
          <a:xfrm rot="10800000">
            <a:off x="9719331" y="772906"/>
            <a:ext cx="369334" cy="549623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138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1039</Words>
  <Application>Microsoft Office PowerPoint</Application>
  <PresentationFormat>Widescreen</PresentationFormat>
  <Paragraphs>114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Wingdings</vt:lpstr>
      <vt:lpstr>Office Theme</vt:lpstr>
      <vt:lpstr>File Encryptor using various Encryption Algorithms for remote upload in cloud </vt:lpstr>
      <vt:lpstr>Introduction</vt:lpstr>
      <vt:lpstr>Key Concepts</vt:lpstr>
      <vt:lpstr>PowerPoint Presentation</vt:lpstr>
      <vt:lpstr>PowerPoint Presentation</vt:lpstr>
      <vt:lpstr>RSA (Rivest-Shamir-Adleman)</vt:lpstr>
      <vt:lpstr>PowerPoint Presentation</vt:lpstr>
      <vt:lpstr>Blowfish</vt:lpstr>
      <vt:lpstr>PowerPoint Presentation</vt:lpstr>
      <vt:lpstr>Why Use File Encryptor?</vt:lpstr>
      <vt:lpstr>PowerPoint Presentation</vt:lpstr>
      <vt:lpstr>Future Scope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Encryptor using various Encryption Algorithms for remote upload in cloud </dc:title>
  <dc:creator>Onkar K Mane</dc:creator>
  <cp:lastModifiedBy>Onkar K Mane</cp:lastModifiedBy>
  <cp:revision>2</cp:revision>
  <dcterms:created xsi:type="dcterms:W3CDTF">2024-05-23T15:27:18Z</dcterms:created>
  <dcterms:modified xsi:type="dcterms:W3CDTF">2024-05-25T04:36:59Z</dcterms:modified>
</cp:coreProperties>
</file>