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6" r:id="rId4"/>
    <p:sldId id="257" r:id="rId5"/>
    <p:sldId id="262" r:id="rId6"/>
    <p:sldId id="259" r:id="rId7"/>
    <p:sldId id="260" r:id="rId8"/>
    <p:sldId id="264" r:id="rId9"/>
    <p:sldId id="261" r:id="rId10"/>
    <p:sldId id="263" r:id="rId11"/>
    <p:sldId id="25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C342A-00ED-B993-817D-BF998BC6CC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5A9E5-A494-BC4D-9446-85E09AC963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AF709-D6A8-4554-9459-19D3A724D797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F3365-B7E5-6E52-033D-10C9124351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Subham Choudhary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DAE8F-8D9D-18AC-E012-0B509DC41F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FEDA-FFA6-4E11-BE57-2296BEED2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4906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E2CCD-ECBF-48B7-BC06-2783CB339FF7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Subham Choudhary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4148E-860B-458F-ADA1-2581C77D8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299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DFA2-DA0E-E418-F8D4-0BC34E0AA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92325-BC7D-930D-1874-5B3B9B7F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CC01-DDB0-9B1D-1D61-A7233DE2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251-5782-48EC-9F8E-D7D8D1E6145E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C308-15A0-E68C-39CE-51D97E1C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1302-2B67-8DCD-D4E6-C00DD376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7FFE-3169-4461-B091-94CFA7B24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1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0873-E2F8-9E9D-F7BD-675A176D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B04EA-A579-05BD-3979-F6286572B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577A-B760-39D7-35FB-AE545682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251-5782-48EC-9F8E-D7D8D1E6145E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8735-56DF-18F4-269C-AB1BED5F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8829-DD7D-A493-3B0A-9F71B9B2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7FFE-3169-4461-B091-94CFA7B24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72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88AD9-5F29-53AF-4EE3-EA29973A3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A2023-798F-0290-7644-F4D46F9B8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D4F6-FF8F-0BA6-D0C7-A1C5459E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251-5782-48EC-9F8E-D7D8D1E6145E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35A5-75DF-07C9-A103-B3BFA6F9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517F-47D4-E4DD-181E-E0AAE8CA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7FFE-3169-4461-B091-94CFA7B24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8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93B0-5D43-C03A-FFAD-27D70861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C7BB-BBEE-66FA-AFFA-9E86EA36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E015-3F07-4766-31F4-709D436F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251-5782-48EC-9F8E-D7D8D1E6145E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3EB49-03D5-D744-9DE8-97C05C5C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D8A1-2578-FC5D-BF01-38927F42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7FFE-3169-4461-B091-94CFA7B24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85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F6E5-D8C3-9D0A-D1AC-9DE2F25E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6436-C3B0-C0F6-A95A-EEFD9574A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DCCF7-D177-CE20-A990-60485F0F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251-5782-48EC-9F8E-D7D8D1E6145E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0130-85E8-A206-10DE-3A2B5E72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96F8-0A96-09C5-5C37-DAC6FB82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7FFE-3169-4461-B091-94CFA7B24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0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7115-0669-76C3-B779-1A094C4A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E594-FE2C-AD94-810E-22C0638CC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AF04-CF72-37EA-6144-B770185D4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03B7-933F-0B6C-D8AF-942B6012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251-5782-48EC-9F8E-D7D8D1E6145E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8B60E-387A-FB19-8C93-F8A0C4A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892E4-DCC0-22F6-C651-CC8D46A1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7FFE-3169-4461-B091-94CFA7B24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1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1E9B-A2DC-C82C-5E39-EE27BEB9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76CF-9070-9654-C449-39A81626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5D6E3-AC87-3780-B4FC-552F67754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364D9-E7B0-E9E0-7FBB-9525FE07C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CBD58-9352-2E7B-C024-6C4AABB3C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5D854-2106-7D48-0B6B-654003F8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251-5782-48EC-9F8E-D7D8D1E6145E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088B8-24AC-7D2B-568B-9F87E5E3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1215A-02D8-89BE-AD74-71CA4DA9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7FFE-3169-4461-B091-94CFA7B24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28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8EC3-C932-D3BF-EC25-BB8E664F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8A4FD-43DB-4F27-41B3-FB409558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251-5782-48EC-9F8E-D7D8D1E6145E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ED68-2D49-02E6-2C05-A2CE074D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24039-F39B-D485-0DD7-055C1E70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7FFE-3169-4461-B091-94CFA7B24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1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515D7-411D-4333-33B8-527B21E5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251-5782-48EC-9F8E-D7D8D1E6145E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D9EFC-DDB4-A078-9C38-90204229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808E7-0CDF-EE77-CC9F-0132F5DE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7FFE-3169-4461-B091-94CFA7B24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31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89F3-1732-DCEF-04A5-6D7225FA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2861-B469-1A6A-795D-0AAD43A0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80888-826C-2243-46AA-4BFE39328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1894E-DC07-092B-4F17-5575E90A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251-5782-48EC-9F8E-D7D8D1E6145E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EE8EE-2A45-DA16-A36F-BF377617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5CE8-13EB-5F5B-0B1B-4155C308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7FFE-3169-4461-B091-94CFA7B24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3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52D0-999D-A8B5-7F07-3D0E230D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423A8-5DE5-E3A2-56FA-EACB58645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21BC5-36F1-B21D-C6D6-03E96ECC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4E23B-F420-6808-F7C2-66CBFBEA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251-5782-48EC-9F8E-D7D8D1E6145E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7088-3C3B-7897-4B24-BA2C3FC2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0F2C1-76D9-50D0-14F9-B9D44FC7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7FFE-3169-4461-B091-94CFA7B24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05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A974C-11EF-F9FB-4EB3-2D9D29B1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D577-E0F8-D2B2-1F91-258573C4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4F46-8544-EEA7-16CC-FE34B3DEA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A2251-5782-48EC-9F8E-D7D8D1E6145E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F1D5-92B8-E9D6-292E-ADA0A5E99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E0EB-D235-D3D7-2276-2596661FE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7FFE-3169-4461-B091-94CFA7B24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6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21/5/jenkins-log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pie-chart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video/business-analytics-presentation-7947406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809343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9AB5-1408-F7CB-A082-7097AA946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04568"/>
            <a:ext cx="9409471" cy="1150374"/>
          </a:xfr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br>
              <a:rPr lang="en-GB" sz="6600" b="1" dirty="0">
                <a:ln w="28575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br>
              <a:rPr lang="en-GB" sz="6600" b="1" dirty="0">
                <a:ln w="28575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GB" sz="6600" b="1" dirty="0">
                <a:ln w="28575">
                  <a:solidFill>
                    <a:schemeClr val="tx1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Unemployment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0287C-1BAA-8BBB-DA8E-A8C8DEA00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6554" y="2432000"/>
            <a:ext cx="7030065" cy="478349"/>
          </a:xfr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Taking the Help of Python – 10 Plots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9FBFB-75BD-2B54-D7CB-49056EE0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686" y="3701846"/>
            <a:ext cx="690658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AB0E9-CC69-38DF-D69C-42148CB5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81607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b="1" dirty="0"/>
              <a:t>Error Bar Plot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44B44E-09C6-CCDE-B796-6DB4A52420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1825" y="1011216"/>
            <a:ext cx="9967451" cy="5640364"/>
          </a:xfrm>
        </p:spPr>
      </p:pic>
    </p:spTree>
    <p:extLst>
      <p:ext uri="{BB962C8B-B14F-4D97-AF65-F5344CB8AC3E}">
        <p14:creationId xmlns:p14="http://schemas.microsoft.com/office/powerpoint/2010/main" val="347126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bg2">
                <a:lumMod val="10000"/>
              </a:schemeClr>
            </a:gs>
            <a:gs pos="78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AB0E9-CC69-38DF-D69C-42148CB5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81607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b="1" dirty="0"/>
              <a:t>Pie Chart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6218734-E054-1681-C1FE-5126BD29CC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3160" y="1153955"/>
            <a:ext cx="9429841" cy="5138690"/>
          </a:xfrm>
        </p:spPr>
      </p:pic>
    </p:spTree>
    <p:extLst>
      <p:ext uri="{BB962C8B-B14F-4D97-AF65-F5344CB8AC3E}">
        <p14:creationId xmlns:p14="http://schemas.microsoft.com/office/powerpoint/2010/main" val="363599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CD8F-5370-D189-EF83-49C6B0AE9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visualizations highlighted key patterns and trends.</a:t>
            </a:r>
            <a:endParaRPr lang="en-GB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682141-E919-15B6-30D5-76737156E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734A8-2BB2-DD67-78FB-51130D98EF51}"/>
              </a:ext>
            </a:extLst>
          </p:cNvPr>
          <p:cNvSpPr txBox="1"/>
          <p:nvPr/>
        </p:nvSpPr>
        <p:spPr>
          <a:xfrm>
            <a:off x="5079760" y="6488668"/>
            <a:ext cx="20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Subham Choudhary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62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AB0E9-CC69-38DF-D69C-42148CB5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81607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b="1" dirty="0"/>
              <a:t>Pie Chart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617779E-67A0-A591-DDD8-950A506CA7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585883" y="1132794"/>
            <a:ext cx="7875639" cy="5432061"/>
          </a:xfrm>
        </p:spPr>
      </p:pic>
    </p:spTree>
    <p:extLst>
      <p:ext uri="{BB962C8B-B14F-4D97-AF65-F5344CB8AC3E}">
        <p14:creationId xmlns:p14="http://schemas.microsoft.com/office/powerpoint/2010/main" val="75974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AB0E9-CC69-38DF-D69C-42148CB5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81607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b="1" dirty="0"/>
              <a:t>Pie Chart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9F3433D-8B27-A46F-9239-6EE03D949C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2666" y="1119038"/>
            <a:ext cx="10086668" cy="5507903"/>
          </a:xfrm>
        </p:spPr>
      </p:pic>
    </p:spTree>
    <p:extLst>
      <p:ext uri="{BB962C8B-B14F-4D97-AF65-F5344CB8AC3E}">
        <p14:creationId xmlns:p14="http://schemas.microsoft.com/office/powerpoint/2010/main" val="224585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AB0E9-CC69-38DF-D69C-42148CB5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81607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b="1" dirty="0"/>
              <a:t>Bar Plot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6F2872-F2A6-B748-2E41-F29844D011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446571" y="1125397"/>
            <a:ext cx="9298857" cy="424301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360651-8DED-6148-9A25-8679E70F77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3921649" y="5501895"/>
            <a:ext cx="4963218" cy="1247949"/>
          </a:xfrm>
        </p:spPr>
      </p:pic>
    </p:spTree>
    <p:extLst>
      <p:ext uri="{BB962C8B-B14F-4D97-AF65-F5344CB8AC3E}">
        <p14:creationId xmlns:p14="http://schemas.microsoft.com/office/powerpoint/2010/main" val="201088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5">
                <a:lumMod val="40000"/>
                <a:lumOff val="60000"/>
              </a:schemeClr>
            </a:gs>
            <a:gs pos="78000">
              <a:schemeClr val="accent5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AB0E9-CC69-38DF-D69C-42148CB5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81607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b="1" dirty="0"/>
              <a:t>Histogram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55374A3-0753-6056-F56A-4BF4567F64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5113" y="1090463"/>
            <a:ext cx="8541774" cy="5415161"/>
          </a:xfrm>
        </p:spPr>
      </p:pic>
    </p:spTree>
    <p:extLst>
      <p:ext uri="{BB962C8B-B14F-4D97-AF65-F5344CB8AC3E}">
        <p14:creationId xmlns:p14="http://schemas.microsoft.com/office/powerpoint/2010/main" val="42740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bg2">
                <a:lumMod val="75000"/>
              </a:schemeClr>
            </a:gs>
            <a:gs pos="78000">
              <a:schemeClr val="bg2"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AB0E9-CC69-38DF-D69C-42148CB5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81607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b="1" dirty="0"/>
              <a:t>Scatter Plot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07469CF-44CB-E351-4551-502C76D71B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6457" y="1096934"/>
            <a:ext cx="9338187" cy="5577786"/>
          </a:xfrm>
        </p:spPr>
      </p:pic>
    </p:spTree>
    <p:extLst>
      <p:ext uri="{BB962C8B-B14F-4D97-AF65-F5344CB8AC3E}">
        <p14:creationId xmlns:p14="http://schemas.microsoft.com/office/powerpoint/2010/main" val="189222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2">
                <a:lumMod val="60000"/>
                <a:lumOff val="40000"/>
              </a:schemeClr>
            </a:gs>
            <a:gs pos="78000">
              <a:schemeClr val="accent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AB0E9-CC69-38DF-D69C-42148CB5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81607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b="1" dirty="0"/>
              <a:t>Box Plot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328ADE9-2E58-FE68-74CC-8BF6EC8007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4109" y="1154396"/>
            <a:ext cx="9387348" cy="5148082"/>
          </a:xfrm>
        </p:spPr>
      </p:pic>
    </p:spTree>
    <p:extLst>
      <p:ext uri="{BB962C8B-B14F-4D97-AF65-F5344CB8AC3E}">
        <p14:creationId xmlns:p14="http://schemas.microsoft.com/office/powerpoint/2010/main" val="137192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40000"/>
                <a:lumOff val="60000"/>
              </a:schemeClr>
            </a:gs>
            <a:gs pos="78000">
              <a:schemeClr val="accent4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AB0E9-CC69-38DF-D69C-42148CB5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81607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b="1" dirty="0"/>
              <a:t>Violin Plot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4DFAE66-62ED-2DF7-CA38-79085BC1DC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0483" y="1160694"/>
            <a:ext cx="9583993" cy="5308931"/>
          </a:xfrm>
        </p:spPr>
      </p:pic>
    </p:spTree>
    <p:extLst>
      <p:ext uri="{BB962C8B-B14F-4D97-AF65-F5344CB8AC3E}">
        <p14:creationId xmlns:p14="http://schemas.microsoft.com/office/powerpoint/2010/main" val="246099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6">
                <a:lumMod val="60000"/>
                <a:lumOff val="40000"/>
              </a:schemeClr>
            </a:gs>
            <a:gs pos="78000">
              <a:schemeClr val="accent6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AB0E9-CC69-38DF-D69C-42148CB5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81607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b="1" dirty="0"/>
              <a:t>Area Plot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C0A0FE2-307D-16BD-9DEA-8CB6B29C2A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399" y="1094324"/>
            <a:ext cx="10182951" cy="5512953"/>
          </a:xfrm>
        </p:spPr>
      </p:pic>
    </p:spTree>
    <p:extLst>
      <p:ext uri="{BB962C8B-B14F-4D97-AF65-F5344CB8AC3E}">
        <p14:creationId xmlns:p14="http://schemas.microsoft.com/office/powerpoint/2010/main" val="405569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2D6A8630-CDF8-4375-9DCE-BF1586E1F92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A3CFD1-866A-4E85-BD6C-B5DCD5FEB062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Unemployment Analysis </vt:lpstr>
      <vt:lpstr>Pie Chart</vt:lpstr>
      <vt:lpstr>Pie Chart</vt:lpstr>
      <vt:lpstr>Bar Plot</vt:lpstr>
      <vt:lpstr>Histogram</vt:lpstr>
      <vt:lpstr>Scatter Plot</vt:lpstr>
      <vt:lpstr>Box Plot</vt:lpstr>
      <vt:lpstr>Violin Plot</vt:lpstr>
      <vt:lpstr>Area Plot</vt:lpstr>
      <vt:lpstr>Error Bar Plot</vt:lpstr>
      <vt:lpstr>Pie Chart</vt:lpstr>
      <vt:lpstr>The visualizations highlighted key patterns and trends.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subham choudhary</dc:creator>
  <cp:lastModifiedBy>subham choudhary</cp:lastModifiedBy>
  <cp:revision>6</cp:revision>
  <dcterms:created xsi:type="dcterms:W3CDTF">2024-07-21T19:14:18Z</dcterms:created>
  <dcterms:modified xsi:type="dcterms:W3CDTF">2024-07-21T19:49:08Z</dcterms:modified>
</cp:coreProperties>
</file>