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  <p:sldId id="260" r:id="rId12"/>
    <p:sldId id="266" r:id="rId13"/>
    <p:sldId id="272" r:id="rId14"/>
    <p:sldId id="267" r:id="rId15"/>
    <p:sldId id="271" r:id="rId16"/>
    <p:sldId id="268" r:id="rId17"/>
    <p:sldId id="269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A4A3A4"/>
          </p15:clr>
        </p15:guide>
        <p15:guide id="2" pos="2568" userDrawn="1">
          <p15:clr>
            <a:srgbClr val="A4A3A4"/>
          </p15:clr>
        </p15:guide>
        <p15:guide id="3" pos="5976" userDrawn="1">
          <p15:clr>
            <a:srgbClr val="A4A3A4"/>
          </p15:clr>
        </p15:guide>
        <p15:guide id="6" orient="horz" pos="3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D4D33-48E5-4FFE-80C2-9A97F17FCB23}" v="144" dt="2025-05-10T11:34:13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>
        <p:guide orient="horz" pos="1632"/>
        <p:guide pos="2568"/>
        <p:guide pos="5976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D2FF3-61DC-4540-BFAB-5A15312BB7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A79A49-C61D-49E7-BE9E-D23C10E3D037}">
      <dgm:prSet/>
      <dgm:spPr/>
      <dgm:t>
        <a:bodyPr/>
        <a:lstStyle/>
        <a:p>
          <a:r>
            <a:rPr lang="en-US" b="1" dirty="0"/>
            <a:t>Maps</a:t>
          </a:r>
          <a:r>
            <a:rPr lang="en-US" dirty="0"/>
            <a:t> are essential for navigation.</a:t>
          </a:r>
        </a:p>
      </dgm:t>
    </dgm:pt>
    <dgm:pt modelId="{F5390B3A-3652-4E42-A3CA-9FF304ED2988}" type="parTrans" cxnId="{3E80887B-CA68-4957-81D4-4ED2C950B079}">
      <dgm:prSet/>
      <dgm:spPr/>
      <dgm:t>
        <a:bodyPr/>
        <a:lstStyle/>
        <a:p>
          <a:endParaRPr lang="en-US"/>
        </a:p>
      </dgm:t>
    </dgm:pt>
    <dgm:pt modelId="{25A24638-FB24-4B7E-9B95-D2DE637DADA1}" type="sibTrans" cxnId="{3E80887B-CA68-4957-81D4-4ED2C950B079}">
      <dgm:prSet/>
      <dgm:spPr/>
      <dgm:t>
        <a:bodyPr/>
        <a:lstStyle/>
        <a:p>
          <a:endParaRPr lang="en-US"/>
        </a:p>
      </dgm:t>
    </dgm:pt>
    <dgm:pt modelId="{48229E99-2B82-423C-860C-FE4EDF839B24}">
      <dgm:prSet/>
      <dgm:spPr/>
      <dgm:t>
        <a:bodyPr/>
        <a:lstStyle/>
        <a:p>
          <a:r>
            <a:rPr lang="en-US" dirty="0"/>
            <a:t>Traditional methods are slow and error-prone.</a:t>
          </a:r>
        </a:p>
      </dgm:t>
    </dgm:pt>
    <dgm:pt modelId="{FA99BB50-022A-4F5B-80E8-613EA406757D}" type="parTrans" cxnId="{70E897FC-4BD0-42E2-A948-7D0B40C2CF42}">
      <dgm:prSet/>
      <dgm:spPr/>
      <dgm:t>
        <a:bodyPr/>
        <a:lstStyle/>
        <a:p>
          <a:endParaRPr lang="en-US"/>
        </a:p>
      </dgm:t>
    </dgm:pt>
    <dgm:pt modelId="{E792281D-BB91-41FE-8360-F54AF91703CD}" type="sibTrans" cxnId="{70E897FC-4BD0-42E2-A948-7D0B40C2CF42}">
      <dgm:prSet/>
      <dgm:spPr/>
      <dgm:t>
        <a:bodyPr/>
        <a:lstStyle/>
        <a:p>
          <a:endParaRPr lang="en-US"/>
        </a:p>
      </dgm:t>
    </dgm:pt>
    <dgm:pt modelId="{8ABD961E-06F9-4789-A4B6-DFFC2D1BFD16}">
      <dgm:prSet/>
      <dgm:spPr/>
      <dgm:t>
        <a:bodyPr/>
        <a:lstStyle/>
        <a:p>
          <a:r>
            <a:rPr lang="en-US" dirty="0"/>
            <a:t>With </a:t>
          </a:r>
          <a:r>
            <a:rPr lang="en-US" b="1" dirty="0"/>
            <a:t>deep learning</a:t>
          </a:r>
          <a:r>
            <a:rPr lang="en-US" dirty="0"/>
            <a:t>, these can be automated.</a:t>
          </a:r>
        </a:p>
      </dgm:t>
    </dgm:pt>
    <dgm:pt modelId="{47C428E6-F5CD-48F2-BB39-5453D4195980}" type="parTrans" cxnId="{2C9243C9-654B-4EAC-877B-E1273A1AE24E}">
      <dgm:prSet/>
      <dgm:spPr/>
      <dgm:t>
        <a:bodyPr/>
        <a:lstStyle/>
        <a:p>
          <a:endParaRPr lang="en-US"/>
        </a:p>
      </dgm:t>
    </dgm:pt>
    <dgm:pt modelId="{0818770A-B4DB-4C18-802F-39E33F5FEE76}" type="sibTrans" cxnId="{2C9243C9-654B-4EAC-877B-E1273A1AE24E}">
      <dgm:prSet/>
      <dgm:spPr/>
      <dgm:t>
        <a:bodyPr/>
        <a:lstStyle/>
        <a:p>
          <a:endParaRPr lang="en-US"/>
        </a:p>
      </dgm:t>
    </dgm:pt>
    <dgm:pt modelId="{A0664656-0272-4A7A-8D5D-E57DB768F3EE}">
      <dgm:prSet/>
      <dgm:spPr/>
      <dgm:t>
        <a:bodyPr/>
        <a:lstStyle/>
        <a:p>
          <a:r>
            <a:rPr lang="en-US" b="1" dirty="0"/>
            <a:t>Image-to-image translation</a:t>
          </a:r>
          <a:r>
            <a:rPr lang="en-US" dirty="0"/>
            <a:t> is converting images from one domain to another </a:t>
          </a:r>
        </a:p>
      </dgm:t>
    </dgm:pt>
    <dgm:pt modelId="{9B4B7DEA-93B5-4F1B-AE2B-8615E55F4B0F}" type="parTrans" cxnId="{6510672E-67DE-46D2-84CF-234608BCD52A}">
      <dgm:prSet/>
      <dgm:spPr/>
      <dgm:t>
        <a:bodyPr/>
        <a:lstStyle/>
        <a:p>
          <a:endParaRPr lang="en-US"/>
        </a:p>
      </dgm:t>
    </dgm:pt>
    <dgm:pt modelId="{0D775371-F29E-46F6-9C77-D74BB22CA697}" type="sibTrans" cxnId="{6510672E-67DE-46D2-84CF-234608BCD52A}">
      <dgm:prSet/>
      <dgm:spPr/>
      <dgm:t>
        <a:bodyPr/>
        <a:lstStyle/>
        <a:p>
          <a:endParaRPr lang="en-US"/>
        </a:p>
      </dgm:t>
    </dgm:pt>
    <dgm:pt modelId="{13D7BAAE-9564-43DC-A065-1CFECF941EFB}" type="pres">
      <dgm:prSet presAssocID="{514D2FF3-61DC-4540-BFAB-5A15312BB755}" presName="root" presStyleCnt="0">
        <dgm:presLayoutVars>
          <dgm:dir/>
          <dgm:resizeHandles val="exact"/>
        </dgm:presLayoutVars>
      </dgm:prSet>
      <dgm:spPr/>
    </dgm:pt>
    <dgm:pt modelId="{361B7982-8104-4BE6-9627-9D28F6D4DDAF}" type="pres">
      <dgm:prSet presAssocID="{514D2FF3-61DC-4540-BFAB-5A15312BB755}" presName="container" presStyleCnt="0">
        <dgm:presLayoutVars>
          <dgm:dir/>
          <dgm:resizeHandles val="exact"/>
        </dgm:presLayoutVars>
      </dgm:prSet>
      <dgm:spPr/>
    </dgm:pt>
    <dgm:pt modelId="{143DDD45-D15B-4211-B855-05A99E3A0B3D}" type="pres">
      <dgm:prSet presAssocID="{46A79A49-C61D-49E7-BE9E-D23C10E3D037}" presName="compNode" presStyleCnt="0"/>
      <dgm:spPr/>
    </dgm:pt>
    <dgm:pt modelId="{17BE282C-54D0-4802-AB1B-1437B4BA404D}" type="pres">
      <dgm:prSet presAssocID="{46A79A49-C61D-49E7-BE9E-D23C10E3D037}" presName="iconBgRect" presStyleLbl="bgShp" presStyleIdx="0" presStyleCnt="4"/>
      <dgm:spPr/>
    </dgm:pt>
    <dgm:pt modelId="{36B5975A-B94B-42B1-B148-4210A9215D8A}" type="pres">
      <dgm:prSet presAssocID="{46A79A49-C61D-49E7-BE9E-D23C10E3D0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DE831B0-DAFD-4C6C-9C29-325A09333D51}" type="pres">
      <dgm:prSet presAssocID="{46A79A49-C61D-49E7-BE9E-D23C10E3D037}" presName="spaceRect" presStyleCnt="0"/>
      <dgm:spPr/>
    </dgm:pt>
    <dgm:pt modelId="{56822F16-3CA3-4404-86F7-F15E534AFE9E}" type="pres">
      <dgm:prSet presAssocID="{46A79A49-C61D-49E7-BE9E-D23C10E3D037}" presName="textRect" presStyleLbl="revTx" presStyleIdx="0" presStyleCnt="4">
        <dgm:presLayoutVars>
          <dgm:chMax val="1"/>
          <dgm:chPref val="1"/>
        </dgm:presLayoutVars>
      </dgm:prSet>
      <dgm:spPr/>
    </dgm:pt>
    <dgm:pt modelId="{C7DD2F35-705E-46EE-A784-0C64916F4185}" type="pres">
      <dgm:prSet presAssocID="{25A24638-FB24-4B7E-9B95-D2DE637DADA1}" presName="sibTrans" presStyleLbl="sibTrans2D1" presStyleIdx="0" presStyleCnt="0"/>
      <dgm:spPr/>
    </dgm:pt>
    <dgm:pt modelId="{D66854E6-8C3F-470D-B060-638B69D710FE}" type="pres">
      <dgm:prSet presAssocID="{48229E99-2B82-423C-860C-FE4EDF839B24}" presName="compNode" presStyleCnt="0"/>
      <dgm:spPr/>
    </dgm:pt>
    <dgm:pt modelId="{A841624A-16B7-4857-9BE0-8282BB6D5ECD}" type="pres">
      <dgm:prSet presAssocID="{48229E99-2B82-423C-860C-FE4EDF839B24}" presName="iconBgRect" presStyleLbl="bgShp" presStyleIdx="1" presStyleCnt="4"/>
      <dgm:spPr/>
    </dgm:pt>
    <dgm:pt modelId="{4EDF0936-9762-4E63-B149-F5D8C2A056FE}" type="pres">
      <dgm:prSet presAssocID="{48229E99-2B82-423C-860C-FE4EDF839B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777BECF3-2393-41C2-B5BF-2096AC4271A1}" type="pres">
      <dgm:prSet presAssocID="{48229E99-2B82-423C-860C-FE4EDF839B24}" presName="spaceRect" presStyleCnt="0"/>
      <dgm:spPr/>
    </dgm:pt>
    <dgm:pt modelId="{E4A19747-D7FA-48A9-A7E2-C328F2560724}" type="pres">
      <dgm:prSet presAssocID="{48229E99-2B82-423C-860C-FE4EDF839B24}" presName="textRect" presStyleLbl="revTx" presStyleIdx="1" presStyleCnt="4">
        <dgm:presLayoutVars>
          <dgm:chMax val="1"/>
          <dgm:chPref val="1"/>
        </dgm:presLayoutVars>
      </dgm:prSet>
      <dgm:spPr/>
    </dgm:pt>
    <dgm:pt modelId="{36B7EE7C-375A-4F11-A58F-8F4064B1F9E4}" type="pres">
      <dgm:prSet presAssocID="{E792281D-BB91-41FE-8360-F54AF91703CD}" presName="sibTrans" presStyleLbl="sibTrans2D1" presStyleIdx="0" presStyleCnt="0"/>
      <dgm:spPr/>
    </dgm:pt>
    <dgm:pt modelId="{244F866B-1FC5-42DA-AB3D-E3E011FD9558}" type="pres">
      <dgm:prSet presAssocID="{8ABD961E-06F9-4789-A4B6-DFFC2D1BFD16}" presName="compNode" presStyleCnt="0"/>
      <dgm:spPr/>
    </dgm:pt>
    <dgm:pt modelId="{B6949855-F5E1-4D5A-A0CE-ADBAD358F31F}" type="pres">
      <dgm:prSet presAssocID="{8ABD961E-06F9-4789-A4B6-DFFC2D1BFD16}" presName="iconBgRect" presStyleLbl="bgShp" presStyleIdx="2" presStyleCnt="4"/>
      <dgm:spPr/>
    </dgm:pt>
    <dgm:pt modelId="{488A2772-640F-4E3F-8860-21D4CC691A72}" type="pres">
      <dgm:prSet presAssocID="{8ABD961E-06F9-4789-A4B6-DFFC2D1BFD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9309451-1C38-40A2-967E-24E9674DD507}" type="pres">
      <dgm:prSet presAssocID="{8ABD961E-06F9-4789-A4B6-DFFC2D1BFD16}" presName="spaceRect" presStyleCnt="0"/>
      <dgm:spPr/>
    </dgm:pt>
    <dgm:pt modelId="{81239B2A-6F97-4099-9880-52EFC0A0F877}" type="pres">
      <dgm:prSet presAssocID="{8ABD961E-06F9-4789-A4B6-DFFC2D1BFD16}" presName="textRect" presStyleLbl="revTx" presStyleIdx="2" presStyleCnt="4">
        <dgm:presLayoutVars>
          <dgm:chMax val="1"/>
          <dgm:chPref val="1"/>
        </dgm:presLayoutVars>
      </dgm:prSet>
      <dgm:spPr/>
    </dgm:pt>
    <dgm:pt modelId="{B6ED8823-1C44-4C77-B3C3-48B22ED563C3}" type="pres">
      <dgm:prSet presAssocID="{0818770A-B4DB-4C18-802F-39E33F5FEE76}" presName="sibTrans" presStyleLbl="sibTrans2D1" presStyleIdx="0" presStyleCnt="0"/>
      <dgm:spPr/>
    </dgm:pt>
    <dgm:pt modelId="{729F1E73-A892-4ED6-BD12-81CEA2E1CAD4}" type="pres">
      <dgm:prSet presAssocID="{A0664656-0272-4A7A-8D5D-E57DB768F3EE}" presName="compNode" presStyleCnt="0"/>
      <dgm:spPr/>
    </dgm:pt>
    <dgm:pt modelId="{DDD486F1-39A7-45E0-88B2-9BE547E4B8D6}" type="pres">
      <dgm:prSet presAssocID="{A0664656-0272-4A7A-8D5D-E57DB768F3EE}" presName="iconBgRect" presStyleLbl="bgShp" presStyleIdx="3" presStyleCnt="4"/>
      <dgm:spPr/>
    </dgm:pt>
    <dgm:pt modelId="{731A6D1E-FD67-4502-A6CD-6693754BE312}" type="pres">
      <dgm:prSet presAssocID="{A0664656-0272-4A7A-8D5D-E57DB768F3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ABFFD680-73BC-4077-8DBD-15F006D78E26}" type="pres">
      <dgm:prSet presAssocID="{A0664656-0272-4A7A-8D5D-E57DB768F3EE}" presName="spaceRect" presStyleCnt="0"/>
      <dgm:spPr/>
    </dgm:pt>
    <dgm:pt modelId="{6B482DA4-5F95-4163-9E4B-81773DF6009F}" type="pres">
      <dgm:prSet presAssocID="{A0664656-0272-4A7A-8D5D-E57DB768F3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10672E-67DE-46D2-84CF-234608BCD52A}" srcId="{514D2FF3-61DC-4540-BFAB-5A15312BB755}" destId="{A0664656-0272-4A7A-8D5D-E57DB768F3EE}" srcOrd="3" destOrd="0" parTransId="{9B4B7DEA-93B5-4F1B-AE2B-8615E55F4B0F}" sibTransId="{0D775371-F29E-46F6-9C77-D74BB22CA697}"/>
    <dgm:cxn modelId="{F5488D45-2AA2-478C-B50A-F2F03F185DC1}" type="presOf" srcId="{514D2FF3-61DC-4540-BFAB-5A15312BB755}" destId="{13D7BAAE-9564-43DC-A065-1CFECF941EFB}" srcOrd="0" destOrd="0" presId="urn:microsoft.com/office/officeart/2018/2/layout/IconCircleList"/>
    <dgm:cxn modelId="{3E80887B-CA68-4957-81D4-4ED2C950B079}" srcId="{514D2FF3-61DC-4540-BFAB-5A15312BB755}" destId="{46A79A49-C61D-49E7-BE9E-D23C10E3D037}" srcOrd="0" destOrd="0" parTransId="{F5390B3A-3652-4E42-A3CA-9FF304ED2988}" sibTransId="{25A24638-FB24-4B7E-9B95-D2DE637DADA1}"/>
    <dgm:cxn modelId="{FF7802A0-F8B2-4378-BD8C-009F97F1200E}" type="presOf" srcId="{25A24638-FB24-4B7E-9B95-D2DE637DADA1}" destId="{C7DD2F35-705E-46EE-A784-0C64916F4185}" srcOrd="0" destOrd="0" presId="urn:microsoft.com/office/officeart/2018/2/layout/IconCircleList"/>
    <dgm:cxn modelId="{E52034AF-1EA5-4312-9CD8-A229D438AC3C}" type="presOf" srcId="{E792281D-BB91-41FE-8360-F54AF91703CD}" destId="{36B7EE7C-375A-4F11-A58F-8F4064B1F9E4}" srcOrd="0" destOrd="0" presId="urn:microsoft.com/office/officeart/2018/2/layout/IconCircleList"/>
    <dgm:cxn modelId="{2C9243C9-654B-4EAC-877B-E1273A1AE24E}" srcId="{514D2FF3-61DC-4540-BFAB-5A15312BB755}" destId="{8ABD961E-06F9-4789-A4B6-DFFC2D1BFD16}" srcOrd="2" destOrd="0" parTransId="{47C428E6-F5CD-48F2-BB39-5453D4195980}" sibTransId="{0818770A-B4DB-4C18-802F-39E33F5FEE76}"/>
    <dgm:cxn modelId="{DCCF42CF-D576-45E5-A74E-08DC159E9818}" type="presOf" srcId="{48229E99-2B82-423C-860C-FE4EDF839B24}" destId="{E4A19747-D7FA-48A9-A7E2-C328F2560724}" srcOrd="0" destOrd="0" presId="urn:microsoft.com/office/officeart/2018/2/layout/IconCircleList"/>
    <dgm:cxn modelId="{76A37ED0-0274-48F4-AB53-388C8BC21100}" type="presOf" srcId="{8ABD961E-06F9-4789-A4B6-DFFC2D1BFD16}" destId="{81239B2A-6F97-4099-9880-52EFC0A0F877}" srcOrd="0" destOrd="0" presId="urn:microsoft.com/office/officeart/2018/2/layout/IconCircleList"/>
    <dgm:cxn modelId="{3085D5DC-B6DA-48CE-B364-3C3387BD3617}" type="presOf" srcId="{0818770A-B4DB-4C18-802F-39E33F5FEE76}" destId="{B6ED8823-1C44-4C77-B3C3-48B22ED563C3}" srcOrd="0" destOrd="0" presId="urn:microsoft.com/office/officeart/2018/2/layout/IconCircleList"/>
    <dgm:cxn modelId="{C741A1F5-556E-4739-903B-4A96A9DE3CDD}" type="presOf" srcId="{A0664656-0272-4A7A-8D5D-E57DB768F3EE}" destId="{6B482DA4-5F95-4163-9E4B-81773DF6009F}" srcOrd="0" destOrd="0" presId="urn:microsoft.com/office/officeart/2018/2/layout/IconCircleList"/>
    <dgm:cxn modelId="{56B694FA-09DB-4E54-8BCC-B3548D187B76}" type="presOf" srcId="{46A79A49-C61D-49E7-BE9E-D23C10E3D037}" destId="{56822F16-3CA3-4404-86F7-F15E534AFE9E}" srcOrd="0" destOrd="0" presId="urn:microsoft.com/office/officeart/2018/2/layout/IconCircleList"/>
    <dgm:cxn modelId="{70E897FC-4BD0-42E2-A948-7D0B40C2CF42}" srcId="{514D2FF3-61DC-4540-BFAB-5A15312BB755}" destId="{48229E99-2B82-423C-860C-FE4EDF839B24}" srcOrd="1" destOrd="0" parTransId="{FA99BB50-022A-4F5B-80E8-613EA406757D}" sibTransId="{E792281D-BB91-41FE-8360-F54AF91703CD}"/>
    <dgm:cxn modelId="{943125DF-A47B-4CB6-ACB7-58B73E10900F}" type="presParOf" srcId="{13D7BAAE-9564-43DC-A065-1CFECF941EFB}" destId="{361B7982-8104-4BE6-9627-9D28F6D4DDAF}" srcOrd="0" destOrd="0" presId="urn:microsoft.com/office/officeart/2018/2/layout/IconCircleList"/>
    <dgm:cxn modelId="{566BC605-6053-4279-9C7A-403EB05C88BD}" type="presParOf" srcId="{361B7982-8104-4BE6-9627-9D28F6D4DDAF}" destId="{143DDD45-D15B-4211-B855-05A99E3A0B3D}" srcOrd="0" destOrd="0" presId="urn:microsoft.com/office/officeart/2018/2/layout/IconCircleList"/>
    <dgm:cxn modelId="{804E4EA2-75ED-4CF2-847C-0884E0A8766D}" type="presParOf" srcId="{143DDD45-D15B-4211-B855-05A99E3A0B3D}" destId="{17BE282C-54D0-4802-AB1B-1437B4BA404D}" srcOrd="0" destOrd="0" presId="urn:microsoft.com/office/officeart/2018/2/layout/IconCircleList"/>
    <dgm:cxn modelId="{C6883A91-606B-4C15-8652-40FBC25270C5}" type="presParOf" srcId="{143DDD45-D15B-4211-B855-05A99E3A0B3D}" destId="{36B5975A-B94B-42B1-B148-4210A9215D8A}" srcOrd="1" destOrd="0" presId="urn:microsoft.com/office/officeart/2018/2/layout/IconCircleList"/>
    <dgm:cxn modelId="{60BC69A0-60C0-4B7F-B664-1463F9F62F90}" type="presParOf" srcId="{143DDD45-D15B-4211-B855-05A99E3A0B3D}" destId="{DDE831B0-DAFD-4C6C-9C29-325A09333D51}" srcOrd="2" destOrd="0" presId="urn:microsoft.com/office/officeart/2018/2/layout/IconCircleList"/>
    <dgm:cxn modelId="{AE14EC5E-489B-462B-8DFF-395B23541911}" type="presParOf" srcId="{143DDD45-D15B-4211-B855-05A99E3A0B3D}" destId="{56822F16-3CA3-4404-86F7-F15E534AFE9E}" srcOrd="3" destOrd="0" presId="urn:microsoft.com/office/officeart/2018/2/layout/IconCircleList"/>
    <dgm:cxn modelId="{546FE6E3-E1B7-47A1-A37D-5AC490C9B9F3}" type="presParOf" srcId="{361B7982-8104-4BE6-9627-9D28F6D4DDAF}" destId="{C7DD2F35-705E-46EE-A784-0C64916F4185}" srcOrd="1" destOrd="0" presId="urn:microsoft.com/office/officeart/2018/2/layout/IconCircleList"/>
    <dgm:cxn modelId="{48570BB7-A84C-44BC-AD8F-9BD0D215673F}" type="presParOf" srcId="{361B7982-8104-4BE6-9627-9D28F6D4DDAF}" destId="{D66854E6-8C3F-470D-B060-638B69D710FE}" srcOrd="2" destOrd="0" presId="urn:microsoft.com/office/officeart/2018/2/layout/IconCircleList"/>
    <dgm:cxn modelId="{E9D096B0-1FB5-409A-829A-E1BD04CB1857}" type="presParOf" srcId="{D66854E6-8C3F-470D-B060-638B69D710FE}" destId="{A841624A-16B7-4857-9BE0-8282BB6D5ECD}" srcOrd="0" destOrd="0" presId="urn:microsoft.com/office/officeart/2018/2/layout/IconCircleList"/>
    <dgm:cxn modelId="{F8531C65-F9B6-4CA6-8FF6-45AD5A47519E}" type="presParOf" srcId="{D66854E6-8C3F-470D-B060-638B69D710FE}" destId="{4EDF0936-9762-4E63-B149-F5D8C2A056FE}" srcOrd="1" destOrd="0" presId="urn:microsoft.com/office/officeart/2018/2/layout/IconCircleList"/>
    <dgm:cxn modelId="{4FA4F3B0-EF49-43E2-8154-45DCAA7F4FCA}" type="presParOf" srcId="{D66854E6-8C3F-470D-B060-638B69D710FE}" destId="{777BECF3-2393-41C2-B5BF-2096AC4271A1}" srcOrd="2" destOrd="0" presId="urn:microsoft.com/office/officeart/2018/2/layout/IconCircleList"/>
    <dgm:cxn modelId="{EA96C019-0923-4250-88A9-EF00BE372179}" type="presParOf" srcId="{D66854E6-8C3F-470D-B060-638B69D710FE}" destId="{E4A19747-D7FA-48A9-A7E2-C328F2560724}" srcOrd="3" destOrd="0" presId="urn:microsoft.com/office/officeart/2018/2/layout/IconCircleList"/>
    <dgm:cxn modelId="{79A30EBC-006F-4B33-802A-8624E967D3D0}" type="presParOf" srcId="{361B7982-8104-4BE6-9627-9D28F6D4DDAF}" destId="{36B7EE7C-375A-4F11-A58F-8F4064B1F9E4}" srcOrd="3" destOrd="0" presId="urn:microsoft.com/office/officeart/2018/2/layout/IconCircleList"/>
    <dgm:cxn modelId="{FF0E9E7B-41CB-4A94-9F3D-1919BB6684C3}" type="presParOf" srcId="{361B7982-8104-4BE6-9627-9D28F6D4DDAF}" destId="{244F866B-1FC5-42DA-AB3D-E3E011FD9558}" srcOrd="4" destOrd="0" presId="urn:microsoft.com/office/officeart/2018/2/layout/IconCircleList"/>
    <dgm:cxn modelId="{F64D2E8A-1FE6-4600-AF3A-3DBE740D35E1}" type="presParOf" srcId="{244F866B-1FC5-42DA-AB3D-E3E011FD9558}" destId="{B6949855-F5E1-4D5A-A0CE-ADBAD358F31F}" srcOrd="0" destOrd="0" presId="urn:microsoft.com/office/officeart/2018/2/layout/IconCircleList"/>
    <dgm:cxn modelId="{2FC93CE0-ADE3-47C0-A2F7-5295BF227A73}" type="presParOf" srcId="{244F866B-1FC5-42DA-AB3D-E3E011FD9558}" destId="{488A2772-640F-4E3F-8860-21D4CC691A72}" srcOrd="1" destOrd="0" presId="urn:microsoft.com/office/officeart/2018/2/layout/IconCircleList"/>
    <dgm:cxn modelId="{A6EF0742-706D-449F-B7A8-6C93DD53C9D9}" type="presParOf" srcId="{244F866B-1FC5-42DA-AB3D-E3E011FD9558}" destId="{89309451-1C38-40A2-967E-24E9674DD507}" srcOrd="2" destOrd="0" presId="urn:microsoft.com/office/officeart/2018/2/layout/IconCircleList"/>
    <dgm:cxn modelId="{C3CCFC22-0CCB-4A77-A88D-1813D03DDC3C}" type="presParOf" srcId="{244F866B-1FC5-42DA-AB3D-E3E011FD9558}" destId="{81239B2A-6F97-4099-9880-52EFC0A0F877}" srcOrd="3" destOrd="0" presId="urn:microsoft.com/office/officeart/2018/2/layout/IconCircleList"/>
    <dgm:cxn modelId="{866EE519-1581-47D6-B1A4-CF684800AFF2}" type="presParOf" srcId="{361B7982-8104-4BE6-9627-9D28F6D4DDAF}" destId="{B6ED8823-1C44-4C77-B3C3-48B22ED563C3}" srcOrd="5" destOrd="0" presId="urn:microsoft.com/office/officeart/2018/2/layout/IconCircleList"/>
    <dgm:cxn modelId="{096956B3-6EBE-4DA3-AC20-FBEF8CF7A94D}" type="presParOf" srcId="{361B7982-8104-4BE6-9627-9D28F6D4DDAF}" destId="{729F1E73-A892-4ED6-BD12-81CEA2E1CAD4}" srcOrd="6" destOrd="0" presId="urn:microsoft.com/office/officeart/2018/2/layout/IconCircleList"/>
    <dgm:cxn modelId="{98824C54-0E02-4CCA-84CE-D3B5DE666435}" type="presParOf" srcId="{729F1E73-A892-4ED6-BD12-81CEA2E1CAD4}" destId="{DDD486F1-39A7-45E0-88B2-9BE547E4B8D6}" srcOrd="0" destOrd="0" presId="urn:microsoft.com/office/officeart/2018/2/layout/IconCircleList"/>
    <dgm:cxn modelId="{7757B1E8-D939-46B9-98F3-4CADDE84581D}" type="presParOf" srcId="{729F1E73-A892-4ED6-BD12-81CEA2E1CAD4}" destId="{731A6D1E-FD67-4502-A6CD-6693754BE312}" srcOrd="1" destOrd="0" presId="urn:microsoft.com/office/officeart/2018/2/layout/IconCircleList"/>
    <dgm:cxn modelId="{C4C59125-76F0-4617-B66C-9FE6F573E24D}" type="presParOf" srcId="{729F1E73-A892-4ED6-BD12-81CEA2E1CAD4}" destId="{ABFFD680-73BC-4077-8DBD-15F006D78E26}" srcOrd="2" destOrd="0" presId="urn:microsoft.com/office/officeart/2018/2/layout/IconCircleList"/>
    <dgm:cxn modelId="{E094C1BA-8DA1-4719-9EA6-AE860B229E9F}" type="presParOf" srcId="{729F1E73-A892-4ED6-BD12-81CEA2E1CAD4}" destId="{6B482DA4-5F95-4163-9E4B-81773DF600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066B86-B46B-4C31-AFA8-68A3BBA195A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3F8B2-56D3-4835-83D0-A4726ABB2F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Generator:</a:t>
          </a:r>
          <a:endParaRPr lang="en-US" dirty="0"/>
        </a:p>
      </dgm:t>
    </dgm:pt>
    <dgm:pt modelId="{41431CAD-9A41-4D8B-8ED1-B3104142929A}" type="parTrans" cxnId="{44C5AABE-EC80-4C7C-B488-3EBBCBE78CFB}">
      <dgm:prSet/>
      <dgm:spPr/>
      <dgm:t>
        <a:bodyPr/>
        <a:lstStyle/>
        <a:p>
          <a:endParaRPr lang="en-US"/>
        </a:p>
      </dgm:t>
    </dgm:pt>
    <dgm:pt modelId="{3609F338-C2F7-46E1-96F5-E2F985039C2B}" type="sibTrans" cxnId="{44C5AABE-EC80-4C7C-B488-3EBBCBE78CFB}">
      <dgm:prSet/>
      <dgm:spPr/>
      <dgm:t>
        <a:bodyPr/>
        <a:lstStyle/>
        <a:p>
          <a:endParaRPr lang="en-US"/>
        </a:p>
      </dgm:t>
    </dgm:pt>
    <dgm:pt modelId="{C21ED928-358D-40CE-BD6B-06A2C01B93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U-Net</a:t>
          </a:r>
          <a:r>
            <a:rPr lang="en-US" dirty="0"/>
            <a:t> with encoder-decoder structure and skip connections.</a:t>
          </a:r>
        </a:p>
      </dgm:t>
    </dgm:pt>
    <dgm:pt modelId="{462BBF32-9163-4AD7-B7CD-EFD801F0A048}" type="parTrans" cxnId="{3A5955DE-061E-473B-A042-C545D3F54FE2}">
      <dgm:prSet/>
      <dgm:spPr/>
      <dgm:t>
        <a:bodyPr/>
        <a:lstStyle/>
        <a:p>
          <a:endParaRPr lang="en-US"/>
        </a:p>
      </dgm:t>
    </dgm:pt>
    <dgm:pt modelId="{8F5E1612-3924-4DAB-920A-3780E8475C7C}" type="sibTrans" cxnId="{3A5955DE-061E-473B-A042-C545D3F54FE2}">
      <dgm:prSet/>
      <dgm:spPr/>
      <dgm:t>
        <a:bodyPr/>
        <a:lstStyle/>
        <a:p>
          <a:endParaRPr lang="en-US"/>
        </a:p>
      </dgm:t>
    </dgm:pt>
    <dgm:pt modelId="{A6DC234F-E88D-49DD-A75D-CF96A0A95F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Discriminator:</a:t>
          </a:r>
          <a:endParaRPr lang="en-US" dirty="0"/>
        </a:p>
      </dgm:t>
    </dgm:pt>
    <dgm:pt modelId="{1C494E4A-4057-4F98-8E60-D275E232FC4E}" type="parTrans" cxnId="{7370D1A8-67EB-43B2-9EF9-724C1E93C1EE}">
      <dgm:prSet/>
      <dgm:spPr/>
      <dgm:t>
        <a:bodyPr/>
        <a:lstStyle/>
        <a:p>
          <a:endParaRPr lang="en-US"/>
        </a:p>
      </dgm:t>
    </dgm:pt>
    <dgm:pt modelId="{26E38B98-9923-4B42-B2E6-4709BF9DA46F}" type="sibTrans" cxnId="{7370D1A8-67EB-43B2-9EF9-724C1E93C1EE}">
      <dgm:prSet/>
      <dgm:spPr/>
      <dgm:t>
        <a:bodyPr/>
        <a:lstStyle/>
        <a:p>
          <a:endParaRPr lang="en-US"/>
        </a:p>
      </dgm:t>
    </dgm:pt>
    <dgm:pt modelId="{B08BE8D0-C73B-4004-893D-AB3E2567C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PatchGAN</a:t>
          </a:r>
          <a:r>
            <a:rPr lang="en-US" dirty="0"/>
            <a:t> — evaluates 70×70 pixel patches for high-frequency detail.</a:t>
          </a:r>
        </a:p>
      </dgm:t>
    </dgm:pt>
    <dgm:pt modelId="{D6356A65-87DF-4040-A540-179A43E51215}" type="parTrans" cxnId="{0A3ACEC6-D39A-42D2-A94F-9C4533FA477C}">
      <dgm:prSet/>
      <dgm:spPr/>
      <dgm:t>
        <a:bodyPr/>
        <a:lstStyle/>
        <a:p>
          <a:endParaRPr lang="en-US"/>
        </a:p>
      </dgm:t>
    </dgm:pt>
    <dgm:pt modelId="{B4B1D173-C3EF-4761-8089-CD60560ADCB8}" type="sibTrans" cxnId="{0A3ACEC6-D39A-42D2-A94F-9C4533FA477C}">
      <dgm:prSet/>
      <dgm:spPr/>
      <dgm:t>
        <a:bodyPr/>
        <a:lstStyle/>
        <a:p>
          <a:endParaRPr lang="en-US"/>
        </a:p>
      </dgm:t>
    </dgm:pt>
    <dgm:pt modelId="{0113E1E8-1896-4C7B-9AED-8F596C4F04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Loss Functions:</a:t>
          </a:r>
          <a:endParaRPr lang="en-US" dirty="0"/>
        </a:p>
      </dgm:t>
    </dgm:pt>
    <dgm:pt modelId="{70FBB2B5-7FFF-46F2-AF0E-FBAB68DA2509}" type="parTrans" cxnId="{35A43B4F-196A-4F63-B02F-76F60A8933F4}">
      <dgm:prSet/>
      <dgm:spPr/>
      <dgm:t>
        <a:bodyPr/>
        <a:lstStyle/>
        <a:p>
          <a:endParaRPr lang="en-US"/>
        </a:p>
      </dgm:t>
    </dgm:pt>
    <dgm:pt modelId="{619D1C7D-229A-4F32-9D19-55255EEBB6AD}" type="sibTrans" cxnId="{35A43B4F-196A-4F63-B02F-76F60A8933F4}">
      <dgm:prSet/>
      <dgm:spPr/>
      <dgm:t>
        <a:bodyPr/>
        <a:lstStyle/>
        <a:p>
          <a:endParaRPr lang="en-US"/>
        </a:p>
      </dgm:t>
    </dgm:pt>
    <dgm:pt modelId="{8A8D4D5D-B4BA-4861-BEB6-E58711DEF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Adversarial Loss</a:t>
          </a:r>
          <a:endParaRPr lang="en-US" dirty="0"/>
        </a:p>
      </dgm:t>
    </dgm:pt>
    <dgm:pt modelId="{70EA7552-CD9D-45E3-9ABE-35AE066A3D0C}" type="parTrans" cxnId="{6BFE2496-D532-4E8F-8054-B83DDD7014F8}">
      <dgm:prSet/>
      <dgm:spPr/>
      <dgm:t>
        <a:bodyPr/>
        <a:lstStyle/>
        <a:p>
          <a:endParaRPr lang="en-US"/>
        </a:p>
      </dgm:t>
    </dgm:pt>
    <dgm:pt modelId="{C9DE6946-9CF2-48A7-98D5-B2A71061A442}" type="sibTrans" cxnId="{6BFE2496-D532-4E8F-8054-B83DDD7014F8}">
      <dgm:prSet/>
      <dgm:spPr/>
      <dgm:t>
        <a:bodyPr/>
        <a:lstStyle/>
        <a:p>
          <a:endParaRPr lang="en-US"/>
        </a:p>
      </dgm:t>
    </dgm:pt>
    <dgm:pt modelId="{D4BB7D73-A97C-4BA5-9C71-E857B97DA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L1 Loss</a:t>
          </a:r>
        </a:p>
        <a:p>
          <a:pPr>
            <a:lnSpc>
              <a:spcPct val="100000"/>
            </a:lnSpc>
          </a:pPr>
          <a:r>
            <a:rPr lang="en-US" b="1" dirty="0"/>
            <a:t>BCE Loss</a:t>
          </a:r>
          <a:endParaRPr lang="en-US" dirty="0"/>
        </a:p>
      </dgm:t>
    </dgm:pt>
    <dgm:pt modelId="{1F8AAAF8-0931-49E3-996D-24DA4F7129C1}" type="parTrans" cxnId="{DE087366-15A1-4883-A75E-214A72FAD206}">
      <dgm:prSet/>
      <dgm:spPr/>
      <dgm:t>
        <a:bodyPr/>
        <a:lstStyle/>
        <a:p>
          <a:endParaRPr lang="en-US"/>
        </a:p>
      </dgm:t>
    </dgm:pt>
    <dgm:pt modelId="{666F22AC-3BEC-413C-BFC3-1219D8D833A7}" type="sibTrans" cxnId="{DE087366-15A1-4883-A75E-214A72FAD206}">
      <dgm:prSet/>
      <dgm:spPr/>
      <dgm:t>
        <a:bodyPr/>
        <a:lstStyle/>
        <a:p>
          <a:endParaRPr lang="en-US"/>
        </a:p>
      </dgm:t>
    </dgm:pt>
    <dgm:pt modelId="{40EF4AD3-8108-4ECD-8045-B648277AED05}" type="pres">
      <dgm:prSet presAssocID="{95066B86-B46B-4C31-AFA8-68A3BBA195A4}" presName="root" presStyleCnt="0">
        <dgm:presLayoutVars>
          <dgm:dir/>
          <dgm:resizeHandles val="exact"/>
        </dgm:presLayoutVars>
      </dgm:prSet>
      <dgm:spPr/>
    </dgm:pt>
    <dgm:pt modelId="{006A2885-41E4-47CA-AAC2-4DF1467F9BA9}" type="pres">
      <dgm:prSet presAssocID="{4123F8B2-56D3-4835-83D0-A4726ABB2FB5}" presName="compNode" presStyleCnt="0"/>
      <dgm:spPr/>
    </dgm:pt>
    <dgm:pt modelId="{CDC3B614-FC4B-407D-A0F9-75F4DE4F6405}" type="pres">
      <dgm:prSet presAssocID="{4123F8B2-56D3-4835-83D0-A4726ABB2F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4CA5249-8AA0-4297-BA2C-82E721C568CA}" type="pres">
      <dgm:prSet presAssocID="{4123F8B2-56D3-4835-83D0-A4726ABB2FB5}" presName="iconSpace" presStyleCnt="0"/>
      <dgm:spPr/>
    </dgm:pt>
    <dgm:pt modelId="{E17079ED-879A-4828-88B9-586884FD2E8F}" type="pres">
      <dgm:prSet presAssocID="{4123F8B2-56D3-4835-83D0-A4726ABB2FB5}" presName="parTx" presStyleLbl="revTx" presStyleIdx="0" presStyleCnt="6" custLinFactNeighborX="-1989" custLinFactNeighborY="93481">
        <dgm:presLayoutVars>
          <dgm:chMax val="0"/>
          <dgm:chPref val="0"/>
        </dgm:presLayoutVars>
      </dgm:prSet>
      <dgm:spPr/>
    </dgm:pt>
    <dgm:pt modelId="{9C29ECC8-78DE-442C-98BD-FAE4BBA3D3B4}" type="pres">
      <dgm:prSet presAssocID="{4123F8B2-56D3-4835-83D0-A4726ABB2FB5}" presName="txSpace" presStyleCnt="0"/>
      <dgm:spPr/>
    </dgm:pt>
    <dgm:pt modelId="{73B3CE41-AFDA-4F7D-B547-BB687DCEB221}" type="pres">
      <dgm:prSet presAssocID="{4123F8B2-56D3-4835-83D0-A4726ABB2FB5}" presName="desTx" presStyleLbl="revTx" presStyleIdx="1" presStyleCnt="6" custLinFactNeighborX="-1989" custLinFactNeighborY="46701">
        <dgm:presLayoutVars/>
      </dgm:prSet>
      <dgm:spPr/>
    </dgm:pt>
    <dgm:pt modelId="{D00DEBCD-85DF-4EA8-9911-7E457863BC6A}" type="pres">
      <dgm:prSet presAssocID="{3609F338-C2F7-46E1-96F5-E2F985039C2B}" presName="sibTrans" presStyleCnt="0"/>
      <dgm:spPr/>
    </dgm:pt>
    <dgm:pt modelId="{AD97BCA4-69E7-4B4C-9BCB-F84BF4FEE2EB}" type="pres">
      <dgm:prSet presAssocID="{A6DC234F-E88D-49DD-A75D-CF96A0A95F86}" presName="compNode" presStyleCnt="0"/>
      <dgm:spPr/>
    </dgm:pt>
    <dgm:pt modelId="{71E0A846-D36E-42F4-A199-D7F6557EBF10}" type="pres">
      <dgm:prSet presAssocID="{A6DC234F-E88D-49DD-A75D-CF96A0A95F86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BB42F6C-E1D5-4685-9E90-72B5AC3A5CFD}" type="pres">
      <dgm:prSet presAssocID="{A6DC234F-E88D-49DD-A75D-CF96A0A95F86}" presName="iconSpace" presStyleCnt="0"/>
      <dgm:spPr/>
    </dgm:pt>
    <dgm:pt modelId="{839347A2-FD4F-404F-8568-03B7EC206746}" type="pres">
      <dgm:prSet presAssocID="{A6DC234F-E88D-49DD-A75D-CF96A0A95F86}" presName="parTx" presStyleLbl="revTx" presStyleIdx="2" presStyleCnt="6" custLinFactY="158" custLinFactNeighborX="5192" custLinFactNeighborY="100000">
        <dgm:presLayoutVars>
          <dgm:chMax val="0"/>
          <dgm:chPref val="0"/>
        </dgm:presLayoutVars>
      </dgm:prSet>
      <dgm:spPr/>
    </dgm:pt>
    <dgm:pt modelId="{58CEE6DA-C182-45DD-8D41-B1F4A6BE1B32}" type="pres">
      <dgm:prSet presAssocID="{A6DC234F-E88D-49DD-A75D-CF96A0A95F86}" presName="txSpace" presStyleCnt="0"/>
      <dgm:spPr/>
    </dgm:pt>
    <dgm:pt modelId="{D4548809-7D2F-47CE-9A9F-82E4337DEB1C}" type="pres">
      <dgm:prSet presAssocID="{A6DC234F-E88D-49DD-A75D-CF96A0A95F86}" presName="desTx" presStyleLbl="revTx" presStyleIdx="3" presStyleCnt="6" custLinFactNeighborX="5192" custLinFactNeighborY="50036">
        <dgm:presLayoutVars/>
      </dgm:prSet>
      <dgm:spPr/>
    </dgm:pt>
    <dgm:pt modelId="{64E3B619-A9F8-4775-9B2E-E65A51EB34C8}" type="pres">
      <dgm:prSet presAssocID="{26E38B98-9923-4B42-B2E6-4709BF9DA46F}" presName="sibTrans" presStyleCnt="0"/>
      <dgm:spPr/>
    </dgm:pt>
    <dgm:pt modelId="{F7425735-11DE-4D2C-8E8F-26991D25DC8E}" type="pres">
      <dgm:prSet presAssocID="{0113E1E8-1896-4C7B-9AED-8F596C4F045C}" presName="compNode" presStyleCnt="0"/>
      <dgm:spPr/>
    </dgm:pt>
    <dgm:pt modelId="{0374D6D4-4E4D-4C74-AE61-FFE24BDB60B5}" type="pres">
      <dgm:prSet presAssocID="{0113E1E8-1896-4C7B-9AED-8F596C4F045C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F61004C-5FDC-4E81-AA2A-81DB81575498}" type="pres">
      <dgm:prSet presAssocID="{0113E1E8-1896-4C7B-9AED-8F596C4F045C}" presName="iconSpace" presStyleCnt="0"/>
      <dgm:spPr/>
    </dgm:pt>
    <dgm:pt modelId="{59A339A8-B51C-424D-BC95-3AC04AF57965}" type="pres">
      <dgm:prSet presAssocID="{0113E1E8-1896-4C7B-9AED-8F596C4F045C}" presName="parTx" presStyleLbl="revTx" presStyleIdx="4" presStyleCnt="6" custLinFactY="158" custLinFactNeighborX="6510" custLinFactNeighborY="100000">
        <dgm:presLayoutVars>
          <dgm:chMax val="0"/>
          <dgm:chPref val="0"/>
        </dgm:presLayoutVars>
      </dgm:prSet>
      <dgm:spPr/>
    </dgm:pt>
    <dgm:pt modelId="{914AE64F-075D-4B3A-971F-83BA217B0F03}" type="pres">
      <dgm:prSet presAssocID="{0113E1E8-1896-4C7B-9AED-8F596C4F045C}" presName="txSpace" presStyleCnt="0"/>
      <dgm:spPr/>
    </dgm:pt>
    <dgm:pt modelId="{3265567D-475B-4CF0-B50D-05E9BF51A898}" type="pres">
      <dgm:prSet presAssocID="{0113E1E8-1896-4C7B-9AED-8F596C4F045C}" presName="desTx" presStyleLbl="revTx" presStyleIdx="5" presStyleCnt="6" custLinFactNeighborX="6510" custLinFactNeighborY="50036">
        <dgm:presLayoutVars/>
      </dgm:prSet>
      <dgm:spPr/>
    </dgm:pt>
  </dgm:ptLst>
  <dgm:cxnLst>
    <dgm:cxn modelId="{73649715-4B87-454C-AD88-DF12F0FC3BEF}" type="presOf" srcId="{0113E1E8-1896-4C7B-9AED-8F596C4F045C}" destId="{59A339A8-B51C-424D-BC95-3AC04AF57965}" srcOrd="0" destOrd="0" presId="urn:microsoft.com/office/officeart/2018/5/layout/CenteredIconLabelDescriptionList"/>
    <dgm:cxn modelId="{158C145E-6DF6-4961-B67F-C8F9EBF9F332}" type="presOf" srcId="{4123F8B2-56D3-4835-83D0-A4726ABB2FB5}" destId="{E17079ED-879A-4828-88B9-586884FD2E8F}" srcOrd="0" destOrd="0" presId="urn:microsoft.com/office/officeart/2018/5/layout/CenteredIconLabelDescriptionList"/>
    <dgm:cxn modelId="{F0024963-E6FB-495C-9698-84ED8575AE5C}" type="presOf" srcId="{95066B86-B46B-4C31-AFA8-68A3BBA195A4}" destId="{40EF4AD3-8108-4ECD-8045-B648277AED05}" srcOrd="0" destOrd="0" presId="urn:microsoft.com/office/officeart/2018/5/layout/CenteredIconLabelDescriptionList"/>
    <dgm:cxn modelId="{DE087366-15A1-4883-A75E-214A72FAD206}" srcId="{0113E1E8-1896-4C7B-9AED-8F596C4F045C}" destId="{D4BB7D73-A97C-4BA5-9C71-E857B97DA9A7}" srcOrd="1" destOrd="0" parTransId="{1F8AAAF8-0931-49E3-996D-24DA4F7129C1}" sibTransId="{666F22AC-3BEC-413C-BFC3-1219D8D833A7}"/>
    <dgm:cxn modelId="{ABE6CE69-515E-4798-966B-B9B52BA1AC8C}" type="presOf" srcId="{B08BE8D0-C73B-4004-893D-AB3E2567CEB1}" destId="{D4548809-7D2F-47CE-9A9F-82E4337DEB1C}" srcOrd="0" destOrd="0" presId="urn:microsoft.com/office/officeart/2018/5/layout/CenteredIconLabelDescriptionList"/>
    <dgm:cxn modelId="{1EEDCB4B-0F7A-4718-A74B-D003D0514910}" type="presOf" srcId="{C21ED928-358D-40CE-BD6B-06A2C01B93F5}" destId="{73B3CE41-AFDA-4F7D-B547-BB687DCEB221}" srcOrd="0" destOrd="0" presId="urn:microsoft.com/office/officeart/2018/5/layout/CenteredIconLabelDescriptionList"/>
    <dgm:cxn modelId="{35A43B4F-196A-4F63-B02F-76F60A8933F4}" srcId="{95066B86-B46B-4C31-AFA8-68A3BBA195A4}" destId="{0113E1E8-1896-4C7B-9AED-8F596C4F045C}" srcOrd="2" destOrd="0" parTransId="{70FBB2B5-7FFF-46F2-AF0E-FBAB68DA2509}" sibTransId="{619D1C7D-229A-4F32-9D19-55255EEBB6AD}"/>
    <dgm:cxn modelId="{9945DB7B-8C47-4355-BF67-C68AF4123EF3}" type="presOf" srcId="{A6DC234F-E88D-49DD-A75D-CF96A0A95F86}" destId="{839347A2-FD4F-404F-8568-03B7EC206746}" srcOrd="0" destOrd="0" presId="urn:microsoft.com/office/officeart/2018/5/layout/CenteredIconLabelDescriptionList"/>
    <dgm:cxn modelId="{6BFE2496-D532-4E8F-8054-B83DDD7014F8}" srcId="{0113E1E8-1896-4C7B-9AED-8F596C4F045C}" destId="{8A8D4D5D-B4BA-4861-BEB6-E58711DEFB6C}" srcOrd="0" destOrd="0" parTransId="{70EA7552-CD9D-45E3-9ABE-35AE066A3D0C}" sibTransId="{C9DE6946-9CF2-48A7-98D5-B2A71061A442}"/>
    <dgm:cxn modelId="{7370D1A8-67EB-43B2-9EF9-724C1E93C1EE}" srcId="{95066B86-B46B-4C31-AFA8-68A3BBA195A4}" destId="{A6DC234F-E88D-49DD-A75D-CF96A0A95F86}" srcOrd="1" destOrd="0" parTransId="{1C494E4A-4057-4F98-8E60-D275E232FC4E}" sibTransId="{26E38B98-9923-4B42-B2E6-4709BF9DA46F}"/>
    <dgm:cxn modelId="{710C06AA-9152-4EEC-A0B7-FF6BB47BECCA}" type="presOf" srcId="{D4BB7D73-A97C-4BA5-9C71-E857B97DA9A7}" destId="{3265567D-475B-4CF0-B50D-05E9BF51A898}" srcOrd="0" destOrd="1" presId="urn:microsoft.com/office/officeart/2018/5/layout/CenteredIconLabelDescriptionList"/>
    <dgm:cxn modelId="{44C5AABE-EC80-4C7C-B488-3EBBCBE78CFB}" srcId="{95066B86-B46B-4C31-AFA8-68A3BBA195A4}" destId="{4123F8B2-56D3-4835-83D0-A4726ABB2FB5}" srcOrd="0" destOrd="0" parTransId="{41431CAD-9A41-4D8B-8ED1-B3104142929A}" sibTransId="{3609F338-C2F7-46E1-96F5-E2F985039C2B}"/>
    <dgm:cxn modelId="{0A3ACEC6-D39A-42D2-A94F-9C4533FA477C}" srcId="{A6DC234F-E88D-49DD-A75D-CF96A0A95F86}" destId="{B08BE8D0-C73B-4004-893D-AB3E2567CEB1}" srcOrd="0" destOrd="0" parTransId="{D6356A65-87DF-4040-A540-179A43E51215}" sibTransId="{B4B1D173-C3EF-4761-8089-CD60560ADCB8}"/>
    <dgm:cxn modelId="{C55EC0D1-4C33-4DA9-80B3-877C0680F9D3}" type="presOf" srcId="{8A8D4D5D-B4BA-4861-BEB6-E58711DEFB6C}" destId="{3265567D-475B-4CF0-B50D-05E9BF51A898}" srcOrd="0" destOrd="0" presId="urn:microsoft.com/office/officeart/2018/5/layout/CenteredIconLabelDescriptionList"/>
    <dgm:cxn modelId="{3A5955DE-061E-473B-A042-C545D3F54FE2}" srcId="{4123F8B2-56D3-4835-83D0-A4726ABB2FB5}" destId="{C21ED928-358D-40CE-BD6B-06A2C01B93F5}" srcOrd="0" destOrd="0" parTransId="{462BBF32-9163-4AD7-B7CD-EFD801F0A048}" sibTransId="{8F5E1612-3924-4DAB-920A-3780E8475C7C}"/>
    <dgm:cxn modelId="{AED90CC7-4764-432B-B7C1-AC62B8271BA6}" type="presParOf" srcId="{40EF4AD3-8108-4ECD-8045-B648277AED05}" destId="{006A2885-41E4-47CA-AAC2-4DF1467F9BA9}" srcOrd="0" destOrd="0" presId="urn:microsoft.com/office/officeart/2018/5/layout/CenteredIconLabelDescriptionList"/>
    <dgm:cxn modelId="{E5A20086-0BDD-4858-A2CF-F39F4352032C}" type="presParOf" srcId="{006A2885-41E4-47CA-AAC2-4DF1467F9BA9}" destId="{CDC3B614-FC4B-407D-A0F9-75F4DE4F6405}" srcOrd="0" destOrd="0" presId="urn:microsoft.com/office/officeart/2018/5/layout/CenteredIconLabelDescriptionList"/>
    <dgm:cxn modelId="{34859B66-14AD-4201-B9E6-446DE5D955EE}" type="presParOf" srcId="{006A2885-41E4-47CA-AAC2-4DF1467F9BA9}" destId="{24CA5249-8AA0-4297-BA2C-82E721C568CA}" srcOrd="1" destOrd="0" presId="urn:microsoft.com/office/officeart/2018/5/layout/CenteredIconLabelDescriptionList"/>
    <dgm:cxn modelId="{4F550D7B-044E-4982-B90B-B9968516F47E}" type="presParOf" srcId="{006A2885-41E4-47CA-AAC2-4DF1467F9BA9}" destId="{E17079ED-879A-4828-88B9-586884FD2E8F}" srcOrd="2" destOrd="0" presId="urn:microsoft.com/office/officeart/2018/5/layout/CenteredIconLabelDescriptionList"/>
    <dgm:cxn modelId="{C5862561-4E23-4BEA-A07F-F9B19C987B6F}" type="presParOf" srcId="{006A2885-41E4-47CA-AAC2-4DF1467F9BA9}" destId="{9C29ECC8-78DE-442C-98BD-FAE4BBA3D3B4}" srcOrd="3" destOrd="0" presId="urn:microsoft.com/office/officeart/2018/5/layout/CenteredIconLabelDescriptionList"/>
    <dgm:cxn modelId="{97372463-2DEC-481A-B2E9-CEE254160789}" type="presParOf" srcId="{006A2885-41E4-47CA-AAC2-4DF1467F9BA9}" destId="{73B3CE41-AFDA-4F7D-B547-BB687DCEB221}" srcOrd="4" destOrd="0" presId="urn:microsoft.com/office/officeart/2018/5/layout/CenteredIconLabelDescriptionList"/>
    <dgm:cxn modelId="{E465285F-EDCD-4FCF-9164-7DC955C225FB}" type="presParOf" srcId="{40EF4AD3-8108-4ECD-8045-B648277AED05}" destId="{D00DEBCD-85DF-4EA8-9911-7E457863BC6A}" srcOrd="1" destOrd="0" presId="urn:microsoft.com/office/officeart/2018/5/layout/CenteredIconLabelDescriptionList"/>
    <dgm:cxn modelId="{F1297A84-50BA-4126-9515-53FBF205D983}" type="presParOf" srcId="{40EF4AD3-8108-4ECD-8045-B648277AED05}" destId="{AD97BCA4-69E7-4B4C-9BCB-F84BF4FEE2EB}" srcOrd="2" destOrd="0" presId="urn:microsoft.com/office/officeart/2018/5/layout/CenteredIconLabelDescriptionList"/>
    <dgm:cxn modelId="{F3C1954F-72DE-4925-B77E-C8C76BD5D927}" type="presParOf" srcId="{AD97BCA4-69E7-4B4C-9BCB-F84BF4FEE2EB}" destId="{71E0A846-D36E-42F4-A199-D7F6557EBF10}" srcOrd="0" destOrd="0" presId="urn:microsoft.com/office/officeart/2018/5/layout/CenteredIconLabelDescriptionList"/>
    <dgm:cxn modelId="{12D4A9EF-A943-4CC6-9C17-0B1F898B476C}" type="presParOf" srcId="{AD97BCA4-69E7-4B4C-9BCB-F84BF4FEE2EB}" destId="{BBB42F6C-E1D5-4685-9E90-72B5AC3A5CFD}" srcOrd="1" destOrd="0" presId="urn:microsoft.com/office/officeart/2018/5/layout/CenteredIconLabelDescriptionList"/>
    <dgm:cxn modelId="{9E48A8C9-0F5D-4EB4-9ABD-AEE032F70AD7}" type="presParOf" srcId="{AD97BCA4-69E7-4B4C-9BCB-F84BF4FEE2EB}" destId="{839347A2-FD4F-404F-8568-03B7EC206746}" srcOrd="2" destOrd="0" presId="urn:microsoft.com/office/officeart/2018/5/layout/CenteredIconLabelDescriptionList"/>
    <dgm:cxn modelId="{02BC7284-E079-4D0C-84AF-4D64E548CB11}" type="presParOf" srcId="{AD97BCA4-69E7-4B4C-9BCB-F84BF4FEE2EB}" destId="{58CEE6DA-C182-45DD-8D41-B1F4A6BE1B32}" srcOrd="3" destOrd="0" presId="urn:microsoft.com/office/officeart/2018/5/layout/CenteredIconLabelDescriptionList"/>
    <dgm:cxn modelId="{2C95006A-0675-403D-9FE8-FFEC7CFBF15F}" type="presParOf" srcId="{AD97BCA4-69E7-4B4C-9BCB-F84BF4FEE2EB}" destId="{D4548809-7D2F-47CE-9A9F-82E4337DEB1C}" srcOrd="4" destOrd="0" presId="urn:microsoft.com/office/officeart/2018/5/layout/CenteredIconLabelDescriptionList"/>
    <dgm:cxn modelId="{2020485C-5D15-4500-A300-3C3FAAB791CA}" type="presParOf" srcId="{40EF4AD3-8108-4ECD-8045-B648277AED05}" destId="{64E3B619-A9F8-4775-9B2E-E65A51EB34C8}" srcOrd="3" destOrd="0" presId="urn:microsoft.com/office/officeart/2018/5/layout/CenteredIconLabelDescriptionList"/>
    <dgm:cxn modelId="{2E78E8AF-56DE-4AA0-A2C7-F959B9027A44}" type="presParOf" srcId="{40EF4AD3-8108-4ECD-8045-B648277AED05}" destId="{F7425735-11DE-4D2C-8E8F-26991D25DC8E}" srcOrd="4" destOrd="0" presId="urn:microsoft.com/office/officeart/2018/5/layout/CenteredIconLabelDescriptionList"/>
    <dgm:cxn modelId="{B7EC9287-4283-4171-9842-BABE65824D96}" type="presParOf" srcId="{F7425735-11DE-4D2C-8E8F-26991D25DC8E}" destId="{0374D6D4-4E4D-4C74-AE61-FFE24BDB60B5}" srcOrd="0" destOrd="0" presId="urn:microsoft.com/office/officeart/2018/5/layout/CenteredIconLabelDescriptionList"/>
    <dgm:cxn modelId="{51E75510-EDF3-43DD-9F4D-318784CBBEA0}" type="presParOf" srcId="{F7425735-11DE-4D2C-8E8F-26991D25DC8E}" destId="{6F61004C-5FDC-4E81-AA2A-81DB81575498}" srcOrd="1" destOrd="0" presId="urn:microsoft.com/office/officeart/2018/5/layout/CenteredIconLabelDescriptionList"/>
    <dgm:cxn modelId="{908E32CE-45E6-4A14-870C-81DD4CFA6AFF}" type="presParOf" srcId="{F7425735-11DE-4D2C-8E8F-26991D25DC8E}" destId="{59A339A8-B51C-424D-BC95-3AC04AF57965}" srcOrd="2" destOrd="0" presId="urn:microsoft.com/office/officeart/2018/5/layout/CenteredIconLabelDescriptionList"/>
    <dgm:cxn modelId="{9F1F2FE3-86E0-4127-BC41-D5F8D0D69976}" type="presParOf" srcId="{F7425735-11DE-4D2C-8E8F-26991D25DC8E}" destId="{914AE64F-075D-4B3A-971F-83BA217B0F03}" srcOrd="3" destOrd="0" presId="urn:microsoft.com/office/officeart/2018/5/layout/CenteredIconLabelDescriptionList"/>
    <dgm:cxn modelId="{4C2B825C-75D3-4D47-A50F-6F1A81DCCE33}" type="presParOf" srcId="{F7425735-11DE-4D2C-8E8F-26991D25DC8E}" destId="{3265567D-475B-4CF0-B50D-05E9BF51A89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E9D08-DD7A-4D4C-B523-7C7AA4051D48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D65573-79F4-4C39-AAE8-CE7ACAD8EB2F}">
      <dgm:prSet/>
      <dgm:spPr/>
      <dgm:t>
        <a:bodyPr/>
        <a:lstStyle/>
        <a:p>
          <a:r>
            <a:rPr lang="en-US" b="0" i="0" baseline="0" dirty="0"/>
            <a:t>Image splitting (satellite &amp; map halves)</a:t>
          </a:r>
          <a:endParaRPr lang="en-US" dirty="0"/>
        </a:p>
      </dgm:t>
    </dgm:pt>
    <dgm:pt modelId="{7A0BA212-6699-433B-B71D-1744955BFC78}" type="parTrans" cxnId="{5F589108-852D-4D20-8CC3-A88129C3C3AD}">
      <dgm:prSet/>
      <dgm:spPr/>
      <dgm:t>
        <a:bodyPr/>
        <a:lstStyle/>
        <a:p>
          <a:endParaRPr lang="en-US"/>
        </a:p>
      </dgm:t>
    </dgm:pt>
    <dgm:pt modelId="{339BDBF2-6FC2-45E7-B84D-5B77EB1D0BCC}" type="sibTrans" cxnId="{5F589108-852D-4D20-8CC3-A88129C3C3AD}">
      <dgm:prSet/>
      <dgm:spPr/>
      <dgm:t>
        <a:bodyPr/>
        <a:lstStyle/>
        <a:p>
          <a:endParaRPr lang="en-US"/>
        </a:p>
      </dgm:t>
    </dgm:pt>
    <dgm:pt modelId="{9B43189A-2977-4320-8C5F-1D7E0935E434}">
      <dgm:prSet/>
      <dgm:spPr/>
      <dgm:t>
        <a:bodyPr/>
        <a:lstStyle/>
        <a:p>
          <a:r>
            <a:rPr lang="en-US" b="0" i="0" baseline="0"/>
            <a:t>Resize to 256×256 pixels</a:t>
          </a:r>
          <a:endParaRPr lang="en-US"/>
        </a:p>
      </dgm:t>
    </dgm:pt>
    <dgm:pt modelId="{8A75D598-EC55-45A5-832F-3044281FB478}" type="parTrans" cxnId="{DA590D71-6AFD-47B6-B76F-0D0167B8736D}">
      <dgm:prSet/>
      <dgm:spPr/>
      <dgm:t>
        <a:bodyPr/>
        <a:lstStyle/>
        <a:p>
          <a:endParaRPr lang="en-US"/>
        </a:p>
      </dgm:t>
    </dgm:pt>
    <dgm:pt modelId="{11EAD4EF-81A7-468D-8081-AC74FFA36342}" type="sibTrans" cxnId="{DA590D71-6AFD-47B6-B76F-0D0167B8736D}">
      <dgm:prSet/>
      <dgm:spPr/>
      <dgm:t>
        <a:bodyPr/>
        <a:lstStyle/>
        <a:p>
          <a:endParaRPr lang="en-US"/>
        </a:p>
      </dgm:t>
    </dgm:pt>
    <dgm:pt modelId="{26EF0C2C-B4B3-4F8D-A1F9-5221A3C25B58}">
      <dgm:prSet/>
      <dgm:spPr/>
      <dgm:t>
        <a:bodyPr/>
        <a:lstStyle/>
        <a:p>
          <a:r>
            <a:rPr lang="en-US" b="0" i="0" baseline="0"/>
            <a:t>Horizontal flip (50%)</a:t>
          </a:r>
          <a:endParaRPr lang="en-US"/>
        </a:p>
      </dgm:t>
    </dgm:pt>
    <dgm:pt modelId="{F2BECB5C-727F-497F-811C-CF631CB268DE}" type="parTrans" cxnId="{A8AF7C16-7625-425B-911A-B9D49BB1D8CE}">
      <dgm:prSet/>
      <dgm:spPr/>
      <dgm:t>
        <a:bodyPr/>
        <a:lstStyle/>
        <a:p>
          <a:endParaRPr lang="en-US"/>
        </a:p>
      </dgm:t>
    </dgm:pt>
    <dgm:pt modelId="{9616B3A6-96F2-4EE0-ABA1-DF70AF7D7749}" type="sibTrans" cxnId="{A8AF7C16-7625-425B-911A-B9D49BB1D8CE}">
      <dgm:prSet/>
      <dgm:spPr/>
      <dgm:t>
        <a:bodyPr/>
        <a:lstStyle/>
        <a:p>
          <a:endParaRPr lang="en-US"/>
        </a:p>
      </dgm:t>
    </dgm:pt>
    <dgm:pt modelId="{7F39AA78-746E-4316-8015-727A830A8F3A}">
      <dgm:prSet/>
      <dgm:spPr/>
      <dgm:t>
        <a:bodyPr/>
        <a:lstStyle/>
        <a:p>
          <a:r>
            <a:rPr lang="en-US" b="0" i="0" baseline="0"/>
            <a:t>Color jitter (20%)</a:t>
          </a:r>
          <a:endParaRPr lang="en-US"/>
        </a:p>
      </dgm:t>
    </dgm:pt>
    <dgm:pt modelId="{C67604CA-61FD-43B8-B924-5A2A34B71A06}" type="parTrans" cxnId="{12B71A56-C3E2-4669-9F87-5C4FE2DDDE28}">
      <dgm:prSet/>
      <dgm:spPr/>
      <dgm:t>
        <a:bodyPr/>
        <a:lstStyle/>
        <a:p>
          <a:endParaRPr lang="en-US"/>
        </a:p>
      </dgm:t>
    </dgm:pt>
    <dgm:pt modelId="{E56C7C94-5330-4F17-B9B0-8D6D5DDDE0A5}" type="sibTrans" cxnId="{12B71A56-C3E2-4669-9F87-5C4FE2DDDE28}">
      <dgm:prSet/>
      <dgm:spPr/>
      <dgm:t>
        <a:bodyPr/>
        <a:lstStyle/>
        <a:p>
          <a:endParaRPr lang="en-US"/>
        </a:p>
      </dgm:t>
    </dgm:pt>
    <dgm:pt modelId="{4A98BCA9-AB2B-4103-89AC-EDAC8D90DE02}">
      <dgm:prSet/>
      <dgm:spPr/>
      <dgm:t>
        <a:bodyPr/>
        <a:lstStyle/>
        <a:p>
          <a:r>
            <a:rPr lang="en-US" b="0" i="0" baseline="0"/>
            <a:t>Normalization (-1 to 1)</a:t>
          </a:r>
          <a:endParaRPr lang="en-US"/>
        </a:p>
      </dgm:t>
    </dgm:pt>
    <dgm:pt modelId="{E2B8F60C-97D4-4949-B42D-F924614ABBA0}" type="parTrans" cxnId="{8424F463-8BDD-42F7-989B-A92C39820D56}">
      <dgm:prSet/>
      <dgm:spPr/>
      <dgm:t>
        <a:bodyPr/>
        <a:lstStyle/>
        <a:p>
          <a:endParaRPr lang="en-US"/>
        </a:p>
      </dgm:t>
    </dgm:pt>
    <dgm:pt modelId="{7EA45EAD-21F3-4189-956C-03AA7CE597FD}" type="sibTrans" cxnId="{8424F463-8BDD-42F7-989B-A92C39820D56}">
      <dgm:prSet/>
      <dgm:spPr/>
      <dgm:t>
        <a:bodyPr/>
        <a:lstStyle/>
        <a:p>
          <a:endParaRPr lang="en-US"/>
        </a:p>
      </dgm:t>
    </dgm:pt>
    <dgm:pt modelId="{09D6E0D9-0D76-46E4-BA3E-E45FB9E1AA4E}">
      <dgm:prSet/>
      <dgm:spPr/>
      <dgm:t>
        <a:bodyPr/>
        <a:lstStyle/>
        <a:p>
          <a:r>
            <a:rPr lang="en-US" b="0" i="0" baseline="0" dirty="0"/>
            <a:t>Conversion to tensors</a:t>
          </a:r>
          <a:endParaRPr lang="en-US" dirty="0"/>
        </a:p>
      </dgm:t>
    </dgm:pt>
    <dgm:pt modelId="{AB971242-1036-4307-AC49-7B43EBAA590D}" type="parTrans" cxnId="{45778745-62C4-4671-80C6-ECBB306F6F13}">
      <dgm:prSet/>
      <dgm:spPr/>
      <dgm:t>
        <a:bodyPr/>
        <a:lstStyle/>
        <a:p>
          <a:endParaRPr lang="en-US"/>
        </a:p>
      </dgm:t>
    </dgm:pt>
    <dgm:pt modelId="{E73E2275-1EAE-49DF-B8C1-8A00DCFB52F5}" type="sibTrans" cxnId="{45778745-62C4-4671-80C6-ECBB306F6F13}">
      <dgm:prSet/>
      <dgm:spPr/>
      <dgm:t>
        <a:bodyPr/>
        <a:lstStyle/>
        <a:p>
          <a:endParaRPr lang="en-US"/>
        </a:p>
      </dgm:t>
    </dgm:pt>
    <dgm:pt modelId="{FD061C13-0DDF-4C8F-8032-3ACF3AB5F0C9}" type="pres">
      <dgm:prSet presAssocID="{915E9D08-DD7A-4D4C-B523-7C7AA4051D48}" presName="Name0" presStyleCnt="0">
        <dgm:presLayoutVars>
          <dgm:dir/>
          <dgm:resizeHandles val="exact"/>
        </dgm:presLayoutVars>
      </dgm:prSet>
      <dgm:spPr/>
    </dgm:pt>
    <dgm:pt modelId="{F9AFD205-6FA5-4D2E-8031-59F8A7C60085}" type="pres">
      <dgm:prSet presAssocID="{63D65573-79F4-4C39-AAE8-CE7ACAD8EB2F}" presName="node" presStyleLbl="node1" presStyleIdx="0" presStyleCnt="6">
        <dgm:presLayoutVars>
          <dgm:bulletEnabled val="1"/>
        </dgm:presLayoutVars>
      </dgm:prSet>
      <dgm:spPr/>
    </dgm:pt>
    <dgm:pt modelId="{929B65E8-CD22-440A-804E-111373DC47B5}" type="pres">
      <dgm:prSet presAssocID="{339BDBF2-6FC2-45E7-B84D-5B77EB1D0BCC}" presName="sibTrans" presStyleLbl="sibTrans1D1" presStyleIdx="0" presStyleCnt="5"/>
      <dgm:spPr/>
    </dgm:pt>
    <dgm:pt modelId="{FBEC2A7F-3551-410B-A475-8A2FFE2BF90E}" type="pres">
      <dgm:prSet presAssocID="{339BDBF2-6FC2-45E7-B84D-5B77EB1D0BCC}" presName="connectorText" presStyleLbl="sibTrans1D1" presStyleIdx="0" presStyleCnt="5"/>
      <dgm:spPr/>
    </dgm:pt>
    <dgm:pt modelId="{56755792-A18C-470A-B3C2-B899806A27C0}" type="pres">
      <dgm:prSet presAssocID="{9B43189A-2977-4320-8C5F-1D7E0935E434}" presName="node" presStyleLbl="node1" presStyleIdx="1" presStyleCnt="6">
        <dgm:presLayoutVars>
          <dgm:bulletEnabled val="1"/>
        </dgm:presLayoutVars>
      </dgm:prSet>
      <dgm:spPr/>
    </dgm:pt>
    <dgm:pt modelId="{D929AA37-BF31-47A5-B755-47AB31108541}" type="pres">
      <dgm:prSet presAssocID="{11EAD4EF-81A7-468D-8081-AC74FFA36342}" presName="sibTrans" presStyleLbl="sibTrans1D1" presStyleIdx="1" presStyleCnt="5"/>
      <dgm:spPr/>
    </dgm:pt>
    <dgm:pt modelId="{4131EC82-734A-4260-8A36-55A8B396DEE2}" type="pres">
      <dgm:prSet presAssocID="{11EAD4EF-81A7-468D-8081-AC74FFA36342}" presName="connectorText" presStyleLbl="sibTrans1D1" presStyleIdx="1" presStyleCnt="5"/>
      <dgm:spPr/>
    </dgm:pt>
    <dgm:pt modelId="{97AC419F-245D-4C13-87E6-8F36D4A61868}" type="pres">
      <dgm:prSet presAssocID="{26EF0C2C-B4B3-4F8D-A1F9-5221A3C25B58}" presName="node" presStyleLbl="node1" presStyleIdx="2" presStyleCnt="6">
        <dgm:presLayoutVars>
          <dgm:bulletEnabled val="1"/>
        </dgm:presLayoutVars>
      </dgm:prSet>
      <dgm:spPr/>
    </dgm:pt>
    <dgm:pt modelId="{BECB0251-E975-421F-B396-DC9AC5729594}" type="pres">
      <dgm:prSet presAssocID="{9616B3A6-96F2-4EE0-ABA1-DF70AF7D7749}" presName="sibTrans" presStyleLbl="sibTrans1D1" presStyleIdx="2" presStyleCnt="5"/>
      <dgm:spPr/>
    </dgm:pt>
    <dgm:pt modelId="{0A06358F-5609-4A1B-8336-F7F9701520D9}" type="pres">
      <dgm:prSet presAssocID="{9616B3A6-96F2-4EE0-ABA1-DF70AF7D7749}" presName="connectorText" presStyleLbl="sibTrans1D1" presStyleIdx="2" presStyleCnt="5"/>
      <dgm:spPr/>
    </dgm:pt>
    <dgm:pt modelId="{CEC9CFE8-D956-493E-99B4-B6CBAC3E59BF}" type="pres">
      <dgm:prSet presAssocID="{7F39AA78-746E-4316-8015-727A830A8F3A}" presName="node" presStyleLbl="node1" presStyleIdx="3" presStyleCnt="6">
        <dgm:presLayoutVars>
          <dgm:bulletEnabled val="1"/>
        </dgm:presLayoutVars>
      </dgm:prSet>
      <dgm:spPr/>
    </dgm:pt>
    <dgm:pt modelId="{2A76CD1C-1128-40B1-9E47-0077F80FAF5F}" type="pres">
      <dgm:prSet presAssocID="{E56C7C94-5330-4F17-B9B0-8D6D5DDDE0A5}" presName="sibTrans" presStyleLbl="sibTrans1D1" presStyleIdx="3" presStyleCnt="5"/>
      <dgm:spPr/>
    </dgm:pt>
    <dgm:pt modelId="{83AD5651-179B-4265-A0B2-C7FE6A938399}" type="pres">
      <dgm:prSet presAssocID="{E56C7C94-5330-4F17-B9B0-8D6D5DDDE0A5}" presName="connectorText" presStyleLbl="sibTrans1D1" presStyleIdx="3" presStyleCnt="5"/>
      <dgm:spPr/>
    </dgm:pt>
    <dgm:pt modelId="{28E8563E-0E92-4A2F-B126-368DAB2D59C6}" type="pres">
      <dgm:prSet presAssocID="{4A98BCA9-AB2B-4103-89AC-EDAC8D90DE02}" presName="node" presStyleLbl="node1" presStyleIdx="4" presStyleCnt="6">
        <dgm:presLayoutVars>
          <dgm:bulletEnabled val="1"/>
        </dgm:presLayoutVars>
      </dgm:prSet>
      <dgm:spPr/>
    </dgm:pt>
    <dgm:pt modelId="{5F0A0BCE-93E3-4F67-B381-CBC4F6A9441D}" type="pres">
      <dgm:prSet presAssocID="{7EA45EAD-21F3-4189-956C-03AA7CE597FD}" presName="sibTrans" presStyleLbl="sibTrans1D1" presStyleIdx="4" presStyleCnt="5"/>
      <dgm:spPr/>
    </dgm:pt>
    <dgm:pt modelId="{375754D0-6035-4224-AC65-EC674EBCB8DF}" type="pres">
      <dgm:prSet presAssocID="{7EA45EAD-21F3-4189-956C-03AA7CE597FD}" presName="connectorText" presStyleLbl="sibTrans1D1" presStyleIdx="4" presStyleCnt="5"/>
      <dgm:spPr/>
    </dgm:pt>
    <dgm:pt modelId="{BC0C096F-951C-4209-B9FD-895E6F8F38BC}" type="pres">
      <dgm:prSet presAssocID="{09D6E0D9-0D76-46E4-BA3E-E45FB9E1AA4E}" presName="node" presStyleLbl="node1" presStyleIdx="5" presStyleCnt="6">
        <dgm:presLayoutVars>
          <dgm:bulletEnabled val="1"/>
        </dgm:presLayoutVars>
      </dgm:prSet>
      <dgm:spPr/>
    </dgm:pt>
  </dgm:ptLst>
  <dgm:cxnLst>
    <dgm:cxn modelId="{67CA8A05-F597-4392-99F5-3CD493EE80CA}" type="presOf" srcId="{7EA45EAD-21F3-4189-956C-03AA7CE597FD}" destId="{375754D0-6035-4224-AC65-EC674EBCB8DF}" srcOrd="1" destOrd="0" presId="urn:microsoft.com/office/officeart/2016/7/layout/RepeatingBendingProcessNew"/>
    <dgm:cxn modelId="{5F589108-852D-4D20-8CC3-A88129C3C3AD}" srcId="{915E9D08-DD7A-4D4C-B523-7C7AA4051D48}" destId="{63D65573-79F4-4C39-AAE8-CE7ACAD8EB2F}" srcOrd="0" destOrd="0" parTransId="{7A0BA212-6699-433B-B71D-1744955BFC78}" sibTransId="{339BDBF2-6FC2-45E7-B84D-5B77EB1D0BCC}"/>
    <dgm:cxn modelId="{78AC3513-6E24-48A7-9274-80E293706F9C}" type="presOf" srcId="{E56C7C94-5330-4F17-B9B0-8D6D5DDDE0A5}" destId="{2A76CD1C-1128-40B1-9E47-0077F80FAF5F}" srcOrd="0" destOrd="0" presId="urn:microsoft.com/office/officeart/2016/7/layout/RepeatingBendingProcessNew"/>
    <dgm:cxn modelId="{A8AF7C16-7625-425B-911A-B9D49BB1D8CE}" srcId="{915E9D08-DD7A-4D4C-B523-7C7AA4051D48}" destId="{26EF0C2C-B4B3-4F8D-A1F9-5221A3C25B58}" srcOrd="2" destOrd="0" parTransId="{F2BECB5C-727F-497F-811C-CF631CB268DE}" sibTransId="{9616B3A6-96F2-4EE0-ABA1-DF70AF7D7749}"/>
    <dgm:cxn modelId="{11CD582B-4B47-41DB-B405-F3C8CC72AB8D}" type="presOf" srcId="{9616B3A6-96F2-4EE0-ABA1-DF70AF7D7749}" destId="{BECB0251-E975-421F-B396-DC9AC5729594}" srcOrd="0" destOrd="0" presId="urn:microsoft.com/office/officeart/2016/7/layout/RepeatingBendingProcessNew"/>
    <dgm:cxn modelId="{25AF432F-347F-4A12-9B6E-5ED891B3537A}" type="presOf" srcId="{339BDBF2-6FC2-45E7-B84D-5B77EB1D0BCC}" destId="{929B65E8-CD22-440A-804E-111373DC47B5}" srcOrd="0" destOrd="0" presId="urn:microsoft.com/office/officeart/2016/7/layout/RepeatingBendingProcessNew"/>
    <dgm:cxn modelId="{74359935-493C-44D9-B076-8DC459897F87}" type="presOf" srcId="{63D65573-79F4-4C39-AAE8-CE7ACAD8EB2F}" destId="{F9AFD205-6FA5-4D2E-8031-59F8A7C60085}" srcOrd="0" destOrd="0" presId="urn:microsoft.com/office/officeart/2016/7/layout/RepeatingBendingProcessNew"/>
    <dgm:cxn modelId="{9356FF35-0B22-4AA7-A989-09F9F208CAD9}" type="presOf" srcId="{339BDBF2-6FC2-45E7-B84D-5B77EB1D0BCC}" destId="{FBEC2A7F-3551-410B-A475-8A2FFE2BF90E}" srcOrd="1" destOrd="0" presId="urn:microsoft.com/office/officeart/2016/7/layout/RepeatingBendingProcessNew"/>
    <dgm:cxn modelId="{8424F463-8BDD-42F7-989B-A92C39820D56}" srcId="{915E9D08-DD7A-4D4C-B523-7C7AA4051D48}" destId="{4A98BCA9-AB2B-4103-89AC-EDAC8D90DE02}" srcOrd="4" destOrd="0" parTransId="{E2B8F60C-97D4-4949-B42D-F924614ABBA0}" sibTransId="{7EA45EAD-21F3-4189-956C-03AA7CE597FD}"/>
    <dgm:cxn modelId="{51F81B44-149E-4E8B-9B54-A2AC0D363636}" type="presOf" srcId="{9616B3A6-96F2-4EE0-ABA1-DF70AF7D7749}" destId="{0A06358F-5609-4A1B-8336-F7F9701520D9}" srcOrd="1" destOrd="0" presId="urn:microsoft.com/office/officeart/2016/7/layout/RepeatingBendingProcessNew"/>
    <dgm:cxn modelId="{45778745-62C4-4671-80C6-ECBB306F6F13}" srcId="{915E9D08-DD7A-4D4C-B523-7C7AA4051D48}" destId="{09D6E0D9-0D76-46E4-BA3E-E45FB9E1AA4E}" srcOrd="5" destOrd="0" parTransId="{AB971242-1036-4307-AC49-7B43EBAA590D}" sibTransId="{E73E2275-1EAE-49DF-B8C1-8A00DCFB52F5}"/>
    <dgm:cxn modelId="{F63CCF6A-B4C3-42A4-AE86-40E063A0D2AB}" type="presOf" srcId="{11EAD4EF-81A7-468D-8081-AC74FFA36342}" destId="{D929AA37-BF31-47A5-B755-47AB31108541}" srcOrd="0" destOrd="0" presId="urn:microsoft.com/office/officeart/2016/7/layout/RepeatingBendingProcessNew"/>
    <dgm:cxn modelId="{DA590D71-6AFD-47B6-B76F-0D0167B8736D}" srcId="{915E9D08-DD7A-4D4C-B523-7C7AA4051D48}" destId="{9B43189A-2977-4320-8C5F-1D7E0935E434}" srcOrd="1" destOrd="0" parTransId="{8A75D598-EC55-45A5-832F-3044281FB478}" sibTransId="{11EAD4EF-81A7-468D-8081-AC74FFA36342}"/>
    <dgm:cxn modelId="{12B71A56-C3E2-4669-9F87-5C4FE2DDDE28}" srcId="{915E9D08-DD7A-4D4C-B523-7C7AA4051D48}" destId="{7F39AA78-746E-4316-8015-727A830A8F3A}" srcOrd="3" destOrd="0" parTransId="{C67604CA-61FD-43B8-B924-5A2A34B71A06}" sibTransId="{E56C7C94-5330-4F17-B9B0-8D6D5DDDE0A5}"/>
    <dgm:cxn modelId="{D75A3878-AD0C-4060-8D4A-D8F6E44EB623}" type="presOf" srcId="{4A98BCA9-AB2B-4103-89AC-EDAC8D90DE02}" destId="{28E8563E-0E92-4A2F-B126-368DAB2D59C6}" srcOrd="0" destOrd="0" presId="urn:microsoft.com/office/officeart/2016/7/layout/RepeatingBendingProcessNew"/>
    <dgm:cxn modelId="{297F807D-59D9-412F-A527-A4050E0094A5}" type="presOf" srcId="{9B43189A-2977-4320-8C5F-1D7E0935E434}" destId="{56755792-A18C-470A-B3C2-B899806A27C0}" srcOrd="0" destOrd="0" presId="urn:microsoft.com/office/officeart/2016/7/layout/RepeatingBendingProcessNew"/>
    <dgm:cxn modelId="{005AD98B-72EC-4236-9886-DA0CEA19E1BC}" type="presOf" srcId="{915E9D08-DD7A-4D4C-B523-7C7AA4051D48}" destId="{FD061C13-0DDF-4C8F-8032-3ACF3AB5F0C9}" srcOrd="0" destOrd="0" presId="urn:microsoft.com/office/officeart/2016/7/layout/RepeatingBendingProcessNew"/>
    <dgm:cxn modelId="{168B63A2-0652-4865-B50A-3C99A04F579A}" type="presOf" srcId="{09D6E0D9-0D76-46E4-BA3E-E45FB9E1AA4E}" destId="{BC0C096F-951C-4209-B9FD-895E6F8F38BC}" srcOrd="0" destOrd="0" presId="urn:microsoft.com/office/officeart/2016/7/layout/RepeatingBendingProcessNew"/>
    <dgm:cxn modelId="{1DE5F2C0-2BED-423A-8EC9-F86E59C88A00}" type="presOf" srcId="{7EA45EAD-21F3-4189-956C-03AA7CE597FD}" destId="{5F0A0BCE-93E3-4F67-B381-CBC4F6A9441D}" srcOrd="0" destOrd="0" presId="urn:microsoft.com/office/officeart/2016/7/layout/RepeatingBendingProcessNew"/>
    <dgm:cxn modelId="{C79919D3-8C98-48AD-9972-2E64CB9AB9BE}" type="presOf" srcId="{26EF0C2C-B4B3-4F8D-A1F9-5221A3C25B58}" destId="{97AC419F-245D-4C13-87E6-8F36D4A61868}" srcOrd="0" destOrd="0" presId="urn:microsoft.com/office/officeart/2016/7/layout/RepeatingBendingProcessNew"/>
    <dgm:cxn modelId="{6D3A21D7-F0E9-40FE-B4B2-338CA41574A0}" type="presOf" srcId="{E56C7C94-5330-4F17-B9B0-8D6D5DDDE0A5}" destId="{83AD5651-179B-4265-A0B2-C7FE6A938399}" srcOrd="1" destOrd="0" presId="urn:microsoft.com/office/officeart/2016/7/layout/RepeatingBendingProcessNew"/>
    <dgm:cxn modelId="{03FB25E0-4DF9-4303-9ED4-76052B21BFC7}" type="presOf" srcId="{7F39AA78-746E-4316-8015-727A830A8F3A}" destId="{CEC9CFE8-D956-493E-99B4-B6CBAC3E59BF}" srcOrd="0" destOrd="0" presId="urn:microsoft.com/office/officeart/2016/7/layout/RepeatingBendingProcessNew"/>
    <dgm:cxn modelId="{78D67CF1-CC8B-411B-B0DE-C06903D9A2EF}" type="presOf" srcId="{11EAD4EF-81A7-468D-8081-AC74FFA36342}" destId="{4131EC82-734A-4260-8A36-55A8B396DEE2}" srcOrd="1" destOrd="0" presId="urn:microsoft.com/office/officeart/2016/7/layout/RepeatingBendingProcessNew"/>
    <dgm:cxn modelId="{40CF4CCF-4FB5-453E-8DF5-3821B8BDD66F}" type="presParOf" srcId="{FD061C13-0DDF-4C8F-8032-3ACF3AB5F0C9}" destId="{F9AFD205-6FA5-4D2E-8031-59F8A7C60085}" srcOrd="0" destOrd="0" presId="urn:microsoft.com/office/officeart/2016/7/layout/RepeatingBendingProcessNew"/>
    <dgm:cxn modelId="{BBADF162-552B-4A99-8FC3-A82ED9FE72C1}" type="presParOf" srcId="{FD061C13-0DDF-4C8F-8032-3ACF3AB5F0C9}" destId="{929B65E8-CD22-440A-804E-111373DC47B5}" srcOrd="1" destOrd="0" presId="urn:microsoft.com/office/officeart/2016/7/layout/RepeatingBendingProcessNew"/>
    <dgm:cxn modelId="{95987A48-64E5-4D86-BBCB-E2923977D80C}" type="presParOf" srcId="{929B65E8-CD22-440A-804E-111373DC47B5}" destId="{FBEC2A7F-3551-410B-A475-8A2FFE2BF90E}" srcOrd="0" destOrd="0" presId="urn:microsoft.com/office/officeart/2016/7/layout/RepeatingBendingProcessNew"/>
    <dgm:cxn modelId="{2036B98C-4115-4C63-A364-6040968C26E1}" type="presParOf" srcId="{FD061C13-0DDF-4C8F-8032-3ACF3AB5F0C9}" destId="{56755792-A18C-470A-B3C2-B899806A27C0}" srcOrd="2" destOrd="0" presId="urn:microsoft.com/office/officeart/2016/7/layout/RepeatingBendingProcessNew"/>
    <dgm:cxn modelId="{ABB1B320-0975-4E6A-A282-FCDC0460F257}" type="presParOf" srcId="{FD061C13-0DDF-4C8F-8032-3ACF3AB5F0C9}" destId="{D929AA37-BF31-47A5-B755-47AB31108541}" srcOrd="3" destOrd="0" presId="urn:microsoft.com/office/officeart/2016/7/layout/RepeatingBendingProcessNew"/>
    <dgm:cxn modelId="{48020C34-3BDB-42F7-897C-5421F8448D15}" type="presParOf" srcId="{D929AA37-BF31-47A5-B755-47AB31108541}" destId="{4131EC82-734A-4260-8A36-55A8B396DEE2}" srcOrd="0" destOrd="0" presId="urn:microsoft.com/office/officeart/2016/7/layout/RepeatingBendingProcessNew"/>
    <dgm:cxn modelId="{AD9E5257-CBAF-417F-9B8F-3706ED836E4D}" type="presParOf" srcId="{FD061C13-0DDF-4C8F-8032-3ACF3AB5F0C9}" destId="{97AC419F-245D-4C13-87E6-8F36D4A61868}" srcOrd="4" destOrd="0" presId="urn:microsoft.com/office/officeart/2016/7/layout/RepeatingBendingProcessNew"/>
    <dgm:cxn modelId="{7EEF817C-3BC9-49BA-8F31-DFCF68CF3488}" type="presParOf" srcId="{FD061C13-0DDF-4C8F-8032-3ACF3AB5F0C9}" destId="{BECB0251-E975-421F-B396-DC9AC5729594}" srcOrd="5" destOrd="0" presId="urn:microsoft.com/office/officeart/2016/7/layout/RepeatingBendingProcessNew"/>
    <dgm:cxn modelId="{2D67768C-F878-45A1-BF58-AB80E2C33F5D}" type="presParOf" srcId="{BECB0251-E975-421F-B396-DC9AC5729594}" destId="{0A06358F-5609-4A1B-8336-F7F9701520D9}" srcOrd="0" destOrd="0" presId="urn:microsoft.com/office/officeart/2016/7/layout/RepeatingBendingProcessNew"/>
    <dgm:cxn modelId="{D6B80C36-8795-4516-8AEF-B3F588581F70}" type="presParOf" srcId="{FD061C13-0DDF-4C8F-8032-3ACF3AB5F0C9}" destId="{CEC9CFE8-D956-493E-99B4-B6CBAC3E59BF}" srcOrd="6" destOrd="0" presId="urn:microsoft.com/office/officeart/2016/7/layout/RepeatingBendingProcessNew"/>
    <dgm:cxn modelId="{ECB14ACB-C42A-4305-8411-E8A11082949D}" type="presParOf" srcId="{FD061C13-0DDF-4C8F-8032-3ACF3AB5F0C9}" destId="{2A76CD1C-1128-40B1-9E47-0077F80FAF5F}" srcOrd="7" destOrd="0" presId="urn:microsoft.com/office/officeart/2016/7/layout/RepeatingBendingProcessNew"/>
    <dgm:cxn modelId="{DC6468EC-EB2F-4D0A-9322-B2D35DB53A75}" type="presParOf" srcId="{2A76CD1C-1128-40B1-9E47-0077F80FAF5F}" destId="{83AD5651-179B-4265-A0B2-C7FE6A938399}" srcOrd="0" destOrd="0" presId="urn:microsoft.com/office/officeart/2016/7/layout/RepeatingBendingProcessNew"/>
    <dgm:cxn modelId="{D383E6C4-8CD9-474A-B4A5-D6735F334503}" type="presParOf" srcId="{FD061C13-0DDF-4C8F-8032-3ACF3AB5F0C9}" destId="{28E8563E-0E92-4A2F-B126-368DAB2D59C6}" srcOrd="8" destOrd="0" presId="urn:microsoft.com/office/officeart/2016/7/layout/RepeatingBendingProcessNew"/>
    <dgm:cxn modelId="{7D563779-7857-4835-8B44-FC4BD4C1A7C1}" type="presParOf" srcId="{FD061C13-0DDF-4C8F-8032-3ACF3AB5F0C9}" destId="{5F0A0BCE-93E3-4F67-B381-CBC4F6A9441D}" srcOrd="9" destOrd="0" presId="urn:microsoft.com/office/officeart/2016/7/layout/RepeatingBendingProcessNew"/>
    <dgm:cxn modelId="{49A98DD4-A3D2-4C01-9417-F73AE27E2221}" type="presParOf" srcId="{5F0A0BCE-93E3-4F67-B381-CBC4F6A9441D}" destId="{375754D0-6035-4224-AC65-EC674EBCB8DF}" srcOrd="0" destOrd="0" presId="urn:microsoft.com/office/officeart/2016/7/layout/RepeatingBendingProcessNew"/>
    <dgm:cxn modelId="{334E0307-9C0C-45A8-A4E7-543590338DA7}" type="presParOf" srcId="{FD061C13-0DDF-4C8F-8032-3ACF3AB5F0C9}" destId="{BC0C096F-951C-4209-B9FD-895E6F8F38B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C4B282-52C2-45EC-A841-5F65E201B264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B5C2F0-3D35-4D49-A9F8-E88C9D189E7B}">
      <dgm:prSet/>
      <dgm:spPr/>
      <dgm:t>
        <a:bodyPr/>
        <a:lstStyle/>
        <a:p>
          <a:r>
            <a:rPr lang="en-US"/>
            <a:t>Discriminator Training</a:t>
          </a:r>
        </a:p>
      </dgm:t>
    </dgm:pt>
    <dgm:pt modelId="{E6357415-A086-457B-904B-3D803F96D65A}" type="parTrans" cxnId="{A07EBA74-3A4D-4AB6-81AF-AADB52B07064}">
      <dgm:prSet/>
      <dgm:spPr/>
      <dgm:t>
        <a:bodyPr/>
        <a:lstStyle/>
        <a:p>
          <a:endParaRPr lang="en-US"/>
        </a:p>
      </dgm:t>
    </dgm:pt>
    <dgm:pt modelId="{ECF326B1-F050-4973-80D5-E057192A662F}" type="sibTrans" cxnId="{A07EBA74-3A4D-4AB6-81AF-AADB52B07064}">
      <dgm:prSet/>
      <dgm:spPr/>
      <dgm:t>
        <a:bodyPr/>
        <a:lstStyle/>
        <a:p>
          <a:endParaRPr lang="en-US"/>
        </a:p>
      </dgm:t>
    </dgm:pt>
    <dgm:pt modelId="{D3D41AE6-F504-4FF9-9C89-ED439CC0024C}">
      <dgm:prSet custT="1"/>
      <dgm:spPr/>
      <dgm:t>
        <a:bodyPr/>
        <a:lstStyle/>
        <a:p>
          <a:r>
            <a:rPr lang="en-US" sz="1600" dirty="0"/>
            <a:t>Receives both real image pairs and fake pairs.</a:t>
          </a:r>
        </a:p>
      </dgm:t>
    </dgm:pt>
    <dgm:pt modelId="{11189297-3BA2-4D1F-840D-5EF2F32C945F}" type="parTrans" cxnId="{613974A0-0671-40C9-8A04-CB5BE5960FE8}">
      <dgm:prSet/>
      <dgm:spPr/>
      <dgm:t>
        <a:bodyPr/>
        <a:lstStyle/>
        <a:p>
          <a:endParaRPr lang="en-US"/>
        </a:p>
      </dgm:t>
    </dgm:pt>
    <dgm:pt modelId="{05F26BBF-DFD8-409C-B61C-7FF9C4167945}" type="sibTrans" cxnId="{613974A0-0671-40C9-8A04-CB5BE5960FE8}">
      <dgm:prSet/>
      <dgm:spPr/>
      <dgm:t>
        <a:bodyPr/>
        <a:lstStyle/>
        <a:p>
          <a:endParaRPr lang="en-US"/>
        </a:p>
      </dgm:t>
    </dgm:pt>
    <dgm:pt modelId="{64798A4C-AD51-46B3-AB73-82D36296874F}">
      <dgm:prSet custT="1"/>
      <dgm:spPr/>
      <dgm:t>
        <a:bodyPr/>
        <a:lstStyle/>
        <a:p>
          <a:r>
            <a:rPr lang="en-US" sz="1600" dirty="0"/>
            <a:t>Calculates (BCE) loss and optimizes the parameter</a:t>
          </a:r>
        </a:p>
      </dgm:t>
    </dgm:pt>
    <dgm:pt modelId="{B8FF553D-D3B7-4C10-92BA-7D386E935CBC}" type="parTrans" cxnId="{919D8EC5-F72D-4A82-9A0F-BE2CB25EEBDF}">
      <dgm:prSet/>
      <dgm:spPr/>
      <dgm:t>
        <a:bodyPr/>
        <a:lstStyle/>
        <a:p>
          <a:endParaRPr lang="en-US"/>
        </a:p>
      </dgm:t>
    </dgm:pt>
    <dgm:pt modelId="{749681C9-3C3C-4F25-A7A0-F2E41DD155CC}" type="sibTrans" cxnId="{919D8EC5-F72D-4A82-9A0F-BE2CB25EEBDF}">
      <dgm:prSet/>
      <dgm:spPr/>
      <dgm:t>
        <a:bodyPr/>
        <a:lstStyle/>
        <a:p>
          <a:endParaRPr lang="en-US"/>
        </a:p>
      </dgm:t>
    </dgm:pt>
    <dgm:pt modelId="{FF4F03DC-CC16-430D-9EC2-9BE30C5A7672}">
      <dgm:prSet/>
      <dgm:spPr/>
      <dgm:t>
        <a:bodyPr/>
        <a:lstStyle/>
        <a:p>
          <a:r>
            <a:rPr lang="en-US" dirty="0"/>
            <a:t>Generator Training </a:t>
          </a:r>
        </a:p>
      </dgm:t>
    </dgm:pt>
    <dgm:pt modelId="{420A69F5-1A51-4280-9C0B-8DB0180C4D70}" type="parTrans" cxnId="{8100126F-076E-4FC8-A467-66B8B0F16EF5}">
      <dgm:prSet/>
      <dgm:spPr/>
      <dgm:t>
        <a:bodyPr/>
        <a:lstStyle/>
        <a:p>
          <a:endParaRPr lang="en-US"/>
        </a:p>
      </dgm:t>
    </dgm:pt>
    <dgm:pt modelId="{069EF71C-B536-4624-ACA3-628D833C2C05}" type="sibTrans" cxnId="{8100126F-076E-4FC8-A467-66B8B0F16EF5}">
      <dgm:prSet/>
      <dgm:spPr/>
      <dgm:t>
        <a:bodyPr/>
        <a:lstStyle/>
        <a:p>
          <a:endParaRPr lang="en-US"/>
        </a:p>
      </dgm:t>
    </dgm:pt>
    <dgm:pt modelId="{20A1A31A-DD40-4687-B50F-95DAB4BD50D6}">
      <dgm:prSet custT="1"/>
      <dgm:spPr/>
      <dgm:t>
        <a:bodyPr/>
        <a:lstStyle/>
        <a:p>
          <a:r>
            <a:rPr lang="en-US" sz="1600" dirty="0"/>
            <a:t>Passes the generated image through the Discriminator to compute Adversarial Loss.</a:t>
          </a:r>
        </a:p>
      </dgm:t>
    </dgm:pt>
    <dgm:pt modelId="{B558FF67-2069-4AB3-82D7-D4AD1BD09B42}" type="parTrans" cxnId="{395B256B-9101-4153-945E-AE544EED9149}">
      <dgm:prSet/>
      <dgm:spPr/>
      <dgm:t>
        <a:bodyPr/>
        <a:lstStyle/>
        <a:p>
          <a:endParaRPr lang="en-US"/>
        </a:p>
      </dgm:t>
    </dgm:pt>
    <dgm:pt modelId="{992A73E7-A05F-4880-B07E-DBE6E4839CF7}" type="sibTrans" cxnId="{395B256B-9101-4153-945E-AE544EED9149}">
      <dgm:prSet/>
      <dgm:spPr/>
      <dgm:t>
        <a:bodyPr/>
        <a:lstStyle/>
        <a:p>
          <a:endParaRPr lang="en-US"/>
        </a:p>
      </dgm:t>
    </dgm:pt>
    <dgm:pt modelId="{92B6C22D-382C-41ED-A105-48864910E477}">
      <dgm:prSet custT="1"/>
      <dgm:spPr/>
      <dgm:t>
        <a:bodyPr/>
        <a:lstStyle/>
        <a:p>
          <a:r>
            <a:rPr lang="en-US" sz="1600" dirty="0"/>
            <a:t>Also, computes L1 Loss to ensure pixel-level accuracy.</a:t>
          </a:r>
        </a:p>
      </dgm:t>
    </dgm:pt>
    <dgm:pt modelId="{CA435897-11D0-476E-8E76-29916F9602B6}" type="parTrans" cxnId="{33FD479B-F847-4991-AD14-356E2DBCF887}">
      <dgm:prSet/>
      <dgm:spPr/>
      <dgm:t>
        <a:bodyPr/>
        <a:lstStyle/>
        <a:p>
          <a:endParaRPr lang="en-US"/>
        </a:p>
      </dgm:t>
    </dgm:pt>
    <dgm:pt modelId="{8DF15606-7F5D-425B-B32D-41B558845175}" type="sibTrans" cxnId="{33FD479B-F847-4991-AD14-356E2DBCF887}">
      <dgm:prSet/>
      <dgm:spPr/>
      <dgm:t>
        <a:bodyPr/>
        <a:lstStyle/>
        <a:p>
          <a:endParaRPr lang="en-US"/>
        </a:p>
      </dgm:t>
    </dgm:pt>
    <dgm:pt modelId="{43B0EF48-3B4B-472D-BFDE-EBBE39E6EAF5}">
      <dgm:prSet custT="1"/>
      <dgm:spPr/>
      <dgm:t>
        <a:bodyPr/>
        <a:lstStyle/>
        <a:p>
          <a:r>
            <a:rPr lang="en-US" sz="1600" dirty="0"/>
            <a:t>Combines both losses (weighted) to update the Generator parameters.</a:t>
          </a:r>
        </a:p>
      </dgm:t>
    </dgm:pt>
    <dgm:pt modelId="{4D9A0E82-AB00-4063-824B-CC529A583E0C}" type="parTrans" cxnId="{4A7EC168-F620-4D7C-8F92-AC2DEC80746B}">
      <dgm:prSet/>
      <dgm:spPr/>
      <dgm:t>
        <a:bodyPr/>
        <a:lstStyle/>
        <a:p>
          <a:endParaRPr lang="en-US"/>
        </a:p>
      </dgm:t>
    </dgm:pt>
    <dgm:pt modelId="{9AAD612E-5962-4F4C-A1BE-FF6DE838F640}" type="sibTrans" cxnId="{4A7EC168-F620-4D7C-8F92-AC2DEC80746B}">
      <dgm:prSet/>
      <dgm:spPr/>
      <dgm:t>
        <a:bodyPr/>
        <a:lstStyle/>
        <a:p>
          <a:endParaRPr lang="en-US"/>
        </a:p>
      </dgm:t>
    </dgm:pt>
    <dgm:pt modelId="{1A96B55E-99CB-42BF-8BF7-E40AEA1D1B81}">
      <dgm:prSet/>
      <dgm:spPr/>
      <dgm:t>
        <a:bodyPr/>
        <a:lstStyle/>
        <a:p>
          <a:r>
            <a:rPr lang="en-US"/>
            <a:t>Optimization Approach</a:t>
          </a:r>
        </a:p>
      </dgm:t>
    </dgm:pt>
    <dgm:pt modelId="{9CDCBD96-EA90-4FC7-A506-C853999BFC41}" type="parTrans" cxnId="{D2B77845-9000-4AA1-A526-D3C2165AC6D8}">
      <dgm:prSet/>
      <dgm:spPr/>
      <dgm:t>
        <a:bodyPr/>
        <a:lstStyle/>
        <a:p>
          <a:endParaRPr lang="en-US"/>
        </a:p>
      </dgm:t>
    </dgm:pt>
    <dgm:pt modelId="{61633CCC-BA96-4D32-B5F4-26ED85F92D7A}" type="sibTrans" cxnId="{D2B77845-9000-4AA1-A526-D3C2165AC6D8}">
      <dgm:prSet/>
      <dgm:spPr/>
      <dgm:t>
        <a:bodyPr/>
        <a:lstStyle/>
        <a:p>
          <a:endParaRPr lang="en-US"/>
        </a:p>
      </dgm:t>
    </dgm:pt>
    <dgm:pt modelId="{8B9DBF0E-709A-4F49-B517-5494F5E295FE}">
      <dgm:prSet/>
      <dgm:spPr/>
      <dgm:t>
        <a:bodyPr/>
        <a:lstStyle/>
        <a:p>
          <a:r>
            <a:rPr lang="en-US" dirty="0"/>
            <a:t>Adam optimizer used for both networks. Training is conducted over 50 epochs.</a:t>
          </a:r>
        </a:p>
      </dgm:t>
    </dgm:pt>
    <dgm:pt modelId="{72715DE7-4612-43D2-90BE-95262FCFFEB7}" type="parTrans" cxnId="{747428C2-C32C-4DB1-9210-20A2E69BEA99}">
      <dgm:prSet/>
      <dgm:spPr/>
      <dgm:t>
        <a:bodyPr/>
        <a:lstStyle/>
        <a:p>
          <a:endParaRPr lang="en-US"/>
        </a:p>
      </dgm:t>
    </dgm:pt>
    <dgm:pt modelId="{F58CFFE1-AC3F-4A80-A1FA-20C374BE9805}" type="sibTrans" cxnId="{747428C2-C32C-4DB1-9210-20A2E69BEA99}">
      <dgm:prSet/>
      <dgm:spPr/>
      <dgm:t>
        <a:bodyPr/>
        <a:lstStyle/>
        <a:p>
          <a:endParaRPr lang="en-US"/>
        </a:p>
      </dgm:t>
    </dgm:pt>
    <dgm:pt modelId="{D25DA036-09DE-4561-B80A-CCC1D814D9D1}" type="pres">
      <dgm:prSet presAssocID="{5BC4B282-52C2-45EC-A841-5F65E201B264}" presName="Name0" presStyleCnt="0">
        <dgm:presLayoutVars>
          <dgm:dir/>
          <dgm:animLvl val="lvl"/>
          <dgm:resizeHandles val="exact"/>
        </dgm:presLayoutVars>
      </dgm:prSet>
      <dgm:spPr/>
    </dgm:pt>
    <dgm:pt modelId="{EF926F88-9846-4614-9B3A-BD16EA9CD6F2}" type="pres">
      <dgm:prSet presAssocID="{19B5C2F0-3D35-4D49-A9F8-E88C9D189E7B}" presName="composite" presStyleCnt="0"/>
      <dgm:spPr/>
    </dgm:pt>
    <dgm:pt modelId="{9D27BEC3-47CE-4C5C-ACC7-C97636DC7110}" type="pres">
      <dgm:prSet presAssocID="{19B5C2F0-3D35-4D49-A9F8-E88C9D189E7B}" presName="parTx" presStyleLbl="alignNode1" presStyleIdx="0" presStyleCnt="3">
        <dgm:presLayoutVars>
          <dgm:chMax val="0"/>
          <dgm:chPref val="0"/>
        </dgm:presLayoutVars>
      </dgm:prSet>
      <dgm:spPr/>
    </dgm:pt>
    <dgm:pt modelId="{B12B4E99-8EE3-49DA-9E63-1E0DDF470026}" type="pres">
      <dgm:prSet presAssocID="{19B5C2F0-3D35-4D49-A9F8-E88C9D189E7B}" presName="desTx" presStyleLbl="alignAccFollowNode1" presStyleIdx="0" presStyleCnt="3">
        <dgm:presLayoutVars/>
      </dgm:prSet>
      <dgm:spPr/>
    </dgm:pt>
    <dgm:pt modelId="{05AA3812-9B75-4EF2-8EAD-E656A0385466}" type="pres">
      <dgm:prSet presAssocID="{ECF326B1-F050-4973-80D5-E057192A662F}" presName="space" presStyleCnt="0"/>
      <dgm:spPr/>
    </dgm:pt>
    <dgm:pt modelId="{531D2305-8CF6-470A-9884-29F685C93D8B}" type="pres">
      <dgm:prSet presAssocID="{FF4F03DC-CC16-430D-9EC2-9BE30C5A7672}" presName="composite" presStyleCnt="0"/>
      <dgm:spPr/>
    </dgm:pt>
    <dgm:pt modelId="{B618572B-2FD0-4DE6-938F-8BE60B2380A4}" type="pres">
      <dgm:prSet presAssocID="{FF4F03DC-CC16-430D-9EC2-9BE30C5A7672}" presName="parTx" presStyleLbl="alignNode1" presStyleIdx="1" presStyleCnt="3">
        <dgm:presLayoutVars>
          <dgm:chMax val="0"/>
          <dgm:chPref val="0"/>
        </dgm:presLayoutVars>
      </dgm:prSet>
      <dgm:spPr/>
    </dgm:pt>
    <dgm:pt modelId="{DDECFFEB-6C93-428F-9A98-EC0F92134035}" type="pres">
      <dgm:prSet presAssocID="{FF4F03DC-CC16-430D-9EC2-9BE30C5A7672}" presName="desTx" presStyleLbl="alignAccFollowNode1" presStyleIdx="1" presStyleCnt="3">
        <dgm:presLayoutVars/>
      </dgm:prSet>
      <dgm:spPr/>
    </dgm:pt>
    <dgm:pt modelId="{01CB19C0-47B6-431D-9B59-61DDF5816B32}" type="pres">
      <dgm:prSet presAssocID="{069EF71C-B536-4624-ACA3-628D833C2C05}" presName="space" presStyleCnt="0"/>
      <dgm:spPr/>
    </dgm:pt>
    <dgm:pt modelId="{F7796AA9-921E-47A8-9832-75F17F7B5546}" type="pres">
      <dgm:prSet presAssocID="{1A96B55E-99CB-42BF-8BF7-E40AEA1D1B81}" presName="composite" presStyleCnt="0"/>
      <dgm:spPr/>
    </dgm:pt>
    <dgm:pt modelId="{FDED066F-A173-4502-BCC0-8B36725E9C47}" type="pres">
      <dgm:prSet presAssocID="{1A96B55E-99CB-42BF-8BF7-E40AEA1D1B81}" presName="parTx" presStyleLbl="alignNode1" presStyleIdx="2" presStyleCnt="3">
        <dgm:presLayoutVars>
          <dgm:chMax val="0"/>
          <dgm:chPref val="0"/>
        </dgm:presLayoutVars>
      </dgm:prSet>
      <dgm:spPr/>
    </dgm:pt>
    <dgm:pt modelId="{7683E868-10E6-4C5A-90C5-74A156EEE9A0}" type="pres">
      <dgm:prSet presAssocID="{1A96B55E-99CB-42BF-8BF7-E40AEA1D1B81}" presName="desTx" presStyleLbl="alignAccFollowNode1" presStyleIdx="2" presStyleCnt="3">
        <dgm:presLayoutVars/>
      </dgm:prSet>
      <dgm:spPr/>
    </dgm:pt>
  </dgm:ptLst>
  <dgm:cxnLst>
    <dgm:cxn modelId="{5013331C-F7BE-46CA-B246-9E0DCEF21229}" type="presOf" srcId="{19B5C2F0-3D35-4D49-A9F8-E88C9D189E7B}" destId="{9D27BEC3-47CE-4C5C-ACC7-C97636DC7110}" srcOrd="0" destOrd="0" presId="urn:microsoft.com/office/officeart/2016/7/layout/ChevronBlockProcess"/>
    <dgm:cxn modelId="{B907C52D-2E19-4655-A42E-9BD1A76EF94E}" type="presOf" srcId="{43B0EF48-3B4B-472D-BFDE-EBBE39E6EAF5}" destId="{DDECFFEB-6C93-428F-9A98-EC0F92134035}" srcOrd="0" destOrd="2" presId="urn:microsoft.com/office/officeart/2016/7/layout/ChevronBlockProcess"/>
    <dgm:cxn modelId="{CD87DB2F-9A9D-474B-9EBE-88827D387B76}" type="presOf" srcId="{64798A4C-AD51-46B3-AB73-82D36296874F}" destId="{B12B4E99-8EE3-49DA-9E63-1E0DDF470026}" srcOrd="0" destOrd="1" presId="urn:microsoft.com/office/officeart/2016/7/layout/ChevronBlockProcess"/>
    <dgm:cxn modelId="{EC7F0B33-E0FE-441F-A39E-A03631E63371}" type="presOf" srcId="{1A96B55E-99CB-42BF-8BF7-E40AEA1D1B81}" destId="{FDED066F-A173-4502-BCC0-8B36725E9C47}" srcOrd="0" destOrd="0" presId="urn:microsoft.com/office/officeart/2016/7/layout/ChevronBlockProcess"/>
    <dgm:cxn modelId="{E26AF338-E39A-466C-BB7D-F39B6C5716D0}" type="presOf" srcId="{FF4F03DC-CC16-430D-9EC2-9BE30C5A7672}" destId="{B618572B-2FD0-4DE6-938F-8BE60B2380A4}" srcOrd="0" destOrd="0" presId="urn:microsoft.com/office/officeart/2016/7/layout/ChevronBlockProcess"/>
    <dgm:cxn modelId="{C4EB2741-52EB-4EDC-A322-31A174669A09}" type="presOf" srcId="{D3D41AE6-F504-4FF9-9C89-ED439CC0024C}" destId="{B12B4E99-8EE3-49DA-9E63-1E0DDF470026}" srcOrd="0" destOrd="0" presId="urn:microsoft.com/office/officeart/2016/7/layout/ChevronBlockProcess"/>
    <dgm:cxn modelId="{D2B77845-9000-4AA1-A526-D3C2165AC6D8}" srcId="{5BC4B282-52C2-45EC-A841-5F65E201B264}" destId="{1A96B55E-99CB-42BF-8BF7-E40AEA1D1B81}" srcOrd="2" destOrd="0" parTransId="{9CDCBD96-EA90-4FC7-A506-C853999BFC41}" sibTransId="{61633CCC-BA96-4D32-B5F4-26ED85F92D7A}"/>
    <dgm:cxn modelId="{4A7EC168-F620-4D7C-8F92-AC2DEC80746B}" srcId="{FF4F03DC-CC16-430D-9EC2-9BE30C5A7672}" destId="{43B0EF48-3B4B-472D-BFDE-EBBE39E6EAF5}" srcOrd="2" destOrd="0" parTransId="{4D9A0E82-AB00-4063-824B-CC529A583E0C}" sibTransId="{9AAD612E-5962-4F4C-A1BE-FF6DE838F640}"/>
    <dgm:cxn modelId="{395B256B-9101-4153-945E-AE544EED9149}" srcId="{FF4F03DC-CC16-430D-9EC2-9BE30C5A7672}" destId="{20A1A31A-DD40-4687-B50F-95DAB4BD50D6}" srcOrd="0" destOrd="0" parTransId="{B558FF67-2069-4AB3-82D7-D4AD1BD09B42}" sibTransId="{992A73E7-A05F-4880-B07E-DBE6E4839CF7}"/>
    <dgm:cxn modelId="{F065F86E-8D17-4186-873A-807FD22E73AA}" type="presOf" srcId="{20A1A31A-DD40-4687-B50F-95DAB4BD50D6}" destId="{DDECFFEB-6C93-428F-9A98-EC0F92134035}" srcOrd="0" destOrd="0" presId="urn:microsoft.com/office/officeart/2016/7/layout/ChevronBlockProcess"/>
    <dgm:cxn modelId="{8100126F-076E-4FC8-A467-66B8B0F16EF5}" srcId="{5BC4B282-52C2-45EC-A841-5F65E201B264}" destId="{FF4F03DC-CC16-430D-9EC2-9BE30C5A7672}" srcOrd="1" destOrd="0" parTransId="{420A69F5-1A51-4280-9C0B-8DB0180C4D70}" sibTransId="{069EF71C-B536-4624-ACA3-628D833C2C05}"/>
    <dgm:cxn modelId="{A07EBA74-3A4D-4AB6-81AF-AADB52B07064}" srcId="{5BC4B282-52C2-45EC-A841-5F65E201B264}" destId="{19B5C2F0-3D35-4D49-A9F8-E88C9D189E7B}" srcOrd="0" destOrd="0" parTransId="{E6357415-A086-457B-904B-3D803F96D65A}" sibTransId="{ECF326B1-F050-4973-80D5-E057192A662F}"/>
    <dgm:cxn modelId="{C352F374-1553-4527-AD81-F69A9388F46B}" type="presOf" srcId="{5BC4B282-52C2-45EC-A841-5F65E201B264}" destId="{D25DA036-09DE-4561-B80A-CCC1D814D9D1}" srcOrd="0" destOrd="0" presId="urn:microsoft.com/office/officeart/2016/7/layout/ChevronBlockProcess"/>
    <dgm:cxn modelId="{33FD479B-F847-4991-AD14-356E2DBCF887}" srcId="{FF4F03DC-CC16-430D-9EC2-9BE30C5A7672}" destId="{92B6C22D-382C-41ED-A105-48864910E477}" srcOrd="1" destOrd="0" parTransId="{CA435897-11D0-476E-8E76-29916F9602B6}" sibTransId="{8DF15606-7F5D-425B-B32D-41B558845175}"/>
    <dgm:cxn modelId="{613974A0-0671-40C9-8A04-CB5BE5960FE8}" srcId="{19B5C2F0-3D35-4D49-A9F8-E88C9D189E7B}" destId="{D3D41AE6-F504-4FF9-9C89-ED439CC0024C}" srcOrd="0" destOrd="0" parTransId="{11189297-3BA2-4D1F-840D-5EF2F32C945F}" sibTransId="{05F26BBF-DFD8-409C-B61C-7FF9C4167945}"/>
    <dgm:cxn modelId="{164337B8-544C-4500-BE06-2BA65F7E2559}" type="presOf" srcId="{92B6C22D-382C-41ED-A105-48864910E477}" destId="{DDECFFEB-6C93-428F-9A98-EC0F92134035}" srcOrd="0" destOrd="1" presId="urn:microsoft.com/office/officeart/2016/7/layout/ChevronBlockProcess"/>
    <dgm:cxn modelId="{747428C2-C32C-4DB1-9210-20A2E69BEA99}" srcId="{1A96B55E-99CB-42BF-8BF7-E40AEA1D1B81}" destId="{8B9DBF0E-709A-4F49-B517-5494F5E295FE}" srcOrd="0" destOrd="0" parTransId="{72715DE7-4612-43D2-90BE-95262FCFFEB7}" sibTransId="{F58CFFE1-AC3F-4A80-A1FA-20C374BE9805}"/>
    <dgm:cxn modelId="{919D8EC5-F72D-4A82-9A0F-BE2CB25EEBDF}" srcId="{19B5C2F0-3D35-4D49-A9F8-E88C9D189E7B}" destId="{64798A4C-AD51-46B3-AB73-82D36296874F}" srcOrd="1" destOrd="0" parTransId="{B8FF553D-D3B7-4C10-92BA-7D386E935CBC}" sibTransId="{749681C9-3C3C-4F25-A7A0-F2E41DD155CC}"/>
    <dgm:cxn modelId="{10C62ED6-18E1-48CF-90B5-1341B328F45E}" type="presOf" srcId="{8B9DBF0E-709A-4F49-B517-5494F5E295FE}" destId="{7683E868-10E6-4C5A-90C5-74A156EEE9A0}" srcOrd="0" destOrd="0" presId="urn:microsoft.com/office/officeart/2016/7/layout/ChevronBlockProcess"/>
    <dgm:cxn modelId="{56999068-E9F0-4BB7-B45C-BFF57DF94FE7}" type="presParOf" srcId="{D25DA036-09DE-4561-B80A-CCC1D814D9D1}" destId="{EF926F88-9846-4614-9B3A-BD16EA9CD6F2}" srcOrd="0" destOrd="0" presId="urn:microsoft.com/office/officeart/2016/7/layout/ChevronBlockProcess"/>
    <dgm:cxn modelId="{1D9B7560-1D3D-4E59-B7BF-5A48B94F59E6}" type="presParOf" srcId="{EF926F88-9846-4614-9B3A-BD16EA9CD6F2}" destId="{9D27BEC3-47CE-4C5C-ACC7-C97636DC7110}" srcOrd="0" destOrd="0" presId="urn:microsoft.com/office/officeart/2016/7/layout/ChevronBlockProcess"/>
    <dgm:cxn modelId="{90CE3A2E-F321-4A10-813E-A76454EFCDFF}" type="presParOf" srcId="{EF926F88-9846-4614-9B3A-BD16EA9CD6F2}" destId="{B12B4E99-8EE3-49DA-9E63-1E0DDF470026}" srcOrd="1" destOrd="0" presId="urn:microsoft.com/office/officeart/2016/7/layout/ChevronBlockProcess"/>
    <dgm:cxn modelId="{C8B41409-2726-42C1-A9D8-2C9FDE637EEB}" type="presParOf" srcId="{D25DA036-09DE-4561-B80A-CCC1D814D9D1}" destId="{05AA3812-9B75-4EF2-8EAD-E656A0385466}" srcOrd="1" destOrd="0" presId="urn:microsoft.com/office/officeart/2016/7/layout/ChevronBlockProcess"/>
    <dgm:cxn modelId="{203C6F64-6A0F-4D07-8FD1-11BFD268BF73}" type="presParOf" srcId="{D25DA036-09DE-4561-B80A-CCC1D814D9D1}" destId="{531D2305-8CF6-470A-9884-29F685C93D8B}" srcOrd="2" destOrd="0" presId="urn:microsoft.com/office/officeart/2016/7/layout/ChevronBlockProcess"/>
    <dgm:cxn modelId="{ECD3ACC0-BB39-4352-81DE-145E481FAD5A}" type="presParOf" srcId="{531D2305-8CF6-470A-9884-29F685C93D8B}" destId="{B618572B-2FD0-4DE6-938F-8BE60B2380A4}" srcOrd="0" destOrd="0" presId="urn:microsoft.com/office/officeart/2016/7/layout/ChevronBlockProcess"/>
    <dgm:cxn modelId="{B5657631-2EC2-43F6-AD83-8BC3863C1CD7}" type="presParOf" srcId="{531D2305-8CF6-470A-9884-29F685C93D8B}" destId="{DDECFFEB-6C93-428F-9A98-EC0F92134035}" srcOrd="1" destOrd="0" presId="urn:microsoft.com/office/officeart/2016/7/layout/ChevronBlockProcess"/>
    <dgm:cxn modelId="{C237E8FB-FF04-4057-9524-5881EEBD7B27}" type="presParOf" srcId="{D25DA036-09DE-4561-B80A-CCC1D814D9D1}" destId="{01CB19C0-47B6-431D-9B59-61DDF5816B32}" srcOrd="3" destOrd="0" presId="urn:microsoft.com/office/officeart/2016/7/layout/ChevronBlockProcess"/>
    <dgm:cxn modelId="{0767FB57-ABBF-4F8C-929E-904DB7089D08}" type="presParOf" srcId="{D25DA036-09DE-4561-B80A-CCC1D814D9D1}" destId="{F7796AA9-921E-47A8-9832-75F17F7B5546}" srcOrd="4" destOrd="0" presId="urn:microsoft.com/office/officeart/2016/7/layout/ChevronBlockProcess"/>
    <dgm:cxn modelId="{98086D92-F7F6-40DD-B12B-A5AD26C52BFE}" type="presParOf" srcId="{F7796AA9-921E-47A8-9832-75F17F7B5546}" destId="{FDED066F-A173-4502-BCC0-8B36725E9C47}" srcOrd="0" destOrd="0" presId="urn:microsoft.com/office/officeart/2016/7/layout/ChevronBlockProcess"/>
    <dgm:cxn modelId="{DF0241F1-B296-4CC4-9888-C8E863319DE4}" type="presParOf" srcId="{F7796AA9-921E-47A8-9832-75F17F7B5546}" destId="{7683E868-10E6-4C5A-90C5-74A156EEE9A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E282C-54D0-4802-AB1B-1437B4BA404D}">
      <dsp:nvSpPr>
        <dsp:cNvPr id="0" name=""/>
        <dsp:cNvSpPr/>
      </dsp:nvSpPr>
      <dsp:spPr>
        <a:xfrm>
          <a:off x="184883" y="29607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5975A-B94B-42B1-B148-4210A9215D8A}">
      <dsp:nvSpPr>
        <dsp:cNvPr id="0" name=""/>
        <dsp:cNvSpPr/>
      </dsp:nvSpPr>
      <dsp:spPr>
        <a:xfrm>
          <a:off x="462450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22F16-3CA3-4404-86F7-F15E534AFE9E}">
      <dsp:nvSpPr>
        <dsp:cNvPr id="0" name=""/>
        <dsp:cNvSpPr/>
      </dsp:nvSpPr>
      <dsp:spPr>
        <a:xfrm>
          <a:off x="1789861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Maps</a:t>
          </a:r>
          <a:r>
            <a:rPr lang="en-US" sz="2400" kern="1200" dirty="0"/>
            <a:t> are essential for navigation.</a:t>
          </a:r>
        </a:p>
      </dsp:txBody>
      <dsp:txXfrm>
        <a:off x="1789861" y="296076"/>
        <a:ext cx="3115545" cy="1321746"/>
      </dsp:txXfrm>
    </dsp:sp>
    <dsp:sp modelId="{A841624A-16B7-4857-9BE0-8282BB6D5ECD}">
      <dsp:nvSpPr>
        <dsp:cNvPr id="0" name=""/>
        <dsp:cNvSpPr/>
      </dsp:nvSpPr>
      <dsp:spPr>
        <a:xfrm>
          <a:off x="5448267" y="29607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F0936-9762-4E63-B149-F5D8C2A056FE}">
      <dsp:nvSpPr>
        <dsp:cNvPr id="0" name=""/>
        <dsp:cNvSpPr/>
      </dsp:nvSpPr>
      <dsp:spPr>
        <a:xfrm>
          <a:off x="5725834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19747-D7FA-48A9-A7E2-C328F2560724}">
      <dsp:nvSpPr>
        <dsp:cNvPr id="0" name=""/>
        <dsp:cNvSpPr/>
      </dsp:nvSpPr>
      <dsp:spPr>
        <a:xfrm>
          <a:off x="7053245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Traditional methods are slow and error-prone.</a:t>
          </a:r>
        </a:p>
      </dsp:txBody>
      <dsp:txXfrm>
        <a:off x="7053245" y="296076"/>
        <a:ext cx="3115545" cy="1321746"/>
      </dsp:txXfrm>
    </dsp:sp>
    <dsp:sp modelId="{B6949855-F5E1-4D5A-A0CE-ADBAD358F31F}">
      <dsp:nvSpPr>
        <dsp:cNvPr id="0" name=""/>
        <dsp:cNvSpPr/>
      </dsp:nvSpPr>
      <dsp:spPr>
        <a:xfrm>
          <a:off x="184883" y="2280545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A2772-640F-4E3F-8860-21D4CC691A72}">
      <dsp:nvSpPr>
        <dsp:cNvPr id="0" name=""/>
        <dsp:cNvSpPr/>
      </dsp:nvSpPr>
      <dsp:spPr>
        <a:xfrm>
          <a:off x="462450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39B2A-6F97-4099-9880-52EFC0A0F877}">
      <dsp:nvSpPr>
        <dsp:cNvPr id="0" name=""/>
        <dsp:cNvSpPr/>
      </dsp:nvSpPr>
      <dsp:spPr>
        <a:xfrm>
          <a:off x="1789861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With </a:t>
          </a:r>
          <a:r>
            <a:rPr lang="en-US" sz="2400" b="1" kern="1200" dirty="0"/>
            <a:t>deep learning</a:t>
          </a:r>
          <a:r>
            <a:rPr lang="en-US" sz="2400" kern="1200" dirty="0"/>
            <a:t>, these can be automated.</a:t>
          </a:r>
        </a:p>
      </dsp:txBody>
      <dsp:txXfrm>
        <a:off x="1789861" y="2280545"/>
        <a:ext cx="3115545" cy="1321746"/>
      </dsp:txXfrm>
    </dsp:sp>
    <dsp:sp modelId="{DDD486F1-39A7-45E0-88B2-9BE547E4B8D6}">
      <dsp:nvSpPr>
        <dsp:cNvPr id="0" name=""/>
        <dsp:cNvSpPr/>
      </dsp:nvSpPr>
      <dsp:spPr>
        <a:xfrm>
          <a:off x="5448267" y="2280545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A6D1E-FD67-4502-A6CD-6693754BE312}">
      <dsp:nvSpPr>
        <dsp:cNvPr id="0" name=""/>
        <dsp:cNvSpPr/>
      </dsp:nvSpPr>
      <dsp:spPr>
        <a:xfrm>
          <a:off x="5725834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2DA4-5F95-4163-9E4B-81773DF6009F}">
      <dsp:nvSpPr>
        <dsp:cNvPr id="0" name=""/>
        <dsp:cNvSpPr/>
      </dsp:nvSpPr>
      <dsp:spPr>
        <a:xfrm>
          <a:off x="7053245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Image-to-image translation</a:t>
          </a:r>
          <a:r>
            <a:rPr lang="en-US" sz="2400" kern="1200" dirty="0"/>
            <a:t> is converting images from one domain to another </a:t>
          </a:r>
        </a:p>
      </dsp:txBody>
      <dsp:txXfrm>
        <a:off x="7053245" y="2280545"/>
        <a:ext cx="3115545" cy="132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3B614-FC4B-407D-A0F9-75F4DE4F6405}">
      <dsp:nvSpPr>
        <dsp:cNvPr id="0" name=""/>
        <dsp:cNvSpPr/>
      </dsp:nvSpPr>
      <dsp:spPr>
        <a:xfrm>
          <a:off x="942468" y="702257"/>
          <a:ext cx="1014398" cy="1014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079ED-879A-4828-88B9-586884FD2E8F}">
      <dsp:nvSpPr>
        <dsp:cNvPr id="0" name=""/>
        <dsp:cNvSpPr/>
      </dsp:nvSpPr>
      <dsp:spPr>
        <a:xfrm>
          <a:off x="0" y="2233631"/>
          <a:ext cx="2898281" cy="4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/>
            <a:t>Generator:</a:t>
          </a:r>
          <a:endParaRPr lang="en-US" sz="2800" kern="1200" dirty="0"/>
        </a:p>
      </dsp:txBody>
      <dsp:txXfrm>
        <a:off x="0" y="2233631"/>
        <a:ext cx="2898281" cy="434742"/>
      </dsp:txXfrm>
    </dsp:sp>
    <dsp:sp modelId="{73B3CE41-AFDA-4F7D-B547-BB687DCEB221}">
      <dsp:nvSpPr>
        <dsp:cNvPr id="0" name=""/>
        <dsp:cNvSpPr/>
      </dsp:nvSpPr>
      <dsp:spPr>
        <a:xfrm>
          <a:off x="0" y="2761894"/>
          <a:ext cx="2898281" cy="960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U-Net</a:t>
          </a:r>
          <a:r>
            <a:rPr lang="en-US" sz="1700" kern="1200" dirty="0"/>
            <a:t> with encoder-decoder structure and skip connections.</a:t>
          </a:r>
        </a:p>
      </dsp:txBody>
      <dsp:txXfrm>
        <a:off x="0" y="2761894"/>
        <a:ext cx="2898281" cy="960348"/>
      </dsp:txXfrm>
    </dsp:sp>
    <dsp:sp modelId="{71E0A846-D36E-42F4-A199-D7F6557EBF10}">
      <dsp:nvSpPr>
        <dsp:cNvPr id="0" name=""/>
        <dsp:cNvSpPr/>
      </dsp:nvSpPr>
      <dsp:spPr>
        <a:xfrm>
          <a:off x="4347948" y="702257"/>
          <a:ext cx="1014398" cy="101439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347A2-FD4F-404F-8568-03B7EC206746}">
      <dsp:nvSpPr>
        <dsp:cNvPr id="0" name=""/>
        <dsp:cNvSpPr/>
      </dsp:nvSpPr>
      <dsp:spPr>
        <a:xfrm>
          <a:off x="3556486" y="2262659"/>
          <a:ext cx="2898281" cy="4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/>
            <a:t>Discriminator:</a:t>
          </a:r>
          <a:endParaRPr lang="en-US" sz="2800" kern="1200" dirty="0"/>
        </a:p>
      </dsp:txBody>
      <dsp:txXfrm>
        <a:off x="3556486" y="2262659"/>
        <a:ext cx="2898281" cy="434742"/>
      </dsp:txXfrm>
    </dsp:sp>
    <dsp:sp modelId="{D4548809-7D2F-47CE-9A9F-82E4337DEB1C}">
      <dsp:nvSpPr>
        <dsp:cNvPr id="0" name=""/>
        <dsp:cNvSpPr/>
      </dsp:nvSpPr>
      <dsp:spPr>
        <a:xfrm>
          <a:off x="3556486" y="2793922"/>
          <a:ext cx="2898281" cy="960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PatchGAN</a:t>
          </a:r>
          <a:r>
            <a:rPr lang="en-US" sz="1700" kern="1200" dirty="0"/>
            <a:t> — evaluates 70×70 pixel patches for high-frequency detail.</a:t>
          </a:r>
        </a:p>
      </dsp:txBody>
      <dsp:txXfrm>
        <a:off x="3556486" y="2793922"/>
        <a:ext cx="2898281" cy="960348"/>
      </dsp:txXfrm>
    </dsp:sp>
    <dsp:sp modelId="{0374D6D4-4E4D-4C74-AE61-FFE24BDB60B5}">
      <dsp:nvSpPr>
        <dsp:cNvPr id="0" name=""/>
        <dsp:cNvSpPr/>
      </dsp:nvSpPr>
      <dsp:spPr>
        <a:xfrm>
          <a:off x="7753429" y="702257"/>
          <a:ext cx="1014398" cy="1014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339A8-B51C-424D-BC95-3AC04AF57965}">
      <dsp:nvSpPr>
        <dsp:cNvPr id="0" name=""/>
        <dsp:cNvSpPr/>
      </dsp:nvSpPr>
      <dsp:spPr>
        <a:xfrm>
          <a:off x="6812014" y="2262659"/>
          <a:ext cx="2898281" cy="4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/>
            <a:t>Loss Functions:</a:t>
          </a:r>
          <a:endParaRPr lang="en-US" sz="2800" kern="1200" dirty="0"/>
        </a:p>
      </dsp:txBody>
      <dsp:txXfrm>
        <a:off x="6812014" y="2262659"/>
        <a:ext cx="2898281" cy="434742"/>
      </dsp:txXfrm>
    </dsp:sp>
    <dsp:sp modelId="{3265567D-475B-4CF0-B50D-05E9BF51A898}">
      <dsp:nvSpPr>
        <dsp:cNvPr id="0" name=""/>
        <dsp:cNvSpPr/>
      </dsp:nvSpPr>
      <dsp:spPr>
        <a:xfrm>
          <a:off x="6812014" y="2793922"/>
          <a:ext cx="2898281" cy="960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Adversarial Loss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L1 Loss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BCE Loss</a:t>
          </a:r>
          <a:endParaRPr lang="en-US" sz="1700" kern="1200" dirty="0"/>
        </a:p>
      </dsp:txBody>
      <dsp:txXfrm>
        <a:off x="6812014" y="2793922"/>
        <a:ext cx="2898281" cy="960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65E8-CD22-440A-804E-111373DC47B5}">
      <dsp:nvSpPr>
        <dsp:cNvPr id="0" name=""/>
        <dsp:cNvSpPr/>
      </dsp:nvSpPr>
      <dsp:spPr>
        <a:xfrm>
          <a:off x="310465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204" y="849359"/>
        <a:ext cx="32615" cy="6523"/>
      </dsp:txXfrm>
    </dsp:sp>
    <dsp:sp modelId="{F9AFD205-6FA5-4D2E-8031-59F8A7C60085}">
      <dsp:nvSpPr>
        <dsp:cNvPr id="0" name=""/>
        <dsp:cNvSpPr/>
      </dsp:nvSpPr>
      <dsp:spPr>
        <a:xfrm>
          <a:off x="270317" y="1779"/>
          <a:ext cx="2836138" cy="17016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Image splitting (satellite &amp; map halves)</a:t>
          </a:r>
          <a:endParaRPr lang="en-US" sz="3200" kern="1200" dirty="0"/>
        </a:p>
      </dsp:txBody>
      <dsp:txXfrm>
        <a:off x="270317" y="1779"/>
        <a:ext cx="2836138" cy="1701683"/>
      </dsp:txXfrm>
    </dsp:sp>
    <dsp:sp modelId="{D929AA37-BF31-47A5-B755-47AB31108541}">
      <dsp:nvSpPr>
        <dsp:cNvPr id="0" name=""/>
        <dsp:cNvSpPr/>
      </dsp:nvSpPr>
      <dsp:spPr>
        <a:xfrm>
          <a:off x="659310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5">
              <a:hueOff val="757553"/>
              <a:satOff val="-4888"/>
              <a:lumOff val="3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654" y="849359"/>
        <a:ext cx="32615" cy="6523"/>
      </dsp:txXfrm>
    </dsp:sp>
    <dsp:sp modelId="{56755792-A18C-470A-B3C2-B899806A27C0}">
      <dsp:nvSpPr>
        <dsp:cNvPr id="0" name=""/>
        <dsp:cNvSpPr/>
      </dsp:nvSpPr>
      <dsp:spPr>
        <a:xfrm>
          <a:off x="3758768" y="1779"/>
          <a:ext cx="2836138" cy="1701683"/>
        </a:xfrm>
        <a:prstGeom prst="rect">
          <a:avLst/>
        </a:prstGeom>
        <a:gradFill rotWithShape="0">
          <a:gsLst>
            <a:gs pos="0">
              <a:schemeClr val="accent5">
                <a:hueOff val="606042"/>
                <a:satOff val="-3911"/>
                <a:lumOff val="2431"/>
                <a:alphaOff val="0"/>
                <a:tint val="96000"/>
                <a:lumMod val="104000"/>
              </a:schemeClr>
            </a:gs>
            <a:gs pos="100000">
              <a:schemeClr val="accent5">
                <a:hueOff val="606042"/>
                <a:satOff val="-3911"/>
                <a:lumOff val="2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Resize to 256×256 pixels</a:t>
          </a:r>
          <a:endParaRPr lang="en-US" sz="3200" kern="1200"/>
        </a:p>
      </dsp:txBody>
      <dsp:txXfrm>
        <a:off x="3758768" y="1779"/>
        <a:ext cx="2836138" cy="1701683"/>
      </dsp:txXfrm>
    </dsp:sp>
    <dsp:sp modelId="{BECB0251-E975-421F-B396-DC9AC5729594}">
      <dsp:nvSpPr>
        <dsp:cNvPr id="0" name=""/>
        <dsp:cNvSpPr/>
      </dsp:nvSpPr>
      <dsp:spPr>
        <a:xfrm>
          <a:off x="1688387" y="1701662"/>
          <a:ext cx="6976900" cy="621711"/>
        </a:xfrm>
        <a:custGeom>
          <a:avLst/>
          <a:gdLst/>
          <a:ahLst/>
          <a:cxnLst/>
          <a:rect l="0" t="0" r="0" b="0"/>
          <a:pathLst>
            <a:path>
              <a:moveTo>
                <a:pt x="6976900" y="0"/>
              </a:moveTo>
              <a:lnTo>
                <a:pt x="6976900" y="327955"/>
              </a:lnTo>
              <a:lnTo>
                <a:pt x="0" y="327955"/>
              </a:lnTo>
              <a:lnTo>
                <a:pt x="0" y="621711"/>
              </a:lnTo>
            </a:path>
          </a:pathLst>
        </a:custGeom>
        <a:noFill/>
        <a:ln w="9525" cap="rnd" cmpd="sng" algn="ctr">
          <a:solidFill>
            <a:schemeClr val="accent5">
              <a:hueOff val="1515106"/>
              <a:satOff val="-9777"/>
              <a:lumOff val="6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1654" y="2009256"/>
        <a:ext cx="350366" cy="6523"/>
      </dsp:txXfrm>
    </dsp:sp>
    <dsp:sp modelId="{97AC419F-245D-4C13-87E6-8F36D4A61868}">
      <dsp:nvSpPr>
        <dsp:cNvPr id="0" name=""/>
        <dsp:cNvSpPr/>
      </dsp:nvSpPr>
      <dsp:spPr>
        <a:xfrm>
          <a:off x="7247218" y="1779"/>
          <a:ext cx="2836138" cy="1701683"/>
        </a:xfrm>
        <a:prstGeom prst="rect">
          <a:avLst/>
        </a:prstGeom>
        <a:gradFill rotWithShape="0">
          <a:gsLst>
            <a:gs pos="0">
              <a:schemeClr val="accent5">
                <a:hueOff val="1212085"/>
                <a:satOff val="-7822"/>
                <a:lumOff val="4863"/>
                <a:alphaOff val="0"/>
                <a:tint val="96000"/>
                <a:lumMod val="104000"/>
              </a:schemeClr>
            </a:gs>
            <a:gs pos="100000">
              <a:schemeClr val="accent5">
                <a:hueOff val="1212085"/>
                <a:satOff val="-7822"/>
                <a:lumOff val="4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Horizontal flip (50%)</a:t>
          </a:r>
          <a:endParaRPr lang="en-US" sz="3200" kern="1200"/>
        </a:p>
      </dsp:txBody>
      <dsp:txXfrm>
        <a:off x="7247218" y="1779"/>
        <a:ext cx="2836138" cy="1701683"/>
      </dsp:txXfrm>
    </dsp:sp>
    <dsp:sp modelId="{2A76CD1C-1128-40B1-9E47-0077F80FAF5F}">
      <dsp:nvSpPr>
        <dsp:cNvPr id="0" name=""/>
        <dsp:cNvSpPr/>
      </dsp:nvSpPr>
      <dsp:spPr>
        <a:xfrm>
          <a:off x="3104656" y="3160895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5">
              <a:hueOff val="2272659"/>
              <a:satOff val="-14665"/>
              <a:lumOff val="91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204" y="3203354"/>
        <a:ext cx="32615" cy="6523"/>
      </dsp:txXfrm>
    </dsp:sp>
    <dsp:sp modelId="{CEC9CFE8-D956-493E-99B4-B6CBAC3E59BF}">
      <dsp:nvSpPr>
        <dsp:cNvPr id="0" name=""/>
        <dsp:cNvSpPr/>
      </dsp:nvSpPr>
      <dsp:spPr>
        <a:xfrm>
          <a:off x="270317" y="2355774"/>
          <a:ext cx="2836138" cy="1701683"/>
        </a:xfrm>
        <a:prstGeom prst="rect">
          <a:avLst/>
        </a:prstGeom>
        <a:gradFill rotWithShape="0">
          <a:gsLst>
            <a:gs pos="0">
              <a:schemeClr val="accent5">
                <a:hueOff val="1818127"/>
                <a:satOff val="-11732"/>
                <a:lumOff val="7294"/>
                <a:alphaOff val="0"/>
                <a:tint val="96000"/>
                <a:lumMod val="104000"/>
              </a:schemeClr>
            </a:gs>
            <a:gs pos="100000">
              <a:schemeClr val="accent5">
                <a:hueOff val="1818127"/>
                <a:satOff val="-11732"/>
                <a:lumOff val="729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Color jitter (20%)</a:t>
          </a:r>
          <a:endParaRPr lang="en-US" sz="3200" kern="1200"/>
        </a:p>
      </dsp:txBody>
      <dsp:txXfrm>
        <a:off x="270317" y="2355774"/>
        <a:ext cx="2836138" cy="1701683"/>
      </dsp:txXfrm>
    </dsp:sp>
    <dsp:sp modelId="{5F0A0BCE-93E3-4F67-B381-CBC4F6A9441D}">
      <dsp:nvSpPr>
        <dsp:cNvPr id="0" name=""/>
        <dsp:cNvSpPr/>
      </dsp:nvSpPr>
      <dsp:spPr>
        <a:xfrm>
          <a:off x="6593106" y="3160895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5">
              <a:hueOff val="3030212"/>
              <a:satOff val="-19554"/>
              <a:lumOff val="1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654" y="3203354"/>
        <a:ext cx="32615" cy="6523"/>
      </dsp:txXfrm>
    </dsp:sp>
    <dsp:sp modelId="{28E8563E-0E92-4A2F-B126-368DAB2D59C6}">
      <dsp:nvSpPr>
        <dsp:cNvPr id="0" name=""/>
        <dsp:cNvSpPr/>
      </dsp:nvSpPr>
      <dsp:spPr>
        <a:xfrm>
          <a:off x="3758768" y="2355774"/>
          <a:ext cx="2836138" cy="1701683"/>
        </a:xfrm>
        <a:prstGeom prst="rect">
          <a:avLst/>
        </a:prstGeom>
        <a:gradFill rotWithShape="0">
          <a:gsLst>
            <a:gs pos="0">
              <a:schemeClr val="accent5">
                <a:hueOff val="2424170"/>
                <a:satOff val="-15643"/>
                <a:lumOff val="9726"/>
                <a:alphaOff val="0"/>
                <a:tint val="96000"/>
                <a:lumMod val="104000"/>
              </a:schemeClr>
            </a:gs>
            <a:gs pos="100000">
              <a:schemeClr val="accent5">
                <a:hueOff val="2424170"/>
                <a:satOff val="-15643"/>
                <a:lumOff val="972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Normalization (-1 to 1)</a:t>
          </a:r>
          <a:endParaRPr lang="en-US" sz="3200" kern="1200"/>
        </a:p>
      </dsp:txBody>
      <dsp:txXfrm>
        <a:off x="3758768" y="2355774"/>
        <a:ext cx="2836138" cy="1701683"/>
      </dsp:txXfrm>
    </dsp:sp>
    <dsp:sp modelId="{BC0C096F-951C-4209-B9FD-895E6F8F38BC}">
      <dsp:nvSpPr>
        <dsp:cNvPr id="0" name=""/>
        <dsp:cNvSpPr/>
      </dsp:nvSpPr>
      <dsp:spPr>
        <a:xfrm>
          <a:off x="7247218" y="2355774"/>
          <a:ext cx="2836138" cy="1701683"/>
        </a:xfrm>
        <a:prstGeom prst="rect">
          <a:avLst/>
        </a:prstGeom>
        <a:gradFill rotWithShape="0">
          <a:gsLst>
            <a:gs pos="0">
              <a:schemeClr val="accent5">
                <a:hueOff val="3030212"/>
                <a:satOff val="-19554"/>
                <a:lumOff val="12157"/>
                <a:alphaOff val="0"/>
                <a:tint val="96000"/>
                <a:lumMod val="104000"/>
              </a:schemeClr>
            </a:gs>
            <a:gs pos="100000">
              <a:schemeClr val="accent5">
                <a:hueOff val="3030212"/>
                <a:satOff val="-19554"/>
                <a:lumOff val="1215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973" tIns="145877" rIns="138973" bIns="145877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Conversion to tensors</a:t>
          </a:r>
          <a:endParaRPr lang="en-US" sz="3200" kern="1200" dirty="0"/>
        </a:p>
      </dsp:txBody>
      <dsp:txXfrm>
        <a:off x="7247218" y="2355774"/>
        <a:ext cx="2836138" cy="1701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7BEC3-47CE-4C5C-ACC7-C97636DC7110}">
      <dsp:nvSpPr>
        <dsp:cNvPr id="0" name=""/>
        <dsp:cNvSpPr/>
      </dsp:nvSpPr>
      <dsp:spPr>
        <a:xfrm>
          <a:off x="8792" y="108247"/>
          <a:ext cx="3479841" cy="1043952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899" tIns="128899" rIns="128899" bIns="1288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Discriminator Training</a:t>
          </a:r>
        </a:p>
      </dsp:txBody>
      <dsp:txXfrm>
        <a:off x="321978" y="108247"/>
        <a:ext cx="2853469" cy="1043952"/>
      </dsp:txXfrm>
    </dsp:sp>
    <dsp:sp modelId="{B12B4E99-8EE3-49DA-9E63-1E0DDF470026}">
      <dsp:nvSpPr>
        <dsp:cNvPr id="0" name=""/>
        <dsp:cNvSpPr/>
      </dsp:nvSpPr>
      <dsp:spPr>
        <a:xfrm>
          <a:off x="8792" y="1152199"/>
          <a:ext cx="3166655" cy="26379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236" tIns="250236" rIns="250236" bIns="50047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Receives both real image pairs and fake pairs.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Calculates (BCE) loss and optimizes the parameter</a:t>
          </a:r>
        </a:p>
      </dsp:txBody>
      <dsp:txXfrm>
        <a:off x="8792" y="1152199"/>
        <a:ext cx="3166655" cy="2637921"/>
      </dsp:txXfrm>
    </dsp:sp>
    <dsp:sp modelId="{B618572B-2FD0-4DE6-938F-8BE60B2380A4}">
      <dsp:nvSpPr>
        <dsp:cNvPr id="0" name=""/>
        <dsp:cNvSpPr/>
      </dsp:nvSpPr>
      <dsp:spPr>
        <a:xfrm>
          <a:off x="3436916" y="108247"/>
          <a:ext cx="3479841" cy="1043952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899" tIns="128899" rIns="128899" bIns="1288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Generator Training </a:t>
          </a:r>
        </a:p>
      </dsp:txBody>
      <dsp:txXfrm>
        <a:off x="3750102" y="108247"/>
        <a:ext cx="2853469" cy="1043952"/>
      </dsp:txXfrm>
    </dsp:sp>
    <dsp:sp modelId="{DDECFFEB-6C93-428F-9A98-EC0F92134035}">
      <dsp:nvSpPr>
        <dsp:cNvPr id="0" name=""/>
        <dsp:cNvSpPr/>
      </dsp:nvSpPr>
      <dsp:spPr>
        <a:xfrm>
          <a:off x="3436916" y="1152199"/>
          <a:ext cx="3166655" cy="26379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236" tIns="250236" rIns="250236" bIns="50047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Passes the generated image through the Discriminator to compute Adversarial Loss.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Also, computes L1 Loss to ensure pixel-level accuracy.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Combines both losses (weighted) to update the Generator parameters.</a:t>
          </a:r>
        </a:p>
      </dsp:txBody>
      <dsp:txXfrm>
        <a:off x="3436916" y="1152199"/>
        <a:ext cx="3166655" cy="2637921"/>
      </dsp:txXfrm>
    </dsp:sp>
    <dsp:sp modelId="{FDED066F-A173-4502-BCC0-8B36725E9C47}">
      <dsp:nvSpPr>
        <dsp:cNvPr id="0" name=""/>
        <dsp:cNvSpPr/>
      </dsp:nvSpPr>
      <dsp:spPr>
        <a:xfrm>
          <a:off x="6865040" y="108247"/>
          <a:ext cx="3479841" cy="1043952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899" tIns="128899" rIns="128899" bIns="1288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Optimization Approach</a:t>
          </a:r>
        </a:p>
      </dsp:txBody>
      <dsp:txXfrm>
        <a:off x="7178226" y="108247"/>
        <a:ext cx="2853469" cy="1043952"/>
      </dsp:txXfrm>
    </dsp:sp>
    <dsp:sp modelId="{7683E868-10E6-4C5A-90C5-74A156EEE9A0}">
      <dsp:nvSpPr>
        <dsp:cNvPr id="0" name=""/>
        <dsp:cNvSpPr/>
      </dsp:nvSpPr>
      <dsp:spPr>
        <a:xfrm>
          <a:off x="6865040" y="1152199"/>
          <a:ext cx="3166655" cy="263792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236" tIns="250236" rIns="250236" bIns="50047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Adam optimizer used for both networks. Training is conducted over 50 epochs.</a:t>
          </a:r>
        </a:p>
      </dsp:txBody>
      <dsp:txXfrm>
        <a:off x="6865040" y="1152199"/>
        <a:ext cx="3166655" cy="2637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6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06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72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1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854FEA-56EB-45A1-8B69-97B2C3CB3C6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5E6B35-F65F-4228-AA30-DD749F5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8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62DB-9C74-BC87-B822-A3B0935E6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899" y="214346"/>
            <a:ext cx="4812636" cy="4939185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MapSynth</a:t>
            </a:r>
            <a:r>
              <a:rPr lang="en-US" dirty="0"/>
              <a:t>: Satellite to Map Image Translation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66284-D84D-4DA6-B4CD-DE99CE708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342DFD-5FF3-4D14-B946-EE46F4D4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AAA3-43E3-3BD2-9A9F-5DB437C51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87" y="4822324"/>
            <a:ext cx="2171700" cy="947152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Subham Adhikari</a:t>
            </a:r>
          </a:p>
        </p:txBody>
      </p:sp>
      <p:pic>
        <p:nvPicPr>
          <p:cNvPr id="4" name="Graphic 3" descr="Satellite">
            <a:extLst>
              <a:ext uri="{FF2B5EF4-FFF2-40B4-BE49-F238E27FC236}">
                <a16:creationId xmlns:a16="http://schemas.microsoft.com/office/drawing/2014/main" id="{0B996471-46DC-DCE9-5F76-8D8D8307F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2123" y="766282"/>
            <a:ext cx="3835314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BB74-FDC5-AE47-7212-B1D846AB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Training Steps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A39C972-BD08-4963-9651-14CC8AB5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3B4FD5D-B784-ECE6-5D64-D16EDFA61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15477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207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099F-F8E0-2C4E-CB85-7B3449D7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Automatic Mixed Precision Training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71BAAB-D07C-43AF-BFDF-06E0952BE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 descr="A comparison of different fractions&#10;&#10;Description automatically generated">
            <a:extLst>
              <a:ext uri="{FF2B5EF4-FFF2-40B4-BE49-F238E27FC236}">
                <a16:creationId xmlns:a16="http://schemas.microsoft.com/office/drawing/2014/main" id="{005B1B9A-F97D-FC11-94EA-955F08385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5" y="2279421"/>
            <a:ext cx="4003193" cy="18314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A330-072C-0D74-173C-BD1E29CAD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59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A training optimization technique that uses a combination of 16-bit (half-precision) and 32-bit (single-precision) floating-point numbers during model training.</a:t>
            </a:r>
          </a:p>
          <a:p>
            <a:r>
              <a:rPr lang="en-US" dirty="0"/>
              <a:t>Helps speed up training and reduce memory consumption without compromising model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8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048E-3FBA-4768-E258-576F1CEB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05545"/>
          </a:xfrm>
        </p:spPr>
        <p:txBody>
          <a:bodyPr>
            <a:normAutofit/>
          </a:bodyPr>
          <a:lstStyle/>
          <a:p>
            <a:r>
              <a:rPr lang="en-US" dirty="0"/>
              <a:t>AMP Training Workflow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DECF14-B5FC-D308-CA44-661C68AF7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4760" y="2416778"/>
            <a:ext cx="9222480" cy="3387122"/>
          </a:xfrm>
        </p:spPr>
      </p:pic>
    </p:spTree>
    <p:extLst>
      <p:ext uri="{BB962C8B-B14F-4D97-AF65-F5344CB8AC3E}">
        <p14:creationId xmlns:p14="http://schemas.microsoft.com/office/powerpoint/2010/main" val="151230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12F5-574F-4D32-D807-74D099BF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Results &amp; Evaluation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71BAAB-D07C-43AF-BFDF-06E0952BE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F822B89A-890A-61ED-EF51-1BBAB1852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D939-E6AF-03D8-E4AB-86CB288D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59" cy="386604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b="1" dirty="0"/>
              <a:t>Metrics Used: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SSIM:</a:t>
            </a:r>
            <a:r>
              <a:rPr lang="en-US" dirty="0"/>
              <a:t> 0.572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PSNR:</a:t>
            </a:r>
            <a:r>
              <a:rPr lang="en-US" dirty="0"/>
              <a:t> 26.78 dB</a:t>
            </a:r>
          </a:p>
          <a:p>
            <a:pPr marL="36900" indent="0"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Moderate structural similarity and visual fidelity.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Could be improved with more diverse data or alternative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87B3-2593-7A4B-A346-1ACA55B0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Curve</a:t>
            </a:r>
          </a:p>
        </p:txBody>
      </p:sp>
      <p:pic>
        <p:nvPicPr>
          <p:cNvPr id="4" name="Content Placeholder 3" descr="A graph of loss and loss&#10;&#10;Description automatically generated">
            <a:extLst>
              <a:ext uri="{FF2B5EF4-FFF2-40B4-BE49-F238E27FC236}">
                <a16:creationId xmlns:a16="http://schemas.microsoft.com/office/drawing/2014/main" id="{1841DF55-3C6D-BDE1-4CFE-273D02248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073" y="1851552"/>
            <a:ext cx="9164329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9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77F6-EA43-2914-398B-7AEE6BCB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735B-088D-2D13-61B1-915A16D97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1FBBE-6A09-6ABE-F457-68E9F8A35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 Output</a:t>
            </a:r>
          </a:p>
        </p:txBody>
      </p:sp>
      <p:pic>
        <p:nvPicPr>
          <p:cNvPr id="11" name="Content Placeholder 10" descr="An aerial view of a city&#10;&#10;Description automatically generated">
            <a:extLst>
              <a:ext uri="{FF2B5EF4-FFF2-40B4-BE49-F238E27FC236}">
                <a16:creationId xmlns:a16="http://schemas.microsoft.com/office/drawing/2014/main" id="{CA30C5A5-7865-B070-4DAB-A0FB89B05B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81" y="2866231"/>
            <a:ext cx="2438400" cy="2438400"/>
          </a:xfrm>
          <a:prstGeom prst="rect">
            <a:avLst/>
          </a:prstGeom>
        </p:spPr>
      </p:pic>
      <p:pic>
        <p:nvPicPr>
          <p:cNvPr id="12" name="Content Placeholder 11" descr="A close-up of a white wall&#10;&#10;Description automatically generated">
            <a:extLst>
              <a:ext uri="{FF2B5EF4-FFF2-40B4-BE49-F238E27FC236}">
                <a16:creationId xmlns:a16="http://schemas.microsoft.com/office/drawing/2014/main" id="{14B5F66A-B60B-E1BA-7690-0A7009AEA0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63" y="286623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B9FC-3E94-B30A-5E5C-A6703B76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40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A00E-425B-D527-BE97-34B00D41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337079"/>
            <a:ext cx="10353762" cy="9779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39C972-BD08-4963-9651-14CC8AB5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0638D18-CF8F-10E2-08B0-BACD0A1F5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43087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1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4AF3BF-6717-E865-BC14-C50471E0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39C972-BD08-4963-9651-14CC8AB5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CD1FEA-D4DE-C260-C9DA-73892F38E4D4}"/>
              </a:ext>
            </a:extLst>
          </p:cNvPr>
          <p:cNvSpPr/>
          <p:nvPr/>
        </p:nvSpPr>
        <p:spPr>
          <a:xfrm>
            <a:off x="994306" y="2590800"/>
            <a:ext cx="4335151" cy="275282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DAB494-4079-9CC6-6DD2-40C2F222AEDF}"/>
              </a:ext>
            </a:extLst>
          </p:cNvPr>
          <p:cNvGrpSpPr/>
          <p:nvPr/>
        </p:nvGrpSpPr>
        <p:grpSpPr>
          <a:xfrm>
            <a:off x="1475989" y="3048400"/>
            <a:ext cx="4335151" cy="2752821"/>
            <a:chOff x="880244" y="458145"/>
            <a:chExt cx="4335151" cy="275282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6EED1E2-D712-F457-9A6E-3296043A8405}"/>
                </a:ext>
              </a:extLst>
            </p:cNvPr>
            <p:cNvSpPr/>
            <p:nvPr/>
          </p:nvSpPr>
          <p:spPr>
            <a:xfrm>
              <a:off x="880244" y="458145"/>
              <a:ext cx="4335151" cy="27528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: Rounded Corners 5">
              <a:extLst>
                <a:ext uri="{FF2B5EF4-FFF2-40B4-BE49-F238E27FC236}">
                  <a16:creationId xmlns:a16="http://schemas.microsoft.com/office/drawing/2014/main" id="{5371944C-53E1-2F1A-5160-6870B8F9DA2F}"/>
                </a:ext>
              </a:extLst>
            </p:cNvPr>
            <p:cNvSpPr txBox="1"/>
            <p:nvPr/>
          </p:nvSpPr>
          <p:spPr>
            <a:xfrm>
              <a:off x="960871" y="538772"/>
              <a:ext cx="4173897" cy="2591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i="0" kern="1200" baseline="0"/>
                <a:t>Goal:</a:t>
              </a:r>
              <a:r>
                <a:rPr lang="en-US" sz="2900" b="0" i="0" kern="1200" baseline="0"/>
                <a:t> Automatically convert satellite images into corresponding map views.</a:t>
              </a:r>
              <a:endParaRPr lang="en-US" sz="2900" kern="120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9B9262-4596-569E-E42C-0E9E2C674343}"/>
              </a:ext>
            </a:extLst>
          </p:cNvPr>
          <p:cNvSpPr/>
          <p:nvPr/>
        </p:nvSpPr>
        <p:spPr>
          <a:xfrm>
            <a:off x="6932406" y="2590800"/>
            <a:ext cx="4335151" cy="275282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853A88-871B-5D65-3459-6B6E61135961}"/>
              </a:ext>
            </a:extLst>
          </p:cNvPr>
          <p:cNvGrpSpPr/>
          <p:nvPr/>
        </p:nvGrpSpPr>
        <p:grpSpPr>
          <a:xfrm>
            <a:off x="7414089" y="3048400"/>
            <a:ext cx="4335151" cy="2752821"/>
            <a:chOff x="6178762" y="458145"/>
            <a:chExt cx="4335151" cy="275282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65B228D-5F31-F29F-93F8-4CDC3B6DE9FE}"/>
                </a:ext>
              </a:extLst>
            </p:cNvPr>
            <p:cNvSpPr/>
            <p:nvPr/>
          </p:nvSpPr>
          <p:spPr>
            <a:xfrm>
              <a:off x="6178762" y="458145"/>
              <a:ext cx="4335151" cy="27528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: Rounded Corners 5">
              <a:extLst>
                <a:ext uri="{FF2B5EF4-FFF2-40B4-BE49-F238E27FC236}">
                  <a16:creationId xmlns:a16="http://schemas.microsoft.com/office/drawing/2014/main" id="{831A26B2-DF45-54FD-0061-EE128C56249C}"/>
                </a:ext>
              </a:extLst>
            </p:cNvPr>
            <p:cNvSpPr txBox="1"/>
            <p:nvPr/>
          </p:nvSpPr>
          <p:spPr>
            <a:xfrm>
              <a:off x="6259389" y="538772"/>
              <a:ext cx="4173897" cy="2591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i="0" kern="1200" baseline="0"/>
                <a:t>Approach:</a:t>
              </a:r>
              <a:r>
                <a:rPr lang="en-US" sz="2900" b="0" i="0" kern="1200" baseline="0"/>
                <a:t> Image translation using a </a:t>
              </a:r>
              <a:r>
                <a:rPr lang="en-US" sz="2900" b="1" i="0" kern="1200" baseline="0"/>
                <a:t>Generative Adversarial Network (GAN)</a:t>
              </a:r>
              <a:r>
                <a:rPr lang="en-US" sz="2900" b="0" i="0" kern="1200" baseline="0"/>
                <a:t> — specifically, </a:t>
              </a:r>
              <a:r>
                <a:rPr lang="en-US" sz="2900" b="1" i="0" kern="1200" baseline="0"/>
                <a:t>Pix2Pix architecture</a:t>
              </a:r>
              <a:r>
                <a:rPr lang="en-US" sz="2900" b="0" i="0" kern="1200" baseline="0"/>
                <a:t>.</a:t>
              </a: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8204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B5C428E-9C58-8E54-AD07-0C6867DD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D39603-69DD-284C-6C4C-2C35BD98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05545"/>
          </a:xfrm>
        </p:spPr>
        <p:txBody>
          <a:bodyPr>
            <a:normAutofit/>
          </a:bodyPr>
          <a:lstStyle/>
          <a:p>
            <a:r>
              <a:rPr lang="en-US"/>
              <a:t>Pix2Pix Architecture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5D119A-17D0-CBC2-9C8A-592C72A42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38B34F-D48D-CBE1-4494-7F80E6F5B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225460"/>
              </p:ext>
            </p:extLst>
          </p:nvPr>
        </p:nvGraphicFramePr>
        <p:xfrm>
          <a:off x="1235528" y="2481942"/>
          <a:ext cx="9710296" cy="397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969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5F9B-3FB8-DA35-7120-67B3B6CE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101" y="210457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U-NET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71BAAB-D07C-43AF-BFDF-06E0952BE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29BA4-A7FB-1EB6-FC15-BA3DA93BD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01" y="2589399"/>
            <a:ext cx="4003193" cy="201160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61B799E-C50E-D94C-0277-BE7BB110D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9472" y="1901373"/>
            <a:ext cx="6680299" cy="45429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Encoder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Series of convolutional layers with kernel size 4, stride 2, and padding 1.</a:t>
            </a: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Activation: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LeakyReLU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Downsamples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input image and extracts deep spatial features.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Bottleneck: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Acts as a compressed feature representation layer.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Decoder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Upsampling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Transposed convolutional layers with skip connections </a:t>
            </a: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Activation: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Reconstructs the image while preserving spatial details.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 Layer: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transposed convolution followed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Tanh activation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lang="en-US" altLang="en-US" sz="180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4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7151-2DD4-AD86-4DB4-312F30B4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 err="1"/>
              <a:t>PatchGAN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392D62-7414-A73A-022A-CB00DA981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828800"/>
            <a:ext cx="5978072" cy="458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Convolutional Layers: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Kernel size 4, stride 2, padding 1.</a:t>
            </a:r>
          </a:p>
          <a:p>
            <a:pPr marL="457200" marR="0" lvl="0" indent="-4572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Activation: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LeakyReLU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Gradually reduces spatial dimensions while increasing feature depth.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Convolutional Layer: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Outputs a feature map where each value represents the authenticity score of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70×70 pixel patch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Allows the discriminator to focus on local texture details rather than the whole image at once.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47F43-F797-45EA-A343-2BEADF0F1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9453C-BC17-8F8C-B41D-30F0BB86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656" y="2515009"/>
            <a:ext cx="3995592" cy="18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7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45BF-CCFC-3ECA-2AEB-EB15132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71BAAB-D07C-43AF-BFDF-06E0952BE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Picture 4" descr="A close-up of a map&#10;&#10;Description automatically generated">
            <a:extLst>
              <a:ext uri="{FF2B5EF4-FFF2-40B4-BE49-F238E27FC236}">
                <a16:creationId xmlns:a16="http://schemas.microsoft.com/office/drawing/2014/main" id="{0C8B6821-FF1F-9949-75C2-30BBEF46B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5" y="2174337"/>
            <a:ext cx="4003193" cy="20416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1D12-2392-F2A0-05BA-41233F4E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59" cy="3866048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UC Berkeley, via web scraping from Google Maps.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Specifications: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2,194 images (600×600 satellite + 600×600 map)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Total size: ~257.7 MB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Paired data for Pix2Pix training.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0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048E-3FBA-4768-E258-576F1CEB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05545"/>
          </a:xfrm>
        </p:spPr>
        <p:txBody>
          <a:bodyPr>
            <a:normAutofit/>
          </a:bodyPr>
          <a:lstStyle/>
          <a:p>
            <a:r>
              <a:rPr lang="en-US" dirty="0"/>
              <a:t>Data Preprocessing Steps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7A67D646-95C0-A9E1-BF99-7C45BECD3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65462"/>
              </p:ext>
            </p:extLst>
          </p:nvPr>
        </p:nvGraphicFramePr>
        <p:xfrm>
          <a:off x="913795" y="2422637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91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A833-056A-CD0F-F8C8-44F99A99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Adversarial Training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84BE-DF94-B6DD-1049-6100AF86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4419599"/>
          </a:xfrm>
        </p:spPr>
        <p:txBody>
          <a:bodyPr anchor="ctr">
            <a:normAutofit/>
          </a:bodyPr>
          <a:lstStyle/>
          <a:p>
            <a:r>
              <a:rPr lang="en-US" b="1" dirty="0"/>
              <a:t>Adversarial Training Workflow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training involves two neural networks — </a:t>
            </a:r>
            <a:r>
              <a:rPr lang="en-US" b="1" dirty="0"/>
              <a:t>Generator</a:t>
            </a:r>
            <a:r>
              <a:rPr lang="en-US" dirty="0"/>
              <a:t> and </a:t>
            </a:r>
            <a:r>
              <a:rPr lang="en-US" b="1" dirty="0"/>
              <a:t>Discriminator</a:t>
            </a:r>
            <a:r>
              <a:rPr lang="en-US" dirty="0"/>
              <a:t> — competing in a </a:t>
            </a:r>
            <a:r>
              <a:rPr lang="en-US" b="1" dirty="0"/>
              <a:t>minimax game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models are trained alternately to improve their respective performances: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Generator</a:t>
            </a:r>
            <a:r>
              <a:rPr lang="en-US" dirty="0"/>
              <a:t> aims to produce realistic map images from satellite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Discriminator</a:t>
            </a:r>
            <a:r>
              <a:rPr lang="en-US" dirty="0"/>
              <a:t> attempts to distinguish between real (ground truth) and generated (fake) image pairs.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E47F43-F797-45EA-A343-2BEADF0F1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4730CA3-4B4C-8EF0-1FA2-12A8EB0C1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083" y="2706182"/>
            <a:ext cx="4004737" cy="17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4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77790c-3b2c-4c1a-b526-12a694aafe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281816713B2E48898D9EAED56E50BF" ma:contentTypeVersion="6" ma:contentTypeDescription="Create a new document." ma:contentTypeScope="" ma:versionID="fb5afbab4c27c7ee59d1dd13c6aab1fe">
  <xsd:schema xmlns:xsd="http://www.w3.org/2001/XMLSchema" xmlns:xs="http://www.w3.org/2001/XMLSchema" xmlns:p="http://schemas.microsoft.com/office/2006/metadata/properties" xmlns:ns3="4277790c-3b2c-4c1a-b526-12a694aafe36" targetNamespace="http://schemas.microsoft.com/office/2006/metadata/properties" ma:root="true" ma:fieldsID="6f74329dc8463c2732463ec97d8dd43e" ns3:_="">
    <xsd:import namespace="4277790c-3b2c-4c1a-b526-12a694aafe3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7790c-3b2c-4c1a-b526-12a694aafe3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7F91A0-0EF2-4DB5-91FE-C8BDCF1C9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D6077-748C-4CF8-9072-5B17BE007D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277790c-3b2c-4c1a-b526-12a694aafe3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AE4583-8552-4BE4-9208-36090E0340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77790c-3b2c-4c1a-b526-12a694aaf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238</TotalTime>
  <Words>542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Wingdings 2</vt:lpstr>
      <vt:lpstr>Slate</vt:lpstr>
      <vt:lpstr>MapSynth: Satellite to Map Image Translation</vt:lpstr>
      <vt:lpstr>Introduction</vt:lpstr>
      <vt:lpstr>Project Overview</vt:lpstr>
      <vt:lpstr>Pix2Pix Architecture</vt:lpstr>
      <vt:lpstr>U-NET</vt:lpstr>
      <vt:lpstr>PatchGAN</vt:lpstr>
      <vt:lpstr>Datasets</vt:lpstr>
      <vt:lpstr>Data Preprocessing Steps</vt:lpstr>
      <vt:lpstr>Adversarial Training Strategy</vt:lpstr>
      <vt:lpstr>Training Steps</vt:lpstr>
      <vt:lpstr>Automatic Mixed Precision Training</vt:lpstr>
      <vt:lpstr>AMP Training Workflow</vt:lpstr>
      <vt:lpstr>Results &amp; Evaluation</vt:lpstr>
      <vt:lpstr>Loss Curve</vt:lpstr>
      <vt:lpstr>Visual Results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Subham Adhikari</dc:creator>
  <cp:lastModifiedBy>Subham Adhikari</cp:lastModifiedBy>
  <cp:revision>2</cp:revision>
  <dcterms:created xsi:type="dcterms:W3CDTF">2025-05-10T02:48:21Z</dcterms:created>
  <dcterms:modified xsi:type="dcterms:W3CDTF">2025-05-10T11:37:13Z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0x01010024281816713B2E48898D9EAED56E50BF</vt:lpwstr>
  </property>
</Properties>
</file>