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63" r:id="rId10"/>
    <p:sldId id="277" r:id="rId11"/>
    <p:sldId id="278" r:id="rId12"/>
    <p:sldId id="283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0" orient="horz" pos="2160" userDrawn="1">
          <p15:clr>
            <a:srgbClr val="A4A3A4"/>
          </p15:clr>
        </p15:guide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59" autoAdjust="0"/>
    <p:restoredTop sz="94660" autoAdjust="0"/>
  </p:normalViewPr>
  <p:slideViewPr>
    <p:cSldViewPr snapToGrid="0" snapToObjects="1">
      <p:cViewPr>
        <p:scale>
          <a:sx n="81" d="100"/>
          <a:sy n="81" d="100"/>
        </p:scale>
        <p:origin x="-15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1AD03-E8D4-4075-85A9-E137D5C2D5A2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268A-C3D0-4248-A0E4-8BB3CA65F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86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C81B268A-C3D0-4248-A0E4-8BB3CA65F0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AD97871-0AFB-4731-BDDD-716851FC7A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61A23CC-AB6F-4AE0-AD2A-4FE79F0005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D5E0BDF-4E86-4584-A0C7-D076470096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B90BB43-B00C-4EF4-B827-C5B52BC7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709705-4906-4056-8931-3B44456ED1E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A210FD7-344A-412D-9FBE-F6FB1C3512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85800" y="1516284"/>
            <a:ext cx="7577254" cy="860960"/>
          </a:xfrm>
        </p:spPr>
        <p:txBody>
          <a:bodyPr/>
          <a:lstStyle/>
          <a:p>
            <a:pPr algn="just"/>
            <a:r>
              <a:rPr lang="en-US" dirty="0"/>
              <a:t>          NAMMA TN SCHEMES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174488" y="2465408"/>
            <a:ext cx="4683512" cy="76844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dirty="0"/>
              <a:t>A Citizen-Centric</a:t>
            </a:r>
            <a:r>
              <a:rPr lang="en-US" dirty="0"/>
              <a:t> </a:t>
            </a:r>
            <a:r>
              <a:rPr dirty="0"/>
              <a:t>Software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572" y="3947533"/>
            <a:ext cx="3362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MENTOR</a:t>
            </a:r>
          </a:p>
          <a:p>
            <a:pPr algn="just"/>
            <a:r>
              <a:rPr lang="en-US" sz="2000" dirty="0" err="1"/>
              <a:t>Dr.E.Siva</a:t>
            </a:r>
            <a:r>
              <a:rPr lang="en-US" sz="2000" dirty="0"/>
              <a:t> </a:t>
            </a:r>
            <a:r>
              <a:rPr lang="en-US" sz="2000" dirty="0" err="1"/>
              <a:t>Sankari</a:t>
            </a:r>
            <a:r>
              <a:rPr lang="en-US" sz="2000" dirty="0"/>
              <a:t>,</a:t>
            </a:r>
          </a:p>
          <a:p>
            <a:r>
              <a:rPr lang="en-US" sz="2000" dirty="0"/>
              <a:t>Associate Professor,</a:t>
            </a:r>
          </a:p>
          <a:p>
            <a:r>
              <a:rPr lang="en-US" sz="2000" dirty="0"/>
              <a:t>Department of CSE</a:t>
            </a:r>
          </a:p>
          <a:p>
            <a:r>
              <a:rPr lang="en-US" sz="2000" dirty="0" err="1"/>
              <a:t>GCE,Tirunelveli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8996" y="3947533"/>
            <a:ext cx="2766351" cy="187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</a:t>
            </a:r>
            <a:r>
              <a:rPr lang="en-US" dirty="0"/>
              <a:t> </a:t>
            </a:r>
            <a:r>
              <a:rPr lang="en-US" sz="2800" dirty="0"/>
              <a:t>MEMBERS</a:t>
            </a:r>
          </a:p>
          <a:p>
            <a:pPr algn="just"/>
            <a:r>
              <a:rPr lang="en-US" sz="2000" dirty="0" err="1"/>
              <a:t>Esakki</a:t>
            </a:r>
            <a:r>
              <a:rPr lang="en-US" sz="2000" dirty="0"/>
              <a:t> </a:t>
            </a:r>
            <a:r>
              <a:rPr lang="en-US" sz="2000" dirty="0" err="1"/>
              <a:t>subha</a:t>
            </a:r>
            <a:r>
              <a:rPr lang="en-US" sz="2000" dirty="0"/>
              <a:t> M</a:t>
            </a:r>
          </a:p>
          <a:p>
            <a:r>
              <a:rPr lang="en-US" sz="2000" dirty="0" err="1"/>
              <a:t>Meena</a:t>
            </a:r>
            <a:r>
              <a:rPr lang="en-US" sz="2000" dirty="0"/>
              <a:t> Devi J</a:t>
            </a:r>
          </a:p>
          <a:p>
            <a:r>
              <a:rPr lang="en-US" sz="2000" dirty="0" err="1"/>
              <a:t>Vijayalakshmi</a:t>
            </a:r>
            <a:r>
              <a:rPr lang="en-US" sz="2000" dirty="0"/>
              <a:t> M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BEA259-7D6F-528F-C9E2-15B71154AE0B}"/>
              </a:ext>
            </a:extLst>
          </p:cNvPr>
          <p:cNvSpPr txBox="1"/>
          <p:nvPr/>
        </p:nvSpPr>
        <p:spPr>
          <a:xfrm>
            <a:off x="2060293" y="578734"/>
            <a:ext cx="52780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/>
              <a:t>CS3811—PROJECT WORK</a:t>
            </a:r>
            <a:endParaRPr lang="en-IN" sz="3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6212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2.System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242"/>
            <a:ext cx="8229600" cy="4884217"/>
          </a:xfrm>
        </p:spPr>
        <p:txBody>
          <a:bodyPr>
            <a:normAutofit/>
          </a:bodyPr>
          <a:lstStyle/>
          <a:p>
            <a:pPr marL="0" indent="0" algn="just">
              <a:buFont typeface="Arial" pitchFamily="34" charset="0"/>
              <a:buChar char="•"/>
            </a:pPr>
            <a:r>
              <a:rPr lang="en-GB" sz="2400" dirty="0"/>
              <a:t>Designing  a user-friendly interface for scheme discovery </a:t>
            </a:r>
          </a:p>
          <a:p>
            <a:pPr marL="0" indent="0" algn="just">
              <a:buNone/>
            </a:pPr>
            <a:r>
              <a:rPr lang="en-GB" sz="2400" dirty="0"/>
              <a:t>and 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02FA71-C86C-D82E-AA17-E24B544F90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11" y="4735938"/>
            <a:ext cx="3840784" cy="18193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sugnu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038" y="2483542"/>
            <a:ext cx="3262120" cy="19578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115980" y="3161211"/>
            <a:ext cx="288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    Sign up &amp;Login page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84663" y="5368835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Scheme Categorization Page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B3DF6-B3E0-8803-F7A9-E988DFD8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46165"/>
            <a:ext cx="6322423" cy="45719"/>
          </a:xfrm>
        </p:spPr>
        <p:txBody>
          <a:bodyPr>
            <a:normAutofit fontScale="90000"/>
          </a:bodyPr>
          <a:lstStyle/>
          <a:p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CD3DC9-EDCA-AAB3-B3AE-6AE08E44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50"/>
            <a:ext cx="8229600" cy="57212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1. Scheme Details Page</a:t>
            </a:r>
          </a:p>
          <a:p>
            <a:pPr algn="just"/>
            <a:r>
              <a:rPr lang="en-GB" sz="2400" dirty="0"/>
              <a:t>Displays details of selected schemes.</a:t>
            </a:r>
          </a:p>
          <a:p>
            <a:pPr algn="just"/>
            <a:r>
              <a:rPr lang="en-GB" sz="2400" dirty="0"/>
              <a:t>Shows eligibility criteria and benefits.</a:t>
            </a:r>
          </a:p>
          <a:p>
            <a:pPr algn="just"/>
            <a:r>
              <a:rPr lang="en-GB" sz="2400" dirty="0"/>
              <a:t>Provides an "Apply Now" button, if the user is eligible.</a:t>
            </a:r>
          </a:p>
          <a:p>
            <a:pPr marL="0" indent="0" algn="just">
              <a:buNone/>
            </a:pPr>
            <a:endParaRPr lang="en-GB" sz="2400" dirty="0"/>
          </a:p>
          <a:p>
            <a:pPr marL="0" indent="0" algn="just">
              <a:buNone/>
            </a:pPr>
            <a:r>
              <a:rPr lang="en-GB" sz="2400" b="1" dirty="0"/>
              <a:t>2. Application Form Page</a:t>
            </a:r>
          </a:p>
          <a:p>
            <a:pPr algn="just"/>
            <a:r>
              <a:rPr lang="en-GB" sz="2400" dirty="0"/>
              <a:t>Collects user information required for application.</a:t>
            </a:r>
          </a:p>
          <a:p>
            <a:pPr algn="just"/>
            <a:r>
              <a:rPr lang="en-GB" sz="2400" dirty="0"/>
              <a:t>Allows users to submit applications for selected schemes.</a:t>
            </a:r>
          </a:p>
          <a:p>
            <a:pPr marL="0" indent="0" algn="just">
              <a:buNone/>
            </a:pPr>
            <a:endParaRPr lang="en-GB" sz="2400" dirty="0"/>
          </a:p>
          <a:p>
            <a:pPr algn="just">
              <a:buNone/>
            </a:pPr>
            <a:r>
              <a:rPr lang="en-GB" sz="2400" b="1" dirty="0"/>
              <a:t>3. Grievance Redressal Page</a:t>
            </a:r>
          </a:p>
          <a:p>
            <a:pPr algn="just"/>
            <a:r>
              <a:rPr lang="en-GB" sz="2400" dirty="0"/>
              <a:t>Users can submit complaints or queries about their applications.</a:t>
            </a:r>
          </a:p>
          <a:p>
            <a:pPr algn="just"/>
            <a:r>
              <a:rPr lang="en-GB" sz="2400" dirty="0"/>
              <a:t>Status updates on grievance resolution.</a:t>
            </a:r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40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323" y="808892"/>
            <a:ext cx="336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Database-Name:</a:t>
            </a:r>
          </a:p>
          <a:p>
            <a:r>
              <a:rPr lang="en-US" dirty="0" err="1" smtClean="0"/>
              <a:t>Tn_schemes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1.User </a:t>
            </a:r>
            <a:r>
              <a:rPr lang="en-US" smtClean="0"/>
              <a:t>Data 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74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8B5FC-2A62-E644-64CC-A2472CD8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38233"/>
            <a:ext cx="8229600" cy="38879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None/>
            </a:pPr>
            <a:r>
              <a:rPr lang="en-GB" sz="2600" b="1" dirty="0"/>
              <a:t>5. Testing</a:t>
            </a:r>
            <a:endParaRPr lang="en-GB" sz="2600" dirty="0"/>
          </a:p>
          <a:p>
            <a:pPr algn="just"/>
            <a:r>
              <a:rPr lang="en-GB" sz="2600" dirty="0"/>
              <a:t>Perform unit and integration testing to ensure smooth functionality.</a:t>
            </a:r>
          </a:p>
          <a:p>
            <a:pPr algn="just"/>
            <a:r>
              <a:rPr lang="en-GB" sz="2600" dirty="0"/>
              <a:t>Conduct user testing to verify ease of access and usability.</a:t>
            </a:r>
          </a:p>
          <a:p>
            <a:pPr algn="just"/>
            <a:endParaRPr lang="en-GB" sz="2600" dirty="0"/>
          </a:p>
          <a:p>
            <a:pPr algn="just">
              <a:buNone/>
            </a:pPr>
            <a:r>
              <a:rPr lang="en-GB" sz="2600" b="1" dirty="0"/>
              <a:t>6. Deployment &amp; Maintenance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600" dirty="0"/>
              <a:t>Deploy the system on a secure web server.</a:t>
            </a:r>
          </a:p>
          <a:p>
            <a:pPr algn="just"/>
            <a:r>
              <a:rPr lang="en-GB" sz="2600" dirty="0"/>
              <a:t>Provide updates based on user feedback and government policy changes.</a:t>
            </a:r>
          </a:p>
          <a:p>
            <a:pPr marL="0" indent="0" algn="just">
              <a:buNone/>
            </a:pPr>
            <a:endParaRPr lang="en-US" sz="26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468477"/>
            <a:ext cx="8686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4. Technology Selection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Frontend: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 React.js for a dynamic and responsive UI.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Backend: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 Node.js for handling requests and data processing.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Database: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 MongoDB for storing scheme details and user application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2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2EFFA-E8F8-8291-EA45-DF2E7B0B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                          </a:t>
            </a:r>
            <a:r>
              <a:rPr lang="en-US" sz="4400" b="1" dirty="0"/>
              <a:t>   THANK YOU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049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Problem</a:t>
            </a:r>
            <a:r>
              <a:rPr b="1"/>
              <a:t> Statement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51905" y="1597306"/>
            <a:ext cx="7703327" cy="3311849"/>
          </a:xfrm>
        </p:spPr>
        <p:txBody>
          <a:bodyPr/>
          <a:lstStyle/>
          <a:p>
            <a:pPr marL="0" indent="0" algn="just">
              <a:buNone/>
            </a:pPr>
            <a:r>
              <a:rPr sz="2400" dirty="0"/>
              <a:t>How might you create a user-friendly software solution to map government schemes to beneficiaries</a:t>
            </a:r>
            <a:r>
              <a:rPr lang="en-US" sz="2400" dirty="0"/>
              <a:t> </a:t>
            </a:r>
            <a:r>
              <a:rPr sz="2400" dirty="0"/>
              <a:t>based on their socio-economic background? Ensure real-time access and a citizen-centric design for</a:t>
            </a:r>
            <a:r>
              <a:rPr lang="en-US" sz="2400" dirty="0"/>
              <a:t> </a:t>
            </a:r>
            <a:r>
              <a:rPr sz="2400" dirty="0"/>
              <a:t>efficient grievance redressal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844478"/>
          </a:xfrm>
        </p:spPr>
        <p:txBody>
          <a:bodyPr/>
          <a:lstStyle/>
          <a:p>
            <a:r>
              <a:rPr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57200" y="1119116"/>
            <a:ext cx="8229600" cy="500704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Government schemes are designed to uplift various sections of society  including socio-economically weaker </a:t>
            </a:r>
            <a:r>
              <a:rPr lang="en-US" sz="2400" dirty="0" err="1"/>
              <a:t>sections,farmers,students,and</a:t>
            </a:r>
            <a:r>
              <a:rPr lang="en-US" sz="2400" dirty="0"/>
              <a:t> women.</a:t>
            </a:r>
          </a:p>
          <a:p>
            <a:pPr algn="just"/>
            <a:r>
              <a:rPr lang="en-IN" sz="2400" dirty="0"/>
              <a:t>Beneficiaries face challenges are,</a:t>
            </a:r>
          </a:p>
          <a:p>
            <a:pPr marL="0" indent="0" algn="just">
              <a:buNone/>
            </a:pPr>
            <a:r>
              <a:rPr lang="en-IN" sz="2400" dirty="0" err="1"/>
              <a:t>i</a:t>
            </a:r>
            <a:r>
              <a:rPr lang="en-IN" sz="2400" dirty="0"/>
              <a:t>.    Many lack of awareness about available schemes</a:t>
            </a:r>
          </a:p>
          <a:p>
            <a:pPr marL="0" indent="0" algn="just">
              <a:buNone/>
            </a:pPr>
            <a:r>
              <a:rPr lang="en-IN" sz="2400" dirty="0"/>
              <a:t>ii.   Complex application processes</a:t>
            </a:r>
          </a:p>
          <a:p>
            <a:pPr marL="514350" indent="-514350" algn="just">
              <a:buAutoNum type="romanLcPeriod" startAt="3"/>
            </a:pPr>
            <a:r>
              <a:rPr lang="en-IN" sz="2400" dirty="0"/>
              <a:t>Difficulty in determining eligibility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IN" sz="2400" dirty="0"/>
              <a:t>Our platform aims to simplify the schemes discovery process by categorizing schemes into sectors such as</a:t>
            </a:r>
          </a:p>
          <a:p>
            <a:pPr marL="514350" indent="-514350" algn="just">
              <a:buNone/>
            </a:pPr>
            <a:r>
              <a:rPr lang="en-IN" sz="2400" dirty="0"/>
              <a:t>         1.Agriculture                               4.Employment</a:t>
            </a:r>
          </a:p>
          <a:p>
            <a:pPr marL="514350" indent="-514350" algn="just">
              <a:buNone/>
            </a:pPr>
            <a:r>
              <a:rPr lang="en-IN" sz="2400" dirty="0"/>
              <a:t>         2.Education                                 5.Healthcare</a:t>
            </a:r>
          </a:p>
          <a:p>
            <a:pPr marL="514350" indent="-514350" algn="just">
              <a:buNone/>
            </a:pPr>
            <a:r>
              <a:rPr lang="en-IN" sz="2400" dirty="0"/>
              <a:t>         3.Women Empowerment</a:t>
            </a:r>
          </a:p>
          <a:p>
            <a:pPr marL="514350" indent="-514350">
              <a:buNone/>
            </a:pPr>
            <a:endParaRPr lang="en-US" sz="2400" dirty="0"/>
          </a:p>
          <a:p>
            <a:pPr marL="457200" indent="-457200" algn="just">
              <a:buNone/>
            </a:pPr>
            <a:endParaRPr lang="en-IN" sz="2400" dirty="0"/>
          </a:p>
          <a:p>
            <a:pPr algn="just"/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01749" y="274638"/>
            <a:ext cx="7527851" cy="1143000"/>
          </a:xfrm>
        </p:spPr>
        <p:txBody>
          <a:bodyPr>
            <a:normAutofit/>
          </a:bodyPr>
          <a:lstStyle/>
          <a:p>
            <a:r>
              <a:rPr sz="4000" b="1"/>
              <a:t>Objective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57200" y="1261401"/>
            <a:ext cx="8229600" cy="4659174"/>
          </a:xfrm>
        </p:spPr>
        <p:txBody>
          <a:bodyPr/>
          <a:lstStyle/>
          <a:p>
            <a:pPr algn="just"/>
            <a:r>
              <a:rPr sz="2400" dirty="0">
                <a:ea typeface="Calibri"/>
                <a:cs typeface="Calibri"/>
              </a:rPr>
              <a:t>Develop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sz="2400" dirty="0">
                <a:ea typeface="Calibri"/>
                <a:cs typeface="Calibri"/>
              </a:rPr>
              <a:t>a citizen-friendly system to map schemes </a:t>
            </a:r>
            <a:r>
              <a:rPr lang="en-US" sz="2400" dirty="0">
                <a:ea typeface="Calibri"/>
                <a:cs typeface="Calibri"/>
              </a:rPr>
              <a:t>     </a:t>
            </a:r>
            <a:r>
              <a:rPr sz="2400" dirty="0">
                <a:ea typeface="Calibri"/>
                <a:cs typeface="Calibri"/>
              </a:rPr>
              <a:t>efficiently.</a:t>
            </a:r>
          </a:p>
          <a:p>
            <a:pPr algn="just"/>
            <a:r>
              <a:rPr sz="2400" dirty="0"/>
              <a:t>Provide real-time access to government benefits.</a:t>
            </a:r>
          </a:p>
          <a:p>
            <a:pPr algn="just"/>
            <a:r>
              <a:rPr sz="2400" dirty="0"/>
              <a:t>Ensure transparency and simplify grievance redressal.</a:t>
            </a:r>
            <a:endParaRPr lang="en-US" sz="2400" dirty="0"/>
          </a:p>
          <a:p>
            <a:pPr algn="just"/>
            <a:r>
              <a:rPr lang="en-US" sz="2400" dirty="0"/>
              <a:t>Enhance accessibility through a mobile-friendly and user-friendly interface</a:t>
            </a:r>
          </a:p>
          <a:p>
            <a:pPr algn="just"/>
            <a:r>
              <a:rPr lang="en-US" sz="2400" dirty="0"/>
              <a:t>Enable personalized recommendations based on socio-economic criteria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7325068" cy="1126554"/>
          </a:xfrm>
        </p:spPr>
        <p:txBody>
          <a:bodyPr>
            <a:normAutofit/>
          </a:bodyPr>
          <a:lstStyle/>
          <a:p>
            <a:r>
              <a:rPr sz="4000" b="1"/>
              <a:t>Existing System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34135" y="1600200"/>
            <a:ext cx="7752665" cy="4558855"/>
          </a:xfrm>
        </p:spPr>
        <p:txBody>
          <a:bodyPr>
            <a:normAutofit/>
          </a:bodyPr>
          <a:lstStyle/>
          <a:p>
            <a:pPr algn="just"/>
            <a:r>
              <a:rPr sz="2400" dirty="0"/>
              <a:t>Manual application process for schemes.</a:t>
            </a:r>
          </a:p>
          <a:p>
            <a:pPr algn="just"/>
            <a:r>
              <a:rPr sz="2400" dirty="0"/>
              <a:t>Lack of real-time tracking.</a:t>
            </a:r>
          </a:p>
          <a:p>
            <a:pPr algn="just"/>
            <a:r>
              <a:rPr sz="2400" dirty="0"/>
              <a:t>Citizens struggle to find relevant schemes.</a:t>
            </a:r>
          </a:p>
          <a:p>
            <a:pPr algn="just"/>
            <a:r>
              <a:rPr sz="2400" dirty="0"/>
              <a:t>Limited grievance resolution mechanisms.</a:t>
            </a:r>
            <a:endParaRPr lang="en-US" sz="2400" dirty="0"/>
          </a:p>
          <a:p>
            <a:pPr algn="just"/>
            <a:r>
              <a:rPr lang="en-US" sz="2400" dirty="0"/>
              <a:t>Overloaded with schemes – No clear categorization based on user needs (</a:t>
            </a:r>
            <a:r>
              <a:rPr lang="en-US" sz="2400" dirty="0" err="1"/>
              <a:t>Farmers,Women</a:t>
            </a:r>
            <a:r>
              <a:rPr lang="en-US" sz="2400" dirty="0"/>
              <a:t>, Students, etc.).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/>
              <a:t>Proposed</a:t>
            </a:r>
            <a:r>
              <a:rPr b="1" dirty="0"/>
              <a:t> System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 b="1" dirty="0"/>
              <a:t>Web-Based Platform for Tamil Nadu Schemes</a:t>
            </a:r>
          </a:p>
          <a:p>
            <a:pPr algn="just">
              <a:buNone/>
            </a:pPr>
            <a:r>
              <a:rPr lang="en-GB" sz="2400" dirty="0"/>
              <a:t>     A user-friendly online portal providing easy access to all Tamil Nadu government schemes.</a:t>
            </a:r>
          </a:p>
          <a:p>
            <a:pPr algn="just"/>
            <a:r>
              <a:rPr lang="en-GB" sz="2400" b="1" dirty="0"/>
              <a:t>Easy Navigation &amp; Search Filters</a:t>
            </a:r>
          </a:p>
          <a:p>
            <a:pPr algn="just">
              <a:buNone/>
            </a:pPr>
            <a:r>
              <a:rPr lang="en-GB" sz="2400" dirty="0"/>
              <a:t>     Simplified scheme discovery with category-based filters and keyword search.</a:t>
            </a:r>
          </a:p>
          <a:p>
            <a:pPr algn="just"/>
            <a:r>
              <a:rPr lang="en-GB" sz="2400" b="1" dirty="0"/>
              <a:t>Real-Time Updates &amp; Tracking</a:t>
            </a:r>
          </a:p>
          <a:p>
            <a:pPr algn="just">
              <a:buNone/>
            </a:pPr>
            <a:r>
              <a:rPr lang="en-GB" sz="2400" dirty="0"/>
              <a:t>     Applicants receive instant notifications on application status, ensuring transparency.</a:t>
            </a:r>
          </a:p>
          <a:p>
            <a:pPr algn="just"/>
            <a:r>
              <a:rPr lang="en-GB" sz="2400" b="1" dirty="0"/>
              <a:t>Mobile-Friendly Design</a:t>
            </a:r>
          </a:p>
          <a:p>
            <a:pPr algn="just">
              <a:buNone/>
            </a:pPr>
            <a:r>
              <a:rPr lang="en-GB" sz="2400" dirty="0"/>
              <a:t>     Accessible across </a:t>
            </a:r>
            <a:r>
              <a:rPr lang="en-GB" sz="2400" dirty="0" err="1"/>
              <a:t>smartphones</a:t>
            </a:r>
            <a:r>
              <a:rPr lang="en-GB" sz="2400" dirty="0"/>
              <a:t>, tablets, and desktops for wider reach.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5893"/>
            <a:ext cx="8229600" cy="4927105"/>
          </a:xfrm>
        </p:spPr>
        <p:txBody>
          <a:bodyPr>
            <a:normAutofit/>
          </a:bodyPr>
          <a:lstStyle/>
          <a:p>
            <a:r>
              <a:rPr lang="en-US" sz="2400" dirty="0"/>
              <a:t>User Registration &amp; Authentication  - Mobile/E-mail verification </a:t>
            </a:r>
          </a:p>
          <a:p>
            <a:r>
              <a:rPr lang="en-IN" sz="2400" dirty="0"/>
              <a:t>User Profile Management - Income level, </a:t>
            </a:r>
            <a:r>
              <a:rPr lang="en-IN" sz="2400" dirty="0" err="1"/>
              <a:t>Occupation,Age</a:t>
            </a:r>
            <a:endParaRPr lang="en-IN" sz="2400" dirty="0"/>
          </a:p>
          <a:p>
            <a:r>
              <a:rPr lang="en-IN" sz="2400" dirty="0"/>
              <a:t>Government Scheme Mapping - Education, Health, Employment, Agriculture</a:t>
            </a:r>
          </a:p>
          <a:p>
            <a:r>
              <a:rPr lang="en-IN" sz="2400" dirty="0"/>
              <a:t> Real-Time Eligibility Checking - </a:t>
            </a:r>
            <a:r>
              <a:rPr lang="en-US" sz="2400" dirty="0"/>
              <a:t>List of eligible schemes with direct apply option</a:t>
            </a:r>
          </a:p>
          <a:p>
            <a:r>
              <a:rPr lang="en-GB" sz="2400" dirty="0"/>
              <a:t>Grievances </a:t>
            </a:r>
            <a:r>
              <a:rPr lang="en-GB" sz="2400" dirty="0" err="1"/>
              <a:t>Redressal</a:t>
            </a:r>
            <a:r>
              <a:rPr lang="en-GB" sz="2400" dirty="0"/>
              <a:t> Systems-Allow users to submit complaints regarding scheme access or processing delays. 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Application &amp; Tracking - </a:t>
            </a:r>
            <a:r>
              <a:rPr lang="en-US" sz="2400" dirty="0"/>
              <a:t>Application status tracking (Pending, Approved, Rejected)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1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7EC64-35E1-D884-B614-873D8FEFB196}"/>
              </a:ext>
            </a:extLst>
          </p:cNvPr>
          <p:cNvSpPr txBox="1"/>
          <p:nvPr/>
        </p:nvSpPr>
        <p:spPr>
          <a:xfrm>
            <a:off x="4803494" y="347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B2AA10-C23C-F2FC-AE42-29E2715291FF}"/>
              </a:ext>
            </a:extLst>
          </p:cNvPr>
          <p:cNvSpPr txBox="1"/>
          <p:nvPr/>
        </p:nvSpPr>
        <p:spPr>
          <a:xfrm>
            <a:off x="2095018" y="419832"/>
            <a:ext cx="49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</a:t>
            </a:r>
            <a:r>
              <a:rPr lang="en-US" sz="4000" b="1" dirty="0"/>
              <a:t>Implementation</a:t>
            </a:r>
            <a:endParaRPr lang="en-IN" sz="4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8" y="40888"/>
            <a:ext cx="7842384" cy="1105524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/>
              <a:t>Methodology</a:t>
            </a:r>
            <a:br>
              <a:rPr lang="en-US" b="1" dirty="0"/>
            </a:br>
            <a:r>
              <a:rPr lang="en-US" b="1" dirty="0"/>
              <a:t>1.</a:t>
            </a:r>
            <a:r>
              <a:rPr lang="en-US" sz="3600" b="1" dirty="0"/>
              <a:t>Data Collection: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14363"/>
              </p:ext>
            </p:extLst>
          </p:nvPr>
        </p:nvGraphicFramePr>
        <p:xfrm>
          <a:off x="318977" y="1324817"/>
          <a:ext cx="8565716" cy="549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26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85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70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8749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 Empowerment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5009">
                <a:tc>
                  <a:txBody>
                    <a:bodyPr/>
                    <a:lstStyle/>
                    <a:p>
                      <a:r>
                        <a:rPr lang="en-US" dirty="0" err="1"/>
                        <a:t>Naan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Mudhalvan</a:t>
                      </a:r>
                      <a:r>
                        <a:rPr lang="en-US" dirty="0"/>
                        <a:t>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Girl</a:t>
                      </a:r>
                      <a:r>
                        <a:rPr lang="en-US" baseline="0" dirty="0"/>
                        <a:t> child protection 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Differently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abled</a:t>
                      </a:r>
                      <a:r>
                        <a:rPr lang="en-US" baseline="0" dirty="0"/>
                        <a:t> pension 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of</a:t>
                      </a:r>
                      <a:r>
                        <a:rPr lang="en-US" baseline="0" dirty="0"/>
                        <a:t> value addition 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Amma</a:t>
                      </a:r>
                      <a:r>
                        <a:rPr lang="en-US" dirty="0"/>
                        <a:t> two wheeler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5447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r>
                        <a:rPr lang="en-US" baseline="0" dirty="0"/>
                        <a:t>  Education 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Transgender pension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Tamilnadu</a:t>
                      </a:r>
                      <a:r>
                        <a:rPr lang="en-US" dirty="0"/>
                        <a:t> unemployment assistant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Chief minister’s scheme of solar powered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Dr.Muthulakshmi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reddy</a:t>
                      </a:r>
                      <a:r>
                        <a:rPr lang="en-US" dirty="0"/>
                        <a:t> maternity benefit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3053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matric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schlorship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Marriage Assistance</a:t>
                      </a:r>
                      <a:r>
                        <a:rPr lang="en-US" baseline="0" dirty="0"/>
                        <a:t> scheme for women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TIIC Government subsidy loan for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Seed production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 institute of development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91426">
                <a:tc>
                  <a:txBody>
                    <a:bodyPr/>
                    <a:lstStyle/>
                    <a:p>
                      <a:r>
                        <a:rPr lang="en-US" dirty="0"/>
                        <a:t>Tamil </a:t>
                      </a:r>
                      <a:r>
                        <a:rPr lang="en-US" dirty="0" err="1"/>
                        <a:t>pudhalvan</a:t>
                      </a:r>
                      <a:r>
                        <a:rPr lang="en-US" dirty="0"/>
                        <a:t>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Assistance to Differently abled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Unemployment</a:t>
                      </a:r>
                      <a:r>
                        <a:rPr lang="en-US" baseline="0" dirty="0"/>
                        <a:t> youth Employment Generation </a:t>
                      </a:r>
                      <a:r>
                        <a:rPr lang="en-US" baseline="0" dirty="0" err="1"/>
                        <a:t>programme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Kudimaramath</a:t>
                      </a:r>
                      <a:r>
                        <a:rPr lang="en-US" dirty="0"/>
                        <a:t>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Thalikku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thangam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thittam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57200" y="871870"/>
            <a:ext cx="8229600" cy="5858539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9600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endParaRPr lang="en-US" sz="9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397000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SCHEME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69891"/>
              </p:ext>
            </p:extLst>
          </p:nvPr>
        </p:nvGraphicFramePr>
        <p:xfrm>
          <a:off x="669852" y="244548"/>
          <a:ext cx="8016948" cy="658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3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2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2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8605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SCHEME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6441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Mudhalvan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)Age:18</a:t>
                      </a:r>
                      <a:r>
                        <a:rPr lang="en-US" baseline="0" dirty="0"/>
                        <a:t> and above</a:t>
                      </a:r>
                    </a:p>
                    <a:p>
                      <a:r>
                        <a:rPr lang="en-US" baseline="0" dirty="0"/>
                        <a:t>ii)TN Residents only</a:t>
                      </a:r>
                    </a:p>
                    <a:p>
                      <a:r>
                        <a:rPr lang="en-US" baseline="0" dirty="0"/>
                        <a:t>iii)Students prepare for competitive exam like SSC,IBPS AND Railways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5844"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Girl child protection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)One or two girl children</a:t>
                      </a:r>
                    </a:p>
                    <a:p>
                      <a:r>
                        <a:rPr lang="en-US" dirty="0"/>
                        <a:t>ii)Family income below ₹72000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4564">
                <a:tc>
                  <a:txBody>
                    <a:bodyPr/>
                    <a:lstStyle/>
                    <a:p>
                      <a:r>
                        <a:rPr lang="en-US" dirty="0"/>
                        <a:t>Agricultural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National</a:t>
                      </a:r>
                      <a:r>
                        <a:rPr lang="en-US" baseline="0" dirty="0"/>
                        <a:t> Agriculture Development </a:t>
                      </a:r>
                      <a:r>
                        <a:rPr lang="en-US" baseline="0" dirty="0" err="1"/>
                        <a:t>programme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)All farmers are eligible</a:t>
                      </a:r>
                    </a:p>
                    <a:p>
                      <a:r>
                        <a:rPr lang="en-US" dirty="0"/>
                        <a:t>ii)</a:t>
                      </a:r>
                      <a:r>
                        <a:rPr lang="en-US" dirty="0" err="1"/>
                        <a:t>Small,Marginal,SC</a:t>
                      </a:r>
                      <a:r>
                        <a:rPr lang="en-US" dirty="0"/>
                        <a:t>/ST</a:t>
                      </a:r>
                      <a:r>
                        <a:rPr lang="en-US" baseline="0" dirty="0"/>
                        <a:t> women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45844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Tamilnadu</a:t>
                      </a:r>
                      <a:r>
                        <a:rPr lang="en-US" dirty="0"/>
                        <a:t> Unemployment Assistant Scheme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)TN</a:t>
                      </a:r>
                      <a:r>
                        <a:rPr lang="en-US" baseline="0" dirty="0"/>
                        <a:t> Residents only</a:t>
                      </a:r>
                    </a:p>
                    <a:p>
                      <a:r>
                        <a:rPr lang="en-US" baseline="0" dirty="0"/>
                        <a:t>ii)Income  below ₹72000</a:t>
                      </a:r>
                    </a:p>
                    <a:p>
                      <a:r>
                        <a:rPr lang="en-US" baseline="0" dirty="0"/>
                        <a:t>iii)Age limit:40 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04564">
                <a:tc>
                  <a:txBody>
                    <a:bodyPr/>
                    <a:lstStyle/>
                    <a:p>
                      <a:r>
                        <a:rPr lang="en-US" dirty="0"/>
                        <a:t>Women Empowerment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Amma</a:t>
                      </a:r>
                      <a:r>
                        <a:rPr lang="en-US" baseline="0" dirty="0"/>
                        <a:t> two wheeler 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)Working women only</a:t>
                      </a:r>
                    </a:p>
                    <a:p>
                      <a:r>
                        <a:rPr lang="en-US" dirty="0"/>
                        <a:t>ii)50% of subsidy with ₹25000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718</Words>
  <Application>Microsoft Office PowerPoint</Application>
  <PresentationFormat>On-screen Show (4:3)</PresentationFormat>
  <Paragraphs>156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       NAMMA TN SCHEMES</vt:lpstr>
      <vt:lpstr>Problem Statement</vt:lpstr>
      <vt:lpstr>Introduction</vt:lpstr>
      <vt:lpstr>Objective</vt:lpstr>
      <vt:lpstr>Existing System</vt:lpstr>
      <vt:lpstr>Proposed System</vt:lpstr>
      <vt:lpstr>PowerPoint Presentation</vt:lpstr>
      <vt:lpstr>Methodology 1.Data Collection:</vt:lpstr>
      <vt:lpstr>PowerPoint Presentation</vt:lpstr>
      <vt:lpstr>2.System Design: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NAMMA TN SCHEMES</dc:title>
  <dc:creator>Acer</dc:creator>
  <dc:description>generated using python-pptx</dc:description>
  <cp:lastModifiedBy>lenovo</cp:lastModifiedBy>
  <cp:revision>51</cp:revision>
  <dcterms:created xsi:type="dcterms:W3CDTF">2013-01-27T09:14:16Z</dcterms:created>
  <dcterms:modified xsi:type="dcterms:W3CDTF">2025-03-14T05:21:15Z</dcterms:modified>
</cp:coreProperties>
</file>