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4A0C-481F-B974-C197-BA35C2110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414CC-1944-A35C-F052-F5C316E9F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6EBCD-9749-3FD6-0913-EC2C509B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05A-B0D7-4338-B0E1-326FC133E03B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2AED-BFE3-CCAB-FFC0-1896C652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BD220-2987-A0F8-EE3D-1E1D07DD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B133-C119-4640-8E2C-1156997E7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4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F41F-4D57-1FFA-655F-DB2ED5B0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F576A-DB5B-647F-F85B-98F23A58B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99D8C-230F-ACB0-7468-709D83F9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05A-B0D7-4338-B0E1-326FC133E03B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9C0EB-B08D-5D2B-CF10-EF6908E8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B7D09-8D70-C6A2-C8CD-A619DF9B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B133-C119-4640-8E2C-1156997E7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17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49A79-8FF8-9125-F885-733DA2408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DC4B8-E9AE-526D-67EB-0127CF775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40AF2-A4DA-5E2B-2EB9-DCBD0482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05A-B0D7-4338-B0E1-326FC133E03B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67A72-7898-FB3C-198A-D663B92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D6EE-86B2-5351-4855-DC7619D6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B133-C119-4640-8E2C-1156997E7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9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CA3A-16EE-38F5-FD4B-35EBA4C8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5A27-36C7-6FE6-4CF7-372E9DE6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C6BF4-B91F-07DA-4A37-E1CFF1F8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05A-B0D7-4338-B0E1-326FC133E03B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99290-AEE7-46CF-0AC9-CC84C95C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6CA5D-055A-2012-C30A-4EBBFA53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B133-C119-4640-8E2C-1156997E7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67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8932-70E4-D1D6-1895-E3493137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1FD74-318B-C0E1-46C1-6938E6999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963D7-D7DE-CDF5-33E6-9900298F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05A-B0D7-4338-B0E1-326FC133E03B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E0CCF-C87B-C3D5-8D03-2FFAF8D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0A7A1-C4EC-2425-A23C-BDB94EA7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B133-C119-4640-8E2C-1156997E7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55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76F5-CC58-A087-F75D-98D23CED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CDC-D0F5-C4F2-BEC8-5D30C2750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C335B-4461-C89B-8ADC-069A0368E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70381-4A80-4DF8-7058-9F015D1B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05A-B0D7-4338-B0E1-326FC133E03B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06FCD-62D4-5808-0AC8-D86CCAE0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DE5D2-EF8A-E6E3-F33D-A790E02A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B133-C119-4640-8E2C-1156997E7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45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C936-B30F-375C-6A4F-4DA902A5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28815-FB6D-6C71-811D-A7BA3AFDC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0F94-6363-B799-A72C-EB5DEEE0D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CCE70-3539-FA1C-1D5F-9D4B1D8A1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99F0C-0077-B23F-1C22-D26113984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7E0BB-D8BC-F381-AF1F-49848BFB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05A-B0D7-4338-B0E1-326FC133E03B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06222-8065-5F4B-E0B4-324167E7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00565-4F6D-759F-062D-B5EDA4E7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B133-C119-4640-8E2C-1156997E7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78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C28-E202-C745-9669-CE2E1C75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00E57-2286-D466-5FC7-679893C1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05A-B0D7-4338-B0E1-326FC133E03B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15077-F7E0-F4EC-C9A9-E76122D5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7BA63-F93E-45BB-1962-BD123809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B133-C119-4640-8E2C-1156997E7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12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CF842-E1EA-96DA-62EF-E0C4A025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05A-B0D7-4338-B0E1-326FC133E03B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23165-DCB4-6E2C-DBB9-38BCE432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C5936-05A8-84AB-4B0E-3BEAB35D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B133-C119-4640-8E2C-1156997E7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8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BC97-A071-8B8E-0B7B-8ADFD049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0E3D-1E57-3B58-23F7-05C4F870B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3938A-64A3-A9BF-FDF8-7F15F2A93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5CEDD-3F5C-04B7-9409-E3453F88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05A-B0D7-4338-B0E1-326FC133E03B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395D9-F845-55A1-9CC7-6729BA0B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09FDC-A72E-8FBD-5383-0A9EAF39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B133-C119-4640-8E2C-1156997E7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48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22A3-1661-B205-CF71-CF28B762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DA1BE-280D-F6BF-72E0-70E62452F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FA257-25D3-07EF-9048-2B02633F3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C9BB4-D06C-F6E6-3279-F31A9640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05A-B0D7-4338-B0E1-326FC133E03B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A8103-1764-64C2-AB45-BD1AC73B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7DD20-774A-B491-6D2C-B7F13DCE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B133-C119-4640-8E2C-1156997E7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54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B70A4-FA23-8507-AD9C-376D90772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976EA-13AA-F93F-1DB3-ED1331DE8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ECE4A-123C-2AD1-AF68-1FA0A1F3A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F05A-B0D7-4338-B0E1-326FC133E03B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2F858-336A-12FB-DA56-B1E553AE3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AC9D5-4D55-8907-10A5-3334B6C53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BB133-C119-4640-8E2C-1156997E7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5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8AC2-430A-1F65-F794-4D81B6F5B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Project 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DC416-9BC8-57E5-6124-1244C6A63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u="sng" dirty="0">
                <a:solidFill>
                  <a:srgbClr val="00B0F0"/>
                </a:solidFill>
              </a:rPr>
              <a:t>Making of a Simple calculator using python GUI</a:t>
            </a:r>
          </a:p>
        </p:txBody>
      </p:sp>
    </p:spTree>
    <p:extLst>
      <p:ext uri="{BB962C8B-B14F-4D97-AF65-F5344CB8AC3E}">
        <p14:creationId xmlns:p14="http://schemas.microsoft.com/office/powerpoint/2010/main" val="416484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FF1F-F288-99CC-4E77-ED51B139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Code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CCC4C-A4B4-0F9F-D943-EF31D646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operator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input_value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buttonClear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operator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input_value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buttonEqual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operator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input_value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92465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5542D0-8EB4-EF62-C6C1-E36211469339}"/>
              </a:ext>
            </a:extLst>
          </p:cNvPr>
          <p:cNvSpPr txBox="1"/>
          <p:nvPr/>
        </p:nvSpPr>
        <p:spPr>
          <a:xfrm>
            <a:off x="3048000" y="-6945293"/>
            <a:ext cx="6096000" cy="20753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"Calculator"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input_value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StringVar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display_text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"arial,20,""bold"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textvariable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input_value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insertwidth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"light green"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display_text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columnspan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Row 1 7 8 9 +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btn_7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btn_7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btn_add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btn_add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Row 2 4 5 6 -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btn_sub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btn_sub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Row 3 1 2 3 *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btn_mul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btn_mul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Row 4 0 c = /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btn_clear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buttonClear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btn_clear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btn_equal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buttonEqual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btn_equal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black"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btn_div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6333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9D3FF-D1DE-D188-3C09-4A143857B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"/>
            <a:ext cx="12192000" cy="68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C0D9-B3BC-11CF-011B-DC4BA8BA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77" y="19972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552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1053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Arial Black</vt:lpstr>
      <vt:lpstr>Calibri</vt:lpstr>
      <vt:lpstr>Calibri Light</vt:lpstr>
      <vt:lpstr>Consolas</vt:lpstr>
      <vt:lpstr>Office Theme</vt:lpstr>
      <vt:lpstr>Project 1</vt:lpstr>
      <vt:lpstr>Code to run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subha manna</dc:creator>
  <cp:lastModifiedBy>subha manna</cp:lastModifiedBy>
  <cp:revision>2</cp:revision>
  <dcterms:created xsi:type="dcterms:W3CDTF">2025-02-16T10:38:35Z</dcterms:created>
  <dcterms:modified xsi:type="dcterms:W3CDTF">2025-02-16T10:52:59Z</dcterms:modified>
</cp:coreProperties>
</file>