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 varScale="1">
        <p:scale>
          <a:sx n="118" d="100"/>
          <a:sy n="118" d="100"/>
        </p:scale>
        <p:origin x="208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E9B03-8E1A-2DD6-CA04-609952011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DE78C-8C7C-CBB0-EC5F-7E3A4B04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30FC-601F-A12D-E4C7-860E0A3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AEA33-1AA0-9887-0E94-7085D3B0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F97A-D54B-756B-2201-47540756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1982-1B21-5D03-4ABD-AB6C262F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2CF17-A81F-D7F2-B387-72A25576C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F57D-ADB6-EB3D-BD7B-4F0BF078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AB74-251E-634C-9753-2F931CE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E464-80F8-C5A7-C92C-CE183EC5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643D-A9AA-594E-0B1C-2F31E86A2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653DF-F519-05DE-BF0A-6D9D4EA2A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7F1A-EBFE-12B6-A1FB-D39144AD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C5FA8-E9E2-0ACE-C4FC-09749B8C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136E-6157-046B-C401-EF3E568C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4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0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4683-CAC4-33AD-2903-1EEE8CBA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3111-48D8-768B-AE6D-E6B7AEE61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E47E-E72A-CE29-5EA5-5A504BD0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945F-77BC-D663-4F66-1F945455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D04E9-C963-78D0-2455-6AB564F5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320D-F9DF-AE28-B9D7-8A0B130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DD5A-14A2-3B8A-2FD4-B4B77163D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5B91-652B-72F5-C42F-8E6445A2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CF9E-47D5-753F-57C8-95FF5C0C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88D4-9DF1-AF9B-22B0-AEDB57ED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C91-6885-3BAA-500F-4418ADF7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9859-4D44-427F-C9AB-84F510CEF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85A46-EF97-CF57-D91A-8C1052D4E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8BEDF-5DC0-75B0-B7E6-7A4AB99D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20EC9-FEE3-D6E4-ACE5-5D96ABC1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839D-875F-71D9-DE83-4164E4D8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1AD3-A929-7088-6591-6A07938E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139A3-6CEB-1645-7880-BD153CE2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C7F8-127C-0132-0C62-FC11B71BE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8CC18-E98D-EF2F-81F6-9BF52FFC2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7D8A2-2E13-B26B-BF70-9B76B29A3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618C2-200F-98CC-664A-6418B46B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23522-CDD8-75C1-5495-994F14F2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9D621-FD56-8C40-F3EC-8BC87C62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6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877E-9F24-DE3E-544C-BC56FB5C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83AF-0609-5594-8842-05C1D9EB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7F594-DA85-284C-761C-1D0E0387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AAB69-9923-51F4-0D15-26463374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A04E4-A23F-67C9-BA8A-C0FFCBF4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8E5A2-3D36-C67A-7597-9D39ED9A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294A-E417-F0DC-437B-B7A05743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9465-3BF7-31AC-AA33-A23533E8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4EB4-9358-468F-CBFE-E6176B17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E8BAA-3AB9-56D9-8342-CE18268A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7E2F-B42D-AE78-9938-6F0488BC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A4F88-C378-053D-A671-C85982BA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75432-0BE9-914E-6D8B-A316BE46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75EA-64B6-B27A-39A7-2CCBC603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51759-60C9-37AB-3D9C-DA228CF84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022B7-C54A-FD07-375F-7EEBAE4ED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8DD9-4885-5FBE-0E25-051C8A71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17021-EDE4-0EDC-FB8C-29F11E67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8DF5-F1DB-970E-B63A-C77C21D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FF999-0797-D54B-A7F2-355C5DE9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BAB5-0A99-04F2-28A5-652FDC270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C063-FD14-B611-5C50-7B15889B8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CBCB2-EFD5-5F40-B146-8073D1C2C35E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7E8F-797C-B334-9A0C-212D75EB1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62E4-8E1D-B968-8A9D-9B9ACF8E1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E301-5D7F-B74C-8DBF-6B4DD3EC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C457369-13F0-B2DD-2E1D-2D47D88B6099}"/>
              </a:ext>
            </a:extLst>
          </p:cNvPr>
          <p:cNvGrpSpPr/>
          <p:nvPr/>
        </p:nvGrpSpPr>
        <p:grpSpPr>
          <a:xfrm>
            <a:off x="304715" y="168382"/>
            <a:ext cx="12080880" cy="6521236"/>
            <a:chOff x="337372" y="-693"/>
            <a:chExt cx="12080880" cy="652123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673403-5991-A6E9-6956-76F69886BFEA}"/>
                </a:ext>
              </a:extLst>
            </p:cNvPr>
            <p:cNvGrpSpPr/>
            <p:nvPr/>
          </p:nvGrpSpPr>
          <p:grpSpPr>
            <a:xfrm>
              <a:off x="337372" y="348298"/>
              <a:ext cx="11549827" cy="6172245"/>
              <a:chOff x="337372" y="348298"/>
              <a:chExt cx="11549827" cy="61722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8D72CD0-AECD-FDF8-87C1-0E60B4443D96}"/>
                  </a:ext>
                </a:extLst>
              </p:cNvPr>
              <p:cNvGrpSpPr/>
              <p:nvPr/>
            </p:nvGrpSpPr>
            <p:grpSpPr>
              <a:xfrm>
                <a:off x="337372" y="348298"/>
                <a:ext cx="11549827" cy="6172245"/>
                <a:chOff x="455630" y="1619268"/>
                <a:chExt cx="11380770" cy="5005369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7E122A8-7521-EC87-30D6-9A5F013BB01D}"/>
                    </a:ext>
                  </a:extLst>
                </p:cNvPr>
                <p:cNvSpPr/>
                <p:nvPr/>
              </p:nvSpPr>
              <p:spPr>
                <a:xfrm>
                  <a:off x="455630" y="1619268"/>
                  <a:ext cx="11380770" cy="5005369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 tIns="9144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AWS Cloud</a:t>
                  </a:r>
                </a:p>
              </p:txBody>
            </p:sp>
            <p:pic>
              <p:nvPicPr>
                <p:cNvPr id="7" name="Graphic 6">
                  <a:extLst>
                    <a:ext uri="{FF2B5EF4-FFF2-40B4-BE49-F238E27FC236}">
                      <a16:creationId xmlns:a16="http://schemas.microsoft.com/office/drawing/2014/main" id="{1AB31ADD-C6A6-2EAF-3F62-F0FAF242B0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/>
              </p:blipFill>
              <p:spPr>
                <a:xfrm>
                  <a:off x="455630" y="1619268"/>
                  <a:ext cx="280970" cy="280970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B55671-C55D-B88B-01F1-FAF9A723F3C3}"/>
                  </a:ext>
                </a:extLst>
              </p:cNvPr>
              <p:cNvSpPr/>
              <p:nvPr/>
            </p:nvSpPr>
            <p:spPr>
              <a:xfrm>
                <a:off x="623006" y="779621"/>
                <a:ext cx="11046479" cy="5439909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B03035F6-9DCB-3DC8-0CC5-F1BF732B4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2516" y="783402"/>
                <a:ext cx="391812" cy="416989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85EAA97-5A43-FB01-8B93-4D0C93050A8D}"/>
                  </a:ext>
                </a:extLst>
              </p:cNvPr>
              <p:cNvSpPr/>
              <p:nvPr/>
            </p:nvSpPr>
            <p:spPr>
              <a:xfrm>
                <a:off x="1160462" y="1289733"/>
                <a:ext cx="9278938" cy="4777760"/>
              </a:xfrm>
              <a:prstGeom prst="rect">
                <a:avLst/>
              </a:prstGeom>
              <a:noFill/>
              <a:ln w="12700">
                <a:solidFill>
                  <a:srgbClr val="1E8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VPC</a:t>
                </a:r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A09F35E3-3009-9686-33B8-A2F19C29A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60463" y="1291322"/>
                <a:ext cx="381000" cy="381000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795D8E4-BB11-34BF-91F7-E9EC7491D990}"/>
                  </a:ext>
                </a:extLst>
              </p:cNvPr>
              <p:cNvGrpSpPr/>
              <p:nvPr/>
            </p:nvGrpSpPr>
            <p:grpSpPr>
              <a:xfrm>
                <a:off x="1808923" y="1672321"/>
                <a:ext cx="3633934" cy="1756679"/>
                <a:chOff x="1808923" y="1672321"/>
                <a:chExt cx="3775448" cy="223564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AC43696-4A09-1482-3D3D-A0F489E7F3FA}"/>
                    </a:ext>
                  </a:extLst>
                </p:cNvPr>
                <p:cNvSpPr/>
                <p:nvPr/>
              </p:nvSpPr>
              <p:spPr>
                <a:xfrm>
                  <a:off x="1808923" y="1672321"/>
                  <a:ext cx="3775448" cy="2235649"/>
                </a:xfrm>
                <a:prstGeom prst="rect">
                  <a:avLst/>
                </a:prstGeom>
                <a:solidFill>
                  <a:srgbClr val="007CBC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5B9CD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Private subnet</a:t>
                  </a:r>
                </a:p>
              </p:txBody>
            </p:sp>
            <p:pic>
              <p:nvPicPr>
                <p:cNvPr id="17" name="Graphic 16">
                  <a:extLst>
                    <a:ext uri="{FF2B5EF4-FFF2-40B4-BE49-F238E27FC236}">
                      <a16:creationId xmlns:a16="http://schemas.microsoft.com/office/drawing/2014/main" id="{2606032D-D62D-C01E-333F-198E90C9E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3685" y="1673910"/>
                  <a:ext cx="381000" cy="381000"/>
                </a:xfrm>
                <a:prstGeom prst="rect">
                  <a:avLst/>
                </a:prstGeom>
              </p:spPr>
            </p:pic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0491E5-D887-6AF2-7E8E-E8C4A1E25A8D}"/>
                  </a:ext>
                </a:extLst>
              </p:cNvPr>
              <p:cNvSpPr/>
              <p:nvPr/>
            </p:nvSpPr>
            <p:spPr>
              <a:xfrm>
                <a:off x="6232832" y="1672321"/>
                <a:ext cx="3668483" cy="1756679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3E1C15A3-26F4-9E3D-8D41-52DEEB068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237595" y="1673909"/>
                <a:ext cx="381000" cy="381000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62E26CE-2E28-A4C5-2339-3C818AFDC124}"/>
                  </a:ext>
                </a:extLst>
              </p:cNvPr>
              <p:cNvGrpSpPr/>
              <p:nvPr/>
            </p:nvGrpSpPr>
            <p:grpSpPr>
              <a:xfrm>
                <a:off x="1774373" y="3712527"/>
                <a:ext cx="3668483" cy="1855740"/>
                <a:chOff x="1774373" y="3712527"/>
                <a:chExt cx="3668483" cy="185574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67A23F-C3BE-5E7E-1521-04AA0B71E22D}"/>
                    </a:ext>
                  </a:extLst>
                </p:cNvPr>
                <p:cNvSpPr/>
                <p:nvPr/>
              </p:nvSpPr>
              <p:spPr>
                <a:xfrm>
                  <a:off x="1774373" y="3712527"/>
                  <a:ext cx="3668483" cy="18557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25" name="Graphic 24">
                  <a:extLst>
                    <a:ext uri="{FF2B5EF4-FFF2-40B4-BE49-F238E27FC236}">
                      <a16:creationId xmlns:a16="http://schemas.microsoft.com/office/drawing/2014/main" id="{CAAA5024-A16F-2BFD-DCAC-E989A8593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009" y="3714115"/>
                  <a:ext cx="381000" cy="3810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2DF6850-D7CD-680D-26EF-569CEC7DA121}"/>
                  </a:ext>
                </a:extLst>
              </p:cNvPr>
              <p:cNvGrpSpPr/>
              <p:nvPr/>
            </p:nvGrpSpPr>
            <p:grpSpPr>
              <a:xfrm>
                <a:off x="6232832" y="3712527"/>
                <a:ext cx="3668483" cy="1855740"/>
                <a:chOff x="1774373" y="3712527"/>
                <a:chExt cx="3668483" cy="185574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B8E1999-E426-350E-51D6-4C262BB92241}"/>
                    </a:ext>
                  </a:extLst>
                </p:cNvPr>
                <p:cNvSpPr/>
                <p:nvPr/>
              </p:nvSpPr>
              <p:spPr>
                <a:xfrm>
                  <a:off x="1774373" y="3712527"/>
                  <a:ext cx="3668483" cy="1855740"/>
                </a:xfrm>
                <a:prstGeom prst="rect">
                  <a:avLst/>
                </a:prstGeom>
                <a:solidFill>
                  <a:srgbClr val="1D8900">
                    <a:alpha val="9804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502920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rgbClr val="1E89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Public subnet</a:t>
                  </a:r>
                </a:p>
              </p:txBody>
            </p:sp>
            <p:pic>
              <p:nvPicPr>
                <p:cNvPr id="29" name="Graphic 28">
                  <a:extLst>
                    <a:ext uri="{FF2B5EF4-FFF2-40B4-BE49-F238E27FC236}">
                      <a16:creationId xmlns:a16="http://schemas.microsoft.com/office/drawing/2014/main" id="{0843FDA3-6740-9F63-A6ED-C0B9E3B31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75009" y="3714115"/>
                  <a:ext cx="381000" cy="381000"/>
                </a:xfrm>
                <a:prstGeom prst="rect">
                  <a:avLst/>
                </a:prstGeom>
              </p:spPr>
            </p:pic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C8DD714-287D-0FAC-ECAB-EF2D65583FAC}"/>
                  </a:ext>
                </a:extLst>
              </p:cNvPr>
              <p:cNvSpPr/>
              <p:nvPr/>
            </p:nvSpPr>
            <p:spPr>
              <a:xfrm>
                <a:off x="1661206" y="1006704"/>
                <a:ext cx="3911008" cy="4852061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A5E4BC3-58F3-F796-6CB3-58ED19C7E4B7}"/>
                  </a:ext>
                </a:extLst>
              </p:cNvPr>
              <p:cNvSpPr/>
              <p:nvPr/>
            </p:nvSpPr>
            <p:spPr>
              <a:xfrm>
                <a:off x="6096000" y="991896"/>
                <a:ext cx="3911008" cy="4866869"/>
              </a:xfrm>
              <a:prstGeom prst="rect">
                <a:avLst/>
              </a:prstGeom>
              <a:noFill/>
              <a:ln w="12700">
                <a:solidFill>
                  <a:srgbClr val="5B9CD5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Availability Zone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F59578-06F6-133D-5471-AAEA6F73FB58}"/>
                  </a:ext>
                </a:extLst>
              </p:cNvPr>
              <p:cNvSpPr txBox="1"/>
              <p:nvPr/>
            </p:nvSpPr>
            <p:spPr>
              <a:xfrm>
                <a:off x="1466940" y="627584"/>
                <a:ext cx="1088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us-east-1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195D70-641B-7D26-9204-6FD89C7F5B15}"/>
                </a:ext>
              </a:extLst>
            </p:cNvPr>
            <p:cNvSpPr txBox="1"/>
            <p:nvPr/>
          </p:nvSpPr>
          <p:spPr>
            <a:xfrm>
              <a:off x="4119053" y="842713"/>
              <a:ext cx="973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C4AA09-4A2F-91B0-448F-4D92CA44DF47}"/>
                </a:ext>
              </a:extLst>
            </p:cNvPr>
            <p:cNvSpPr txBox="1"/>
            <p:nvPr/>
          </p:nvSpPr>
          <p:spPr>
            <a:xfrm>
              <a:off x="8676939" y="849267"/>
              <a:ext cx="9825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us-east-1b</a:t>
              </a:r>
            </a:p>
          </p:txBody>
        </p:sp>
        <p:pic>
          <p:nvPicPr>
            <p:cNvPr id="37" name="Graphic 17">
              <a:extLst>
                <a:ext uri="{FF2B5EF4-FFF2-40B4-BE49-F238E27FC236}">
                  <a16:creationId xmlns:a16="http://schemas.microsoft.com/office/drawing/2014/main" id="{178A1562-9212-1694-266C-CDC08DEAE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9996" y="409511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3D31A471-5B2A-CA2F-7601-DA2797004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15110" y="4888636"/>
              <a:ext cx="16328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CloudWatch</a:t>
              </a:r>
            </a:p>
          </p:txBody>
        </p:sp>
        <p:sp>
          <p:nvSpPr>
            <p:cNvPr id="39" name="TextBox 16">
              <a:extLst>
                <a:ext uri="{FF2B5EF4-FFF2-40B4-BE49-F238E27FC236}">
                  <a16:creationId xmlns:a16="http://schemas.microsoft.com/office/drawing/2014/main" id="{3AA624D8-1497-2CA7-E429-14E159826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3352" y="3098825"/>
              <a:ext cx="11874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Alarm</a:t>
              </a:r>
            </a:p>
          </p:txBody>
        </p:sp>
        <p:pic>
          <p:nvPicPr>
            <p:cNvPr id="40" name="Graphic 6">
              <a:extLst>
                <a:ext uri="{FF2B5EF4-FFF2-40B4-BE49-F238E27FC236}">
                  <a16:creationId xmlns:a16="http://schemas.microsoft.com/office/drawing/2014/main" id="{91B1CE37-46BB-834E-C9DB-8524E0A60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678" y="272263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Graphic 24">
              <a:extLst>
                <a:ext uri="{FF2B5EF4-FFF2-40B4-BE49-F238E27FC236}">
                  <a16:creationId xmlns:a16="http://schemas.microsoft.com/office/drawing/2014/main" id="{6713FF6C-FD81-F15B-8887-A2E35BF6B6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5600" y="129132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9">
              <a:extLst>
                <a:ext uri="{FF2B5EF4-FFF2-40B4-BE49-F238E27FC236}">
                  <a16:creationId xmlns:a16="http://schemas.microsoft.com/office/drawing/2014/main" id="{EFA2AF5A-895B-C49F-B63B-74D6DB9CA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0365" y="1997408"/>
              <a:ext cx="16217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  <p:pic>
          <p:nvPicPr>
            <p:cNvPr id="43" name="Graphic 5">
              <a:extLst>
                <a:ext uri="{FF2B5EF4-FFF2-40B4-BE49-F238E27FC236}">
                  <a16:creationId xmlns:a16="http://schemas.microsoft.com/office/drawing/2014/main" id="{E2F7D086-B175-CF13-AF7A-81FF0458A1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556" y="411677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BA7ECCFB-EF96-B98D-BFA0-853AA05F7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144" y="4880358"/>
              <a:ext cx="2268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EC2F4C-6BCE-463F-ABC0-B8D8FB5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580" y="4594679"/>
              <a:ext cx="6562020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9">
              <a:extLst>
                <a:ext uri="{FF2B5EF4-FFF2-40B4-BE49-F238E27FC236}">
                  <a16:creationId xmlns:a16="http://schemas.microsoft.com/office/drawing/2014/main" id="{6A476368-682E-3DFD-38BB-F37382E8F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0028" y="4347644"/>
              <a:ext cx="16328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PutMetricData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6430621-CD57-ADC6-B088-9D6FD11A8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600" y="3295497"/>
              <a:ext cx="0" cy="79961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5D49E5B-5609-B99A-F510-F4424E7A2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6600" y="2213442"/>
              <a:ext cx="0" cy="73779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3CB3391C-3F5D-5D0B-58A9-F4A07D6F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2404" y="3295497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53" name="Graphic 10">
              <a:extLst>
                <a:ext uri="{FF2B5EF4-FFF2-40B4-BE49-F238E27FC236}">
                  <a16:creationId xmlns:a16="http://schemas.microsoft.com/office/drawing/2014/main" id="{3A43A748-9047-E480-7AE5-9084E35DB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1339" y="276498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27">
              <a:extLst>
                <a:ext uri="{FF2B5EF4-FFF2-40B4-BE49-F238E27FC236}">
                  <a16:creationId xmlns:a16="http://schemas.microsoft.com/office/drawing/2014/main" id="{14A03B84-0135-B0C2-FF7D-34438F2F2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3233" y="5321420"/>
              <a:ext cx="1644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  <p:pic>
          <p:nvPicPr>
            <p:cNvPr id="55" name="Graphic 31">
              <a:extLst>
                <a:ext uri="{FF2B5EF4-FFF2-40B4-BE49-F238E27FC236}">
                  <a16:creationId xmlns:a16="http://schemas.microsoft.com/office/drawing/2014/main" id="{02DEA729-5585-2C8C-8F8C-A699DB8274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6958" y="48642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9">
              <a:extLst>
                <a:ext uri="{FF2B5EF4-FFF2-40B4-BE49-F238E27FC236}">
                  <a16:creationId xmlns:a16="http://schemas.microsoft.com/office/drawing/2014/main" id="{4D347043-B418-AFA5-7752-130F586F8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9315" y="6003328"/>
              <a:ext cx="165662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b="1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Public Zone</a:t>
              </a:r>
            </a:p>
          </p:txBody>
        </p:sp>
        <p:pic>
          <p:nvPicPr>
            <p:cNvPr id="57" name="Graphic 12">
              <a:extLst>
                <a:ext uri="{FF2B5EF4-FFF2-40B4-BE49-F238E27FC236}">
                  <a16:creationId xmlns:a16="http://schemas.microsoft.com/office/drawing/2014/main" id="{D957365B-58D4-8780-D861-497A99DC7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46727" y="-69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TextBox 29">
              <a:extLst>
                <a:ext uri="{FF2B5EF4-FFF2-40B4-BE49-F238E27FC236}">
                  <a16:creationId xmlns:a16="http://schemas.microsoft.com/office/drawing/2014/main" id="{48A07AE1-FE7C-FC44-EBD3-50D18C584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5102" y="348298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C8672D50-B79D-DD00-80DF-8FA7F3730501}"/>
              </a:ext>
            </a:extLst>
          </p:cNvPr>
          <p:cNvSpPr/>
          <p:nvPr/>
        </p:nvSpPr>
        <p:spPr>
          <a:xfrm>
            <a:off x="1481146" y="-38118"/>
            <a:ext cx="89400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EC2 memory usage custom CloudWatch metric</a:t>
            </a:r>
          </a:p>
        </p:txBody>
      </p:sp>
    </p:spTree>
    <p:extLst>
      <p:ext uri="{BB962C8B-B14F-4D97-AF65-F5344CB8AC3E}">
        <p14:creationId xmlns:p14="http://schemas.microsoft.com/office/powerpoint/2010/main" val="394204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subhamay bhattacharyya</dc:creator>
  <cp:lastModifiedBy>subhamay bhattacharyya</cp:lastModifiedBy>
  <cp:revision>6</cp:revision>
  <dcterms:created xsi:type="dcterms:W3CDTF">2024-01-03T17:36:20Z</dcterms:created>
  <dcterms:modified xsi:type="dcterms:W3CDTF">2024-01-03T18:14:16Z</dcterms:modified>
</cp:coreProperties>
</file>