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8"/>
  </p:notesMasterIdLst>
  <p:sldIdLst>
    <p:sldId id="352" r:id="rId4"/>
    <p:sldId id="330" r:id="rId5"/>
    <p:sldId id="299" r:id="rId6"/>
    <p:sldId id="34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67" y="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951D8330-E771-4350-AECC-9F5BCE08B469}"/>
              </a:ext>
            </a:extLst>
          </p:cNvPr>
          <p:cNvGrpSpPr/>
          <p:nvPr userDrawn="1"/>
        </p:nvGrpSpPr>
        <p:grpSpPr>
          <a:xfrm>
            <a:off x="4079368" y="2057112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A9BC9537-D370-4B73-BE04-2487029288D3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89FD703-8A1A-4123-93DA-DCB9796279E7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513713B-7120-4DB6-9B20-6EAD0FF0844F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4728E52-C81E-4E0F-AE94-8B5DD8D16BB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67B8875-7B2F-4099-BF43-6AEEFA066AC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8DFC375-279E-4884-956E-2358B7CF3780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01D1132-8E41-42FD-9265-9196BB6CA1F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CF613B5-35BF-44C8-BEF5-D0FA2E5CFB0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FAF57B49-8A83-4949-8F5C-EF028AC6B5A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247170" y="2218668"/>
            <a:ext cx="3678250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DCE1E69-8985-4606-9313-59F3633EE6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6F5FFA75-247A-4C8C-99A7-8FA7026719C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403035" y="0"/>
            <a:ext cx="7788965" cy="6858000"/>
          </a:xfrm>
          <a:custGeom>
            <a:avLst/>
            <a:gdLst>
              <a:gd name="connsiteX0" fmla="*/ 3894482 w 7788965"/>
              <a:gd name="connsiteY0" fmla="*/ 2146852 h 6858000"/>
              <a:gd name="connsiteX1" fmla="*/ 7788964 w 7788965"/>
              <a:gd name="connsiteY1" fmla="*/ 6858000 h 6858000"/>
              <a:gd name="connsiteX2" fmla="*/ 0 w 7788965"/>
              <a:gd name="connsiteY2" fmla="*/ 6858000 h 6858000"/>
              <a:gd name="connsiteX3" fmla="*/ 0 w 7788965"/>
              <a:gd name="connsiteY3" fmla="*/ 6857999 h 6858000"/>
              <a:gd name="connsiteX4" fmla="*/ 5734705 w 7788965"/>
              <a:gd name="connsiteY4" fmla="*/ 0 h 6858000"/>
              <a:gd name="connsiteX5" fmla="*/ 7788965 w 7788965"/>
              <a:gd name="connsiteY5" fmla="*/ 0 h 6858000"/>
              <a:gd name="connsiteX6" fmla="*/ 7788965 w 7788965"/>
              <a:gd name="connsiteY6" fmla="*/ 6641351 h 6858000"/>
              <a:gd name="connsiteX7" fmla="*/ 4000566 w 7788965"/>
              <a:gd name="connsiteY7" fmla="*/ 2078313 h 6858000"/>
              <a:gd name="connsiteX8" fmla="*/ 2214158 w 7788965"/>
              <a:gd name="connsiteY8" fmla="*/ 0 h 6858000"/>
              <a:gd name="connsiteX9" fmla="*/ 5574803 w 7788965"/>
              <a:gd name="connsiteY9" fmla="*/ 0 h 6858000"/>
              <a:gd name="connsiteX10" fmla="*/ 3894480 w 7788965"/>
              <a:gd name="connsiteY10" fmla="*/ 2032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88965" h="6858000">
                <a:moveTo>
                  <a:pt x="3894482" y="2146852"/>
                </a:moveTo>
                <a:lnTo>
                  <a:pt x="7788964" y="6858000"/>
                </a:lnTo>
                <a:lnTo>
                  <a:pt x="0" y="6858000"/>
                </a:lnTo>
                <a:lnTo>
                  <a:pt x="0" y="6857999"/>
                </a:lnTo>
                <a:close/>
                <a:moveTo>
                  <a:pt x="5734705" y="0"/>
                </a:moveTo>
                <a:lnTo>
                  <a:pt x="7788965" y="0"/>
                </a:lnTo>
                <a:lnTo>
                  <a:pt x="7788965" y="6641351"/>
                </a:lnTo>
                <a:lnTo>
                  <a:pt x="4000566" y="2078313"/>
                </a:lnTo>
                <a:close/>
                <a:moveTo>
                  <a:pt x="2214158" y="0"/>
                </a:moveTo>
                <a:lnTo>
                  <a:pt x="5574803" y="0"/>
                </a:lnTo>
                <a:lnTo>
                  <a:pt x="3894480" y="20326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E7EEE-5767-4D24-A28E-7A274AF0833D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24525" y="0"/>
            <a:ext cx="64674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241B93-F28E-4606-BBD4-AC939342005F}"/>
              </a:ext>
            </a:extLst>
          </p:cNvPr>
          <p:cNvGrpSpPr/>
          <p:nvPr userDrawn="1"/>
        </p:nvGrpSpPr>
        <p:grpSpPr>
          <a:xfrm>
            <a:off x="8295412" y="1658804"/>
            <a:ext cx="3174949" cy="4282922"/>
            <a:chOff x="5745956" y="3501865"/>
            <a:chExt cx="2146216" cy="289518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D5FEAD8-CCC8-4927-9D00-F13C672A0888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410C0D4-0751-4396-AC4D-8AA62394539D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B7F163A-D0A2-4263-BD43-507FBE27081D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906E010-95BC-405B-A541-6121D952C170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7DEF5EB-BA10-4B7D-A44B-0133ED1CF242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7A51BDC-88C3-445B-9C4C-1FEB7CAC7E9E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4B3BD2-D148-4C5F-BC4B-7DC5CEAD0464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438DEFB-93C7-4417-B27A-E84ED16848D4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AEC7DDB-BF36-4D8E-9784-41D44C809CAD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151709-F242-456E-96D1-B0235A677014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420992-F47F-4217-A43D-619E55FB4C8A}"/>
              </a:ext>
            </a:extLst>
          </p:cNvPr>
          <p:cNvGrpSpPr/>
          <p:nvPr userDrawn="1"/>
        </p:nvGrpSpPr>
        <p:grpSpPr>
          <a:xfrm>
            <a:off x="6823319" y="3202196"/>
            <a:ext cx="1656867" cy="2912686"/>
            <a:chOff x="7182034" y="5192864"/>
            <a:chExt cx="825553" cy="1451279"/>
          </a:xfrm>
        </p:grpSpPr>
        <p:grpSp>
          <p:nvGrpSpPr>
            <p:cNvPr id="14" name="Group 3">
              <a:extLst>
                <a:ext uri="{FF2B5EF4-FFF2-40B4-BE49-F238E27FC236}">
                  <a16:creationId xmlns:a16="http://schemas.microsoft.com/office/drawing/2014/main" id="{EA578C17-35B1-48E6-B296-61B28F520150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D2F761DF-C8DF-4DE2-906D-05957CBED4C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9A9C4939-7986-450A-BF03-92EC6994DDFE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0" name="Group 6">
                <a:extLst>
                  <a:ext uri="{FF2B5EF4-FFF2-40B4-BE49-F238E27FC236}">
                    <a16:creationId xmlns:a16="http://schemas.microsoft.com/office/drawing/2014/main" id="{651C2E6A-1A07-41FB-BAFE-59DB09FC6CB0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:a16="http://schemas.microsoft.com/office/drawing/2014/main" id="{0158E23C-F3BA-4F44-A0C3-4095E0A30994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:a16="http://schemas.microsoft.com/office/drawing/2014/main" id="{A65E39CA-F6F1-47A9-A567-86385EA9C95D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F3EE5F6-CF51-429D-9AB0-4384D58D7D4D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058873-FEEF-4AE4-A07B-EFD8FB550E55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DA00E9A-7402-448B-B85E-58BD242040AC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344AA3EA-E673-4ED9-A582-47186191FE7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09452" y="2064430"/>
            <a:ext cx="2535033" cy="3500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60F52A28-79CD-4100-B2ED-9CB938668D0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906381" y="3455576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979E55A1-D4BA-4358-932E-9597C584FB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816C7FB5-2361-4828-BC29-E65F8DBFBE6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9757" y="-1"/>
            <a:ext cx="6580997" cy="5001448"/>
          </a:xfrm>
          <a:custGeom>
            <a:avLst/>
            <a:gdLst>
              <a:gd name="connsiteX0" fmla="*/ 5450668 w 6580997"/>
              <a:gd name="connsiteY0" fmla="*/ 0 h 5001448"/>
              <a:gd name="connsiteX1" fmla="*/ 6157327 w 6580997"/>
              <a:gd name="connsiteY1" fmla="*/ 0 h 5001448"/>
              <a:gd name="connsiteX2" fmla="*/ 6395676 w 6580997"/>
              <a:gd name="connsiteY2" fmla="*/ 313936 h 5001448"/>
              <a:gd name="connsiteX3" fmla="*/ 6417268 w 6580997"/>
              <a:gd name="connsiteY3" fmla="*/ 349241 h 5001448"/>
              <a:gd name="connsiteX4" fmla="*/ 5974700 w 6580997"/>
              <a:gd name="connsiteY4" fmla="*/ 683575 h 5001448"/>
              <a:gd name="connsiteX5" fmla="*/ 5947410 w 6580997"/>
              <a:gd name="connsiteY5" fmla="*/ 654273 h 5001448"/>
              <a:gd name="connsiteX6" fmla="*/ 4672001 w 6580997"/>
              <a:gd name="connsiteY6" fmla="*/ 0 h 5001448"/>
              <a:gd name="connsiteX7" fmla="*/ 5378659 w 6580997"/>
              <a:gd name="connsiteY7" fmla="*/ 0 h 5001448"/>
              <a:gd name="connsiteX8" fmla="*/ 6328696 w 6580997"/>
              <a:gd name="connsiteY8" fmla="*/ 1251323 h 5001448"/>
              <a:gd name="connsiteX9" fmla="*/ 6356584 w 6580997"/>
              <a:gd name="connsiteY9" fmla="*/ 1296919 h 5001448"/>
              <a:gd name="connsiteX10" fmla="*/ 5915946 w 6580997"/>
              <a:gd name="connsiteY10" fmla="*/ 1629794 h 5001448"/>
              <a:gd name="connsiteX11" fmla="*/ 5880432 w 6580997"/>
              <a:gd name="connsiteY11" fmla="*/ 1591659 h 5001448"/>
              <a:gd name="connsiteX12" fmla="*/ 3893333 w 6580997"/>
              <a:gd name="connsiteY12" fmla="*/ 0 h 5001448"/>
              <a:gd name="connsiteX13" fmla="*/ 4599991 w 6580997"/>
              <a:gd name="connsiteY13" fmla="*/ 0 h 5001448"/>
              <a:gd name="connsiteX14" fmla="*/ 6234116 w 6580997"/>
              <a:gd name="connsiteY14" fmla="*/ 2152354 h 5001448"/>
              <a:gd name="connsiteX15" fmla="*/ 5785032 w 6580997"/>
              <a:gd name="connsiteY15" fmla="*/ 2491611 h 5001448"/>
              <a:gd name="connsiteX16" fmla="*/ 3114666 w 6580997"/>
              <a:gd name="connsiteY16" fmla="*/ 0 h 5001448"/>
              <a:gd name="connsiteX17" fmla="*/ 3821325 w 6580997"/>
              <a:gd name="connsiteY17" fmla="*/ 0 h 5001448"/>
              <a:gd name="connsiteX18" fmla="*/ 6505646 w 6580997"/>
              <a:gd name="connsiteY18" fmla="*/ 3535597 h 5001448"/>
              <a:gd name="connsiteX19" fmla="*/ 6517688 w 6580997"/>
              <a:gd name="connsiteY19" fmla="*/ 3555286 h 5001448"/>
              <a:gd name="connsiteX20" fmla="*/ 6072188 w 6580997"/>
              <a:gd name="connsiteY20" fmla="*/ 3891835 h 5001448"/>
              <a:gd name="connsiteX21" fmla="*/ 6057380 w 6580997"/>
              <a:gd name="connsiteY21" fmla="*/ 3875934 h 5001448"/>
              <a:gd name="connsiteX22" fmla="*/ 2335999 w 6580997"/>
              <a:gd name="connsiteY22" fmla="*/ 0 h 5001448"/>
              <a:gd name="connsiteX23" fmla="*/ 3042658 w 6580997"/>
              <a:gd name="connsiteY23" fmla="*/ 0 h 5001448"/>
              <a:gd name="connsiteX24" fmla="*/ 6561747 w 6580997"/>
              <a:gd name="connsiteY24" fmla="*/ 4635097 h 5001448"/>
              <a:gd name="connsiteX25" fmla="*/ 6580997 w 6580997"/>
              <a:gd name="connsiteY25" fmla="*/ 4666571 h 5001448"/>
              <a:gd name="connsiteX26" fmla="*/ 6137710 w 6580997"/>
              <a:gd name="connsiteY26" fmla="*/ 5001448 h 5001448"/>
              <a:gd name="connsiteX27" fmla="*/ 6113482 w 6580997"/>
              <a:gd name="connsiteY27" fmla="*/ 4975433 h 5001448"/>
              <a:gd name="connsiteX28" fmla="*/ 1557333 w 6580997"/>
              <a:gd name="connsiteY28" fmla="*/ 0 h 5001448"/>
              <a:gd name="connsiteX29" fmla="*/ 2263992 w 6580997"/>
              <a:gd name="connsiteY29" fmla="*/ 0 h 5001448"/>
              <a:gd name="connsiteX30" fmla="*/ 5106184 w 6580997"/>
              <a:gd name="connsiteY30" fmla="*/ 3743536 h 5001448"/>
              <a:gd name="connsiteX31" fmla="*/ 5116342 w 6580997"/>
              <a:gd name="connsiteY31" fmla="*/ 3759688 h 5001448"/>
              <a:gd name="connsiteX32" fmla="*/ 4669838 w 6580997"/>
              <a:gd name="connsiteY32" fmla="*/ 4096994 h 5001448"/>
              <a:gd name="connsiteX33" fmla="*/ 4657919 w 6580997"/>
              <a:gd name="connsiteY33" fmla="*/ 4083873 h 5001448"/>
              <a:gd name="connsiteX34" fmla="*/ 778665 w 6580997"/>
              <a:gd name="connsiteY34" fmla="*/ 0 h 5001448"/>
              <a:gd name="connsiteX35" fmla="*/ 1485324 w 6580997"/>
              <a:gd name="connsiteY35" fmla="*/ 0 h 5001448"/>
              <a:gd name="connsiteX36" fmla="*/ 4803038 w 6580997"/>
              <a:gd name="connsiteY36" fmla="*/ 4369858 h 5001448"/>
              <a:gd name="connsiteX37" fmla="*/ 4353952 w 6580997"/>
              <a:gd name="connsiteY37" fmla="*/ 4709116 h 5001448"/>
              <a:gd name="connsiteX38" fmla="*/ 0 w 6580997"/>
              <a:gd name="connsiteY38" fmla="*/ 0 h 5001448"/>
              <a:gd name="connsiteX39" fmla="*/ 706659 w 6580997"/>
              <a:gd name="connsiteY39" fmla="*/ 0 h 5001448"/>
              <a:gd name="connsiteX40" fmla="*/ 3300400 w 6580997"/>
              <a:gd name="connsiteY40" fmla="*/ 3416293 h 5001448"/>
              <a:gd name="connsiteX41" fmla="*/ 2851316 w 6580997"/>
              <a:gd name="connsiteY41" fmla="*/ 3755550 h 500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580997" h="5001448">
                <a:moveTo>
                  <a:pt x="5450668" y="0"/>
                </a:moveTo>
                <a:lnTo>
                  <a:pt x="6157327" y="0"/>
                </a:lnTo>
                <a:lnTo>
                  <a:pt x="6395676" y="313936"/>
                </a:lnTo>
                <a:lnTo>
                  <a:pt x="6417268" y="349241"/>
                </a:lnTo>
                <a:lnTo>
                  <a:pt x="5974700" y="683575"/>
                </a:lnTo>
                <a:lnTo>
                  <a:pt x="5947410" y="654273"/>
                </a:lnTo>
                <a:close/>
                <a:moveTo>
                  <a:pt x="4672001" y="0"/>
                </a:moveTo>
                <a:lnTo>
                  <a:pt x="5378659" y="0"/>
                </a:lnTo>
                <a:lnTo>
                  <a:pt x="6328696" y="1251323"/>
                </a:lnTo>
                <a:lnTo>
                  <a:pt x="6356584" y="1296919"/>
                </a:lnTo>
                <a:lnTo>
                  <a:pt x="5915946" y="1629794"/>
                </a:lnTo>
                <a:lnTo>
                  <a:pt x="5880432" y="1591659"/>
                </a:lnTo>
                <a:close/>
                <a:moveTo>
                  <a:pt x="3893333" y="0"/>
                </a:moveTo>
                <a:lnTo>
                  <a:pt x="4599991" y="0"/>
                </a:lnTo>
                <a:lnTo>
                  <a:pt x="6234116" y="2152354"/>
                </a:lnTo>
                <a:lnTo>
                  <a:pt x="5785032" y="2491611"/>
                </a:lnTo>
                <a:close/>
                <a:moveTo>
                  <a:pt x="3114666" y="0"/>
                </a:moveTo>
                <a:lnTo>
                  <a:pt x="3821325" y="0"/>
                </a:lnTo>
                <a:lnTo>
                  <a:pt x="6505646" y="3535597"/>
                </a:lnTo>
                <a:lnTo>
                  <a:pt x="6517688" y="3555286"/>
                </a:lnTo>
                <a:lnTo>
                  <a:pt x="6072188" y="3891835"/>
                </a:lnTo>
                <a:lnTo>
                  <a:pt x="6057380" y="3875934"/>
                </a:lnTo>
                <a:close/>
                <a:moveTo>
                  <a:pt x="2335999" y="0"/>
                </a:moveTo>
                <a:lnTo>
                  <a:pt x="3042658" y="0"/>
                </a:lnTo>
                <a:lnTo>
                  <a:pt x="6561747" y="4635097"/>
                </a:lnTo>
                <a:lnTo>
                  <a:pt x="6580997" y="4666571"/>
                </a:lnTo>
                <a:lnTo>
                  <a:pt x="6137710" y="5001448"/>
                </a:lnTo>
                <a:lnTo>
                  <a:pt x="6113482" y="4975433"/>
                </a:lnTo>
                <a:close/>
                <a:moveTo>
                  <a:pt x="1557333" y="0"/>
                </a:moveTo>
                <a:lnTo>
                  <a:pt x="2263992" y="0"/>
                </a:lnTo>
                <a:lnTo>
                  <a:pt x="5106184" y="3743536"/>
                </a:lnTo>
                <a:lnTo>
                  <a:pt x="5116342" y="3759688"/>
                </a:lnTo>
                <a:lnTo>
                  <a:pt x="4669838" y="4096994"/>
                </a:lnTo>
                <a:lnTo>
                  <a:pt x="4657919" y="4083873"/>
                </a:lnTo>
                <a:close/>
                <a:moveTo>
                  <a:pt x="778665" y="0"/>
                </a:moveTo>
                <a:lnTo>
                  <a:pt x="1485324" y="0"/>
                </a:lnTo>
                <a:lnTo>
                  <a:pt x="4803038" y="4369858"/>
                </a:lnTo>
                <a:lnTo>
                  <a:pt x="4353952" y="4709116"/>
                </a:lnTo>
                <a:close/>
                <a:moveTo>
                  <a:pt x="0" y="0"/>
                </a:moveTo>
                <a:lnTo>
                  <a:pt x="706659" y="0"/>
                </a:lnTo>
                <a:lnTo>
                  <a:pt x="3300400" y="3416293"/>
                </a:lnTo>
                <a:lnTo>
                  <a:pt x="2851316" y="3755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0186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05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A2E1274-C3E3-4B23-81C6-2ADDC2D2253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40214" y="354163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EEE5FCCE-5336-4B12-AF5E-45A3A142EA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98388" y="2357502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A778ECB7-1E7B-46FD-B9CE-9B5E8E2909C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40214" y="4360841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48">
            <a:extLst>
              <a:ext uri="{FF2B5EF4-FFF2-40B4-BE49-F238E27FC236}">
                <a16:creationId xmlns:a16="http://schemas.microsoft.com/office/drawing/2014/main" id="{97261BDD-8C56-4CFD-A5A6-4A57DD1C6C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0699779 w 12191999"/>
              <a:gd name="connsiteY0" fmla="*/ 6099402 h 6858000"/>
              <a:gd name="connsiteX1" fmla="*/ 10700365 w 12191999"/>
              <a:gd name="connsiteY1" fmla="*/ 6104567 h 6858000"/>
              <a:gd name="connsiteX2" fmla="*/ 10702406 w 12191999"/>
              <a:gd name="connsiteY2" fmla="*/ 6099903 h 6858000"/>
              <a:gd name="connsiteX3" fmla="*/ 9177921 w 12191999"/>
              <a:gd name="connsiteY3" fmla="*/ 6098901 h 6858000"/>
              <a:gd name="connsiteX4" fmla="*/ 9178505 w 12191999"/>
              <a:gd name="connsiteY4" fmla="*/ 6100344 h 6858000"/>
              <a:gd name="connsiteX5" fmla="*/ 9178605 w 12191999"/>
              <a:gd name="connsiteY5" fmla="*/ 6102927 h 6858000"/>
              <a:gd name="connsiteX6" fmla="*/ 9183635 w 12191999"/>
              <a:gd name="connsiteY6" fmla="*/ 6102927 h 6858000"/>
              <a:gd name="connsiteX7" fmla="*/ 9185303 w 12191999"/>
              <a:gd name="connsiteY7" fmla="*/ 6100308 h 6858000"/>
              <a:gd name="connsiteX8" fmla="*/ 5342410 w 12191999"/>
              <a:gd name="connsiteY8" fmla="*/ 5330181 h 6858000"/>
              <a:gd name="connsiteX9" fmla="*/ 5338269 w 12191999"/>
              <a:gd name="connsiteY9" fmla="*/ 5332661 h 6858000"/>
              <a:gd name="connsiteX10" fmla="*/ 5322064 w 12191999"/>
              <a:gd name="connsiteY10" fmla="*/ 5334006 h 6858000"/>
              <a:gd name="connsiteX11" fmla="*/ 5335111 w 12191999"/>
              <a:gd name="connsiteY11" fmla="*/ 5336578 h 6858000"/>
              <a:gd name="connsiteX12" fmla="*/ 5337848 w 12191999"/>
              <a:gd name="connsiteY12" fmla="*/ 5340523 h 6858000"/>
              <a:gd name="connsiteX13" fmla="*/ 5338130 w 12191999"/>
              <a:gd name="connsiteY13" fmla="*/ 5335883 h 6858000"/>
              <a:gd name="connsiteX14" fmla="*/ 11820900 w 12191999"/>
              <a:gd name="connsiteY14" fmla="*/ 4311166 h 6858000"/>
              <a:gd name="connsiteX15" fmla="*/ 11955244 w 12191999"/>
              <a:gd name="connsiteY15" fmla="*/ 4373182 h 6858000"/>
              <a:gd name="connsiteX16" fmla="*/ 11941805 w 12191999"/>
              <a:gd name="connsiteY16" fmla="*/ 4490463 h 6858000"/>
              <a:gd name="connsiteX17" fmla="*/ 11911265 w 12191999"/>
              <a:gd name="connsiteY17" fmla="*/ 4531997 h 6858000"/>
              <a:gd name="connsiteX18" fmla="*/ 11974790 w 12191999"/>
              <a:gd name="connsiteY18" fmla="*/ 4572310 h 6858000"/>
              <a:gd name="connsiteX19" fmla="*/ 12175141 w 12191999"/>
              <a:gd name="connsiteY19" fmla="*/ 4571090 h 6858000"/>
              <a:gd name="connsiteX20" fmla="*/ 12191999 w 12191999"/>
              <a:gd name="connsiteY20" fmla="*/ 4574294 h 6858000"/>
              <a:gd name="connsiteX21" fmla="*/ 12191999 w 12191999"/>
              <a:gd name="connsiteY21" fmla="*/ 5337457 h 6858000"/>
              <a:gd name="connsiteX22" fmla="*/ 12177584 w 12191999"/>
              <a:gd name="connsiteY22" fmla="*/ 5340730 h 6858000"/>
              <a:gd name="connsiteX23" fmla="*/ 11982120 w 12191999"/>
              <a:gd name="connsiteY23" fmla="*/ 5339507 h 6858000"/>
              <a:gd name="connsiteX24" fmla="*/ 11928367 w 12191999"/>
              <a:gd name="connsiteY24" fmla="*/ 5354166 h 6858000"/>
              <a:gd name="connsiteX25" fmla="*/ 11927145 w 12191999"/>
              <a:gd name="connsiteY25" fmla="*/ 5409142 h 6858000"/>
              <a:gd name="connsiteX26" fmla="*/ 11971125 w 12191999"/>
              <a:gd name="connsiteY26" fmla="*/ 5504430 h 6858000"/>
              <a:gd name="connsiteX27" fmla="*/ 11873393 w 12191999"/>
              <a:gd name="connsiteY27" fmla="*/ 5592389 h 6858000"/>
              <a:gd name="connsiteX28" fmla="*/ 11703584 w 12191999"/>
              <a:gd name="connsiteY28" fmla="*/ 5530084 h 6858000"/>
              <a:gd name="connsiteX29" fmla="*/ 11723129 w 12191999"/>
              <a:gd name="connsiteY29" fmla="*/ 5417694 h 6858000"/>
              <a:gd name="connsiteX30" fmla="*/ 11751228 w 12191999"/>
              <a:gd name="connsiteY30" fmla="*/ 5374936 h 6858000"/>
              <a:gd name="connsiteX31" fmla="*/ 11690146 w 12191999"/>
              <a:gd name="connsiteY31" fmla="*/ 5338287 h 6858000"/>
              <a:gd name="connsiteX32" fmla="*/ 11489795 w 12191999"/>
              <a:gd name="connsiteY32" fmla="*/ 5339507 h 6858000"/>
              <a:gd name="connsiteX33" fmla="*/ 11447036 w 12191999"/>
              <a:gd name="connsiteY33" fmla="*/ 5295528 h 6858000"/>
              <a:gd name="connsiteX34" fmla="*/ 11449481 w 12191999"/>
              <a:gd name="connsiteY34" fmla="*/ 5202683 h 6858000"/>
              <a:gd name="connsiteX35" fmla="*/ 11449481 w 12191999"/>
              <a:gd name="connsiteY35" fmla="*/ 5092735 h 6858000"/>
              <a:gd name="connsiteX36" fmla="*/ 11492238 w 12191999"/>
              <a:gd name="connsiteY36" fmla="*/ 5018215 h 6858000"/>
              <a:gd name="connsiteX37" fmla="*/ 11545990 w 12191999"/>
              <a:gd name="connsiteY37" fmla="*/ 5025544 h 6858000"/>
              <a:gd name="connsiteX38" fmla="*/ 11668156 w 12191999"/>
              <a:gd name="connsiteY38" fmla="*/ 5051198 h 6858000"/>
              <a:gd name="connsiteX39" fmla="*/ 11682816 w 12191999"/>
              <a:gd name="connsiteY39" fmla="*/ 4877723 h 6858000"/>
              <a:gd name="connsiteX40" fmla="*/ 11555765 w 12191999"/>
              <a:gd name="connsiteY40" fmla="*/ 4874058 h 6858000"/>
              <a:gd name="connsiteX41" fmla="*/ 11508120 w 12191999"/>
              <a:gd name="connsiteY41" fmla="*/ 4902158 h 6858000"/>
              <a:gd name="connsiteX42" fmla="*/ 11450701 w 12191999"/>
              <a:gd name="connsiteY42" fmla="*/ 4839852 h 6858000"/>
              <a:gd name="connsiteX43" fmla="*/ 11448258 w 12191999"/>
              <a:gd name="connsiteY43" fmla="*/ 4591857 h 6858000"/>
              <a:gd name="connsiteX44" fmla="*/ 11477578 w 12191999"/>
              <a:gd name="connsiteY44" fmla="*/ 4573534 h 6858000"/>
              <a:gd name="connsiteX45" fmla="*/ 11677929 w 12191999"/>
              <a:gd name="connsiteY45" fmla="*/ 4573534 h 6858000"/>
              <a:gd name="connsiteX46" fmla="*/ 11728016 w 12191999"/>
              <a:gd name="connsiteY46" fmla="*/ 4562539 h 6858000"/>
              <a:gd name="connsiteX47" fmla="*/ 11735346 w 12191999"/>
              <a:gd name="connsiteY47" fmla="*/ 4500233 h 6858000"/>
              <a:gd name="connsiteX48" fmla="*/ 11768331 w 12191999"/>
              <a:gd name="connsiteY48" fmla="*/ 4323095 h 6858000"/>
              <a:gd name="connsiteX49" fmla="*/ 11820900 w 12191999"/>
              <a:gd name="connsiteY49" fmla="*/ 4311166 h 6858000"/>
              <a:gd name="connsiteX50" fmla="*/ 5742911 w 12191999"/>
              <a:gd name="connsiteY50" fmla="*/ 3557222 h 6858000"/>
              <a:gd name="connsiteX51" fmla="*/ 5851336 w 12191999"/>
              <a:gd name="connsiteY51" fmla="*/ 3613963 h 6858000"/>
              <a:gd name="connsiteX52" fmla="*/ 5840341 w 12191999"/>
              <a:gd name="connsiteY52" fmla="*/ 3736128 h 6858000"/>
              <a:gd name="connsiteX53" fmla="*/ 5811021 w 12191999"/>
              <a:gd name="connsiteY53" fmla="*/ 3780107 h 6858000"/>
              <a:gd name="connsiteX54" fmla="*/ 5873327 w 12191999"/>
              <a:gd name="connsiteY54" fmla="*/ 3815534 h 6858000"/>
              <a:gd name="connsiteX55" fmla="*/ 6082230 w 12191999"/>
              <a:gd name="connsiteY55" fmla="*/ 3814314 h 6858000"/>
              <a:gd name="connsiteX56" fmla="*/ 6115900 w 12191999"/>
              <a:gd name="connsiteY56" fmla="*/ 3831149 h 6858000"/>
              <a:gd name="connsiteX57" fmla="*/ 6116334 w 12191999"/>
              <a:gd name="connsiteY57" fmla="*/ 3835442 h 6858000"/>
              <a:gd name="connsiteX58" fmla="*/ 6135367 w 12191999"/>
              <a:gd name="connsiteY58" fmla="*/ 3820781 h 6858000"/>
              <a:gd name="connsiteX59" fmla="*/ 6165468 w 12191999"/>
              <a:gd name="connsiteY59" fmla="*/ 3821240 h 6858000"/>
              <a:gd name="connsiteX60" fmla="*/ 6250984 w 12191999"/>
              <a:gd name="connsiteY60" fmla="*/ 3822462 h 6858000"/>
              <a:gd name="connsiteX61" fmla="*/ 6356045 w 12191999"/>
              <a:gd name="connsiteY61" fmla="*/ 3822462 h 6858000"/>
              <a:gd name="connsiteX62" fmla="*/ 6434230 w 12191999"/>
              <a:gd name="connsiteY62" fmla="*/ 3873772 h 6858000"/>
              <a:gd name="connsiteX63" fmla="*/ 6401245 w 12191999"/>
              <a:gd name="connsiteY63" fmla="*/ 3938519 h 6858000"/>
              <a:gd name="connsiteX64" fmla="*/ 6395138 w 12191999"/>
              <a:gd name="connsiteY64" fmla="*/ 4039916 h 6858000"/>
              <a:gd name="connsiteX65" fmla="*/ 6574721 w 12191999"/>
              <a:gd name="connsiteY65" fmla="*/ 4054576 h 6858000"/>
              <a:gd name="connsiteX66" fmla="*/ 6575941 w 12191999"/>
              <a:gd name="connsiteY66" fmla="*/ 3931189 h 6858000"/>
              <a:gd name="connsiteX67" fmla="*/ 6547844 w 12191999"/>
              <a:gd name="connsiteY67" fmla="*/ 3883545 h 6858000"/>
              <a:gd name="connsiteX68" fmla="*/ 6610148 w 12191999"/>
              <a:gd name="connsiteY68" fmla="*/ 3826127 h 6858000"/>
              <a:gd name="connsiteX69" fmla="*/ 6856921 w 12191999"/>
              <a:gd name="connsiteY69" fmla="*/ 3823685 h 6858000"/>
              <a:gd name="connsiteX70" fmla="*/ 6875246 w 12191999"/>
              <a:gd name="connsiteY70" fmla="*/ 3853004 h 6858000"/>
              <a:gd name="connsiteX71" fmla="*/ 6875246 w 12191999"/>
              <a:gd name="connsiteY71" fmla="*/ 4053355 h 6858000"/>
              <a:gd name="connsiteX72" fmla="*/ 6892348 w 12191999"/>
              <a:gd name="connsiteY72" fmla="*/ 4110773 h 6858000"/>
              <a:gd name="connsiteX73" fmla="*/ 6948545 w 12191999"/>
              <a:gd name="connsiteY73" fmla="*/ 4110773 h 6858000"/>
              <a:gd name="connsiteX74" fmla="*/ 7117131 w 12191999"/>
              <a:gd name="connsiteY74" fmla="*/ 4126653 h 6858000"/>
              <a:gd name="connsiteX75" fmla="*/ 7080482 w 12191999"/>
              <a:gd name="connsiteY75" fmla="*/ 4328224 h 6858000"/>
              <a:gd name="connsiteX76" fmla="*/ 6959540 w 12191999"/>
              <a:gd name="connsiteY76" fmla="*/ 4317229 h 6858000"/>
              <a:gd name="connsiteX77" fmla="*/ 6914338 w 12191999"/>
              <a:gd name="connsiteY77" fmla="*/ 4287910 h 6858000"/>
              <a:gd name="connsiteX78" fmla="*/ 6877689 w 12191999"/>
              <a:gd name="connsiteY78" fmla="*/ 4350213 h 6858000"/>
              <a:gd name="connsiteX79" fmla="*/ 6878911 w 12191999"/>
              <a:gd name="connsiteY79" fmla="*/ 4550565 h 6858000"/>
              <a:gd name="connsiteX80" fmla="*/ 6838596 w 12191999"/>
              <a:gd name="connsiteY80" fmla="*/ 4592100 h 6858000"/>
              <a:gd name="connsiteX81" fmla="*/ 6648020 w 12191999"/>
              <a:gd name="connsiteY81" fmla="*/ 4590880 h 6858000"/>
              <a:gd name="connsiteX82" fmla="*/ 6594266 w 12191999"/>
              <a:gd name="connsiteY82" fmla="*/ 4604318 h 6858000"/>
              <a:gd name="connsiteX83" fmla="*/ 6591823 w 12191999"/>
              <a:gd name="connsiteY83" fmla="*/ 4662956 h 6858000"/>
              <a:gd name="connsiteX84" fmla="*/ 6589381 w 12191999"/>
              <a:gd name="connsiteY84" fmla="*/ 4819328 h 6858000"/>
              <a:gd name="connsiteX85" fmla="*/ 6375592 w 12191999"/>
              <a:gd name="connsiteY85" fmla="*/ 4796116 h 6858000"/>
              <a:gd name="connsiteX86" fmla="*/ 6385365 w 12191999"/>
              <a:gd name="connsiteY86" fmla="*/ 4670287 h 6858000"/>
              <a:gd name="connsiteX87" fmla="*/ 6415905 w 12191999"/>
              <a:gd name="connsiteY87" fmla="*/ 4628749 h 6858000"/>
              <a:gd name="connsiteX88" fmla="*/ 6351158 w 12191999"/>
              <a:gd name="connsiteY88" fmla="*/ 4589658 h 6858000"/>
              <a:gd name="connsiteX89" fmla="*/ 6150809 w 12191999"/>
              <a:gd name="connsiteY89" fmla="*/ 4590880 h 6858000"/>
              <a:gd name="connsiteX90" fmla="*/ 6117367 w 12191999"/>
              <a:gd name="connsiteY90" fmla="*/ 4582327 h 6858000"/>
              <a:gd name="connsiteX91" fmla="*/ 6114197 w 12191999"/>
              <a:gd name="connsiteY91" fmla="*/ 4575109 h 6858000"/>
              <a:gd name="connsiteX92" fmla="*/ 6109104 w 12191999"/>
              <a:gd name="connsiteY92" fmla="*/ 4582272 h 6858000"/>
              <a:gd name="connsiteX93" fmla="*/ 6087114 w 12191999"/>
              <a:gd name="connsiteY93" fmla="*/ 4586396 h 6858000"/>
              <a:gd name="connsiteX94" fmla="*/ 5863552 w 12191999"/>
              <a:gd name="connsiteY94" fmla="*/ 4586396 h 6858000"/>
              <a:gd name="connsiteX95" fmla="*/ 5802472 w 12191999"/>
              <a:gd name="connsiteY95" fmla="*/ 4555854 h 6858000"/>
              <a:gd name="connsiteX96" fmla="*/ 5807356 w 12191999"/>
              <a:gd name="connsiteY96" fmla="*/ 4480114 h 6858000"/>
              <a:gd name="connsiteX97" fmla="*/ 5847670 w 12191999"/>
              <a:gd name="connsiteY97" fmla="*/ 4403148 h 6858000"/>
              <a:gd name="connsiteX98" fmla="*/ 5752384 w 12191999"/>
              <a:gd name="connsiteY98" fmla="*/ 4329849 h 6858000"/>
              <a:gd name="connsiteX99" fmla="*/ 5628995 w 12191999"/>
              <a:gd name="connsiteY99" fmla="*/ 4372606 h 6858000"/>
              <a:gd name="connsiteX100" fmla="*/ 5638769 w 12191999"/>
              <a:gd name="connsiteY100" fmla="*/ 4470339 h 6858000"/>
              <a:gd name="connsiteX101" fmla="*/ 5674197 w 12191999"/>
              <a:gd name="connsiteY101" fmla="*/ 4527758 h 6858000"/>
              <a:gd name="connsiteX102" fmla="*/ 5591125 w 12191999"/>
              <a:gd name="connsiteY102" fmla="*/ 4586396 h 6858000"/>
              <a:gd name="connsiteX103" fmla="*/ 5377337 w 12191999"/>
              <a:gd name="connsiteY103" fmla="*/ 4586396 h 6858000"/>
              <a:gd name="connsiteX104" fmla="*/ 5346796 w 12191999"/>
              <a:gd name="connsiteY104" fmla="*/ 4553411 h 6858000"/>
              <a:gd name="connsiteX105" fmla="*/ 5348016 w 12191999"/>
              <a:gd name="connsiteY105" fmla="*/ 4353059 h 6858000"/>
              <a:gd name="connsiteX106" fmla="*/ 5327249 w 12191999"/>
              <a:gd name="connsiteY106" fmla="*/ 4291978 h 6858000"/>
              <a:gd name="connsiteX107" fmla="*/ 5278383 w 12191999"/>
              <a:gd name="connsiteY107" fmla="*/ 4293199 h 6858000"/>
              <a:gd name="connsiteX108" fmla="*/ 5174543 w 12191999"/>
              <a:gd name="connsiteY108" fmla="*/ 4337181 h 6858000"/>
              <a:gd name="connsiteX109" fmla="*/ 5089026 w 12191999"/>
              <a:gd name="connsiteY109" fmla="*/ 4221122 h 6858000"/>
              <a:gd name="connsiteX110" fmla="*/ 5144002 w 12191999"/>
              <a:gd name="connsiteY110" fmla="*/ 4078190 h 6858000"/>
              <a:gd name="connsiteX111" fmla="*/ 5264946 w 12191999"/>
              <a:gd name="connsiteY111" fmla="*/ 4087965 h 6858000"/>
              <a:gd name="connsiteX112" fmla="*/ 5311367 w 12191999"/>
              <a:gd name="connsiteY112" fmla="*/ 4117283 h 6858000"/>
              <a:gd name="connsiteX113" fmla="*/ 5346796 w 12191999"/>
              <a:gd name="connsiteY113" fmla="*/ 4054980 h 6858000"/>
              <a:gd name="connsiteX114" fmla="*/ 5345574 w 12191999"/>
              <a:gd name="connsiteY114" fmla="*/ 3849742 h 6858000"/>
              <a:gd name="connsiteX115" fmla="*/ 5381003 w 12191999"/>
              <a:gd name="connsiteY115" fmla="*/ 3811870 h 6858000"/>
              <a:gd name="connsiteX116" fmla="*/ 5486063 w 12191999"/>
              <a:gd name="connsiteY116" fmla="*/ 3815534 h 6858000"/>
              <a:gd name="connsiteX117" fmla="*/ 5596012 w 12191999"/>
              <a:gd name="connsiteY117" fmla="*/ 3815534 h 6858000"/>
              <a:gd name="connsiteX118" fmla="*/ 5650984 w 12191999"/>
              <a:gd name="connsiteY118" fmla="*/ 3777664 h 6858000"/>
              <a:gd name="connsiteX119" fmla="*/ 5625329 w 12191999"/>
              <a:gd name="connsiteY119" fmla="*/ 3738570 h 6858000"/>
              <a:gd name="connsiteX120" fmla="*/ 5649765 w 12191999"/>
              <a:gd name="connsiteY120" fmla="*/ 3576091 h 6858000"/>
              <a:gd name="connsiteX121" fmla="*/ 5700845 w 12191999"/>
              <a:gd name="connsiteY121" fmla="*/ 3557958 h 6858000"/>
              <a:gd name="connsiteX122" fmla="*/ 5742911 w 12191999"/>
              <a:gd name="connsiteY122" fmla="*/ 3557222 h 6858000"/>
              <a:gd name="connsiteX123" fmla="*/ 5726517 w 12191999"/>
              <a:gd name="connsiteY123" fmla="*/ 2017504 h 6858000"/>
              <a:gd name="connsiteX124" fmla="*/ 5834786 w 12191999"/>
              <a:gd name="connsiteY124" fmla="*/ 2083015 h 6858000"/>
              <a:gd name="connsiteX125" fmla="*/ 5820126 w 12191999"/>
              <a:gd name="connsiteY125" fmla="*/ 2192965 h 6858000"/>
              <a:gd name="connsiteX126" fmla="*/ 5787140 w 12191999"/>
              <a:gd name="connsiteY126" fmla="*/ 2236943 h 6858000"/>
              <a:gd name="connsiteX127" fmla="*/ 5855555 w 12191999"/>
              <a:gd name="connsiteY127" fmla="*/ 2277258 h 6858000"/>
              <a:gd name="connsiteX128" fmla="*/ 6041243 w 12191999"/>
              <a:gd name="connsiteY128" fmla="*/ 2276037 h 6858000"/>
              <a:gd name="connsiteX129" fmla="*/ 6093775 w 12191999"/>
              <a:gd name="connsiteY129" fmla="*/ 2326124 h 6858000"/>
              <a:gd name="connsiteX130" fmla="*/ 6092553 w 12191999"/>
              <a:gd name="connsiteY130" fmla="*/ 2516703 h 6858000"/>
              <a:gd name="connsiteX131" fmla="*/ 6121873 w 12191999"/>
              <a:gd name="connsiteY131" fmla="*/ 2577785 h 6858000"/>
              <a:gd name="connsiteX132" fmla="*/ 6154856 w 12191999"/>
              <a:gd name="connsiteY132" fmla="*/ 2574120 h 6858000"/>
              <a:gd name="connsiteX133" fmla="*/ 6351542 w 12191999"/>
              <a:gd name="connsiteY133" fmla="*/ 2611990 h 6858000"/>
              <a:gd name="connsiteX134" fmla="*/ 6352764 w 12191999"/>
              <a:gd name="connsiteY134" fmla="*/ 2708501 h 6858000"/>
              <a:gd name="connsiteX135" fmla="*/ 6300232 w 12191999"/>
              <a:gd name="connsiteY135" fmla="*/ 2779356 h 6858000"/>
              <a:gd name="connsiteX136" fmla="*/ 6170739 w 12191999"/>
              <a:gd name="connsiteY136" fmla="*/ 2769584 h 6858000"/>
              <a:gd name="connsiteX137" fmla="*/ 6129202 w 12191999"/>
              <a:gd name="connsiteY137" fmla="*/ 2742708 h 6858000"/>
              <a:gd name="connsiteX138" fmla="*/ 6093775 w 12191999"/>
              <a:gd name="connsiteY138" fmla="*/ 2800124 h 6858000"/>
              <a:gd name="connsiteX139" fmla="*/ 6094997 w 12191999"/>
              <a:gd name="connsiteY139" fmla="*/ 3009027 h 6858000"/>
              <a:gd name="connsiteX140" fmla="*/ 6054683 w 12191999"/>
              <a:gd name="connsiteY140" fmla="*/ 3046899 h 6858000"/>
              <a:gd name="connsiteX141" fmla="*/ 5859220 w 12191999"/>
              <a:gd name="connsiteY141" fmla="*/ 3045676 h 6858000"/>
              <a:gd name="connsiteX142" fmla="*/ 5805467 w 12191999"/>
              <a:gd name="connsiteY142" fmla="*/ 3060336 h 6858000"/>
              <a:gd name="connsiteX143" fmla="*/ 5804246 w 12191999"/>
              <a:gd name="connsiteY143" fmla="*/ 3116533 h 6858000"/>
              <a:gd name="connsiteX144" fmla="*/ 5849445 w 12191999"/>
              <a:gd name="connsiteY144" fmla="*/ 3206935 h 6858000"/>
              <a:gd name="connsiteX145" fmla="*/ 5751713 w 12191999"/>
              <a:gd name="connsiteY145" fmla="*/ 3299780 h 6858000"/>
              <a:gd name="connsiteX146" fmla="*/ 5581905 w 12191999"/>
              <a:gd name="connsiteY146" fmla="*/ 3237475 h 6858000"/>
              <a:gd name="connsiteX147" fmla="*/ 5601451 w 12191999"/>
              <a:gd name="connsiteY147" fmla="*/ 3125084 h 6858000"/>
              <a:gd name="connsiteX148" fmla="*/ 5629551 w 12191999"/>
              <a:gd name="connsiteY148" fmla="*/ 3083549 h 6858000"/>
              <a:gd name="connsiteX149" fmla="*/ 5573353 w 12191999"/>
              <a:gd name="connsiteY149" fmla="*/ 3045676 h 6858000"/>
              <a:gd name="connsiteX150" fmla="*/ 5430421 w 12191999"/>
              <a:gd name="connsiteY150" fmla="*/ 3045676 h 6858000"/>
              <a:gd name="connsiteX151" fmla="*/ 5324139 w 12191999"/>
              <a:gd name="connsiteY151" fmla="*/ 2938172 h 6858000"/>
              <a:gd name="connsiteX152" fmla="*/ 5324139 w 12191999"/>
              <a:gd name="connsiteY152" fmla="*/ 2805010 h 6858000"/>
              <a:gd name="connsiteX153" fmla="*/ 5355900 w 12191999"/>
              <a:gd name="connsiteY153" fmla="*/ 2734156 h 6858000"/>
              <a:gd name="connsiteX154" fmla="*/ 5427977 w 12191999"/>
              <a:gd name="connsiteY154" fmla="*/ 2737821 h 6858000"/>
              <a:gd name="connsiteX155" fmla="*/ 5508607 w 12191999"/>
              <a:gd name="connsiteY155" fmla="*/ 2780578 h 6858000"/>
              <a:gd name="connsiteX156" fmla="*/ 5581905 w 12191999"/>
              <a:gd name="connsiteY156" fmla="*/ 2674294 h 6858000"/>
              <a:gd name="connsiteX157" fmla="*/ 5537926 w 12191999"/>
              <a:gd name="connsiteY157" fmla="*/ 2560681 h 6858000"/>
              <a:gd name="connsiteX158" fmla="*/ 5440195 w 12191999"/>
              <a:gd name="connsiteY158" fmla="*/ 2570454 h 6858000"/>
              <a:gd name="connsiteX159" fmla="*/ 5382779 w 12191999"/>
              <a:gd name="connsiteY159" fmla="*/ 2605882 h 6858000"/>
              <a:gd name="connsiteX160" fmla="*/ 5324139 w 12191999"/>
              <a:gd name="connsiteY160" fmla="*/ 2527695 h 6858000"/>
              <a:gd name="connsiteX161" fmla="*/ 5322917 w 12191999"/>
              <a:gd name="connsiteY161" fmla="*/ 2304134 h 6858000"/>
              <a:gd name="connsiteX162" fmla="*/ 5351016 w 12191999"/>
              <a:gd name="connsiteY162" fmla="*/ 2278479 h 6858000"/>
              <a:gd name="connsiteX163" fmla="*/ 5556254 w 12191999"/>
              <a:gd name="connsiteY163" fmla="*/ 2278479 h 6858000"/>
              <a:gd name="connsiteX164" fmla="*/ 5610003 w 12191999"/>
              <a:gd name="connsiteY164" fmla="*/ 2263820 h 6858000"/>
              <a:gd name="connsiteX165" fmla="*/ 5611225 w 12191999"/>
              <a:gd name="connsiteY165" fmla="*/ 2203958 h 6858000"/>
              <a:gd name="connsiteX166" fmla="*/ 5606337 w 12191999"/>
              <a:gd name="connsiteY166" fmla="*/ 2053696 h 6858000"/>
              <a:gd name="connsiteX167" fmla="*/ 5726517 w 12191999"/>
              <a:gd name="connsiteY167" fmla="*/ 2017504 h 6858000"/>
              <a:gd name="connsiteX168" fmla="*/ 0 w 12191999"/>
              <a:gd name="connsiteY168" fmla="*/ 0 h 6858000"/>
              <a:gd name="connsiteX169" fmla="*/ 5329115 w 12191999"/>
              <a:gd name="connsiteY169" fmla="*/ 0 h 6858000"/>
              <a:gd name="connsiteX170" fmla="*/ 5332434 w 12191999"/>
              <a:gd name="connsiteY170" fmla="*/ 5729 h 6858000"/>
              <a:gd name="connsiteX171" fmla="*/ 5334132 w 12191999"/>
              <a:gd name="connsiteY171" fmla="*/ 27166 h 6858000"/>
              <a:gd name="connsiteX172" fmla="*/ 5332910 w 12191999"/>
              <a:gd name="connsiteY172" fmla="*/ 227517 h 6858000"/>
              <a:gd name="connsiteX173" fmla="*/ 5346347 w 12191999"/>
              <a:gd name="connsiteY173" fmla="*/ 276382 h 6858000"/>
              <a:gd name="connsiteX174" fmla="*/ 5402544 w 12191999"/>
              <a:gd name="connsiteY174" fmla="*/ 277604 h 6858000"/>
              <a:gd name="connsiteX175" fmla="*/ 5582127 w 12191999"/>
              <a:gd name="connsiteY175" fmla="*/ 317919 h 6858000"/>
              <a:gd name="connsiteX176" fmla="*/ 5523486 w 12191999"/>
              <a:gd name="connsiteY176" fmla="*/ 501165 h 6858000"/>
              <a:gd name="connsiteX177" fmla="*/ 5411097 w 12191999"/>
              <a:gd name="connsiteY177" fmla="*/ 481620 h 6858000"/>
              <a:gd name="connsiteX178" fmla="*/ 5369558 w 12191999"/>
              <a:gd name="connsiteY178" fmla="*/ 453522 h 6858000"/>
              <a:gd name="connsiteX179" fmla="*/ 5332910 w 12191999"/>
              <a:gd name="connsiteY179" fmla="*/ 514605 h 6858000"/>
              <a:gd name="connsiteX180" fmla="*/ 5334132 w 12191999"/>
              <a:gd name="connsiteY180" fmla="*/ 719841 h 6858000"/>
              <a:gd name="connsiteX181" fmla="*/ 5295041 w 12191999"/>
              <a:gd name="connsiteY181" fmla="*/ 760156 h 6858000"/>
              <a:gd name="connsiteX182" fmla="*/ 5094692 w 12191999"/>
              <a:gd name="connsiteY182" fmla="*/ 758935 h 6858000"/>
              <a:gd name="connsiteX183" fmla="*/ 5045820 w 12191999"/>
              <a:gd name="connsiteY183" fmla="*/ 772373 h 6858000"/>
              <a:gd name="connsiteX184" fmla="*/ 5043379 w 12191999"/>
              <a:gd name="connsiteY184" fmla="*/ 831012 h 6858000"/>
              <a:gd name="connsiteX185" fmla="*/ 5031161 w 12191999"/>
              <a:gd name="connsiteY185" fmla="*/ 997156 h 6858000"/>
              <a:gd name="connsiteX186" fmla="*/ 4818594 w 12191999"/>
              <a:gd name="connsiteY186" fmla="*/ 949511 h 6858000"/>
              <a:gd name="connsiteX187" fmla="*/ 4840582 w 12191999"/>
              <a:gd name="connsiteY187" fmla="*/ 837120 h 6858000"/>
              <a:gd name="connsiteX188" fmla="*/ 4866234 w 12191999"/>
              <a:gd name="connsiteY188" fmla="*/ 793140 h 6858000"/>
              <a:gd name="connsiteX189" fmla="*/ 4808822 w 12191999"/>
              <a:gd name="connsiteY189" fmla="*/ 758935 h 6858000"/>
              <a:gd name="connsiteX190" fmla="*/ 4595032 w 12191999"/>
              <a:gd name="connsiteY190" fmla="*/ 760156 h 6858000"/>
              <a:gd name="connsiteX191" fmla="*/ 4573923 w 12191999"/>
              <a:gd name="connsiteY191" fmla="*/ 757192 h 6858000"/>
              <a:gd name="connsiteX192" fmla="*/ 4572290 w 12191999"/>
              <a:gd name="connsiteY192" fmla="*/ 755075 h 6858000"/>
              <a:gd name="connsiteX193" fmla="*/ 4542110 w 12191999"/>
              <a:gd name="connsiteY193" fmla="*/ 755075 h 6858000"/>
              <a:gd name="connsiteX194" fmla="*/ 4532620 w 12191999"/>
              <a:gd name="connsiteY194" fmla="*/ 757803 h 6858000"/>
              <a:gd name="connsiteX195" fmla="*/ 4318830 w 12191999"/>
              <a:gd name="connsiteY195" fmla="*/ 757803 h 6858000"/>
              <a:gd name="connsiteX196" fmla="*/ 4252861 w 12191999"/>
              <a:gd name="connsiteY196" fmla="*/ 727261 h 6858000"/>
              <a:gd name="connsiteX197" fmla="*/ 4257749 w 12191999"/>
              <a:gd name="connsiteY197" fmla="*/ 652741 h 6858000"/>
              <a:gd name="connsiteX198" fmla="*/ 4298063 w 12191999"/>
              <a:gd name="connsiteY198" fmla="*/ 570889 h 6858000"/>
              <a:gd name="connsiteX199" fmla="*/ 4205214 w 12191999"/>
              <a:gd name="connsiteY199" fmla="*/ 501255 h 6858000"/>
              <a:gd name="connsiteX200" fmla="*/ 4087942 w 12191999"/>
              <a:gd name="connsiteY200" fmla="*/ 535462 h 6858000"/>
              <a:gd name="connsiteX201" fmla="*/ 4094050 w 12191999"/>
              <a:gd name="connsiteY201" fmla="*/ 644189 h 6858000"/>
              <a:gd name="connsiteX202" fmla="*/ 4127035 w 12191999"/>
              <a:gd name="connsiteY202" fmla="*/ 700384 h 6858000"/>
              <a:gd name="connsiteX203" fmla="*/ 4057400 w 12191999"/>
              <a:gd name="connsiteY203" fmla="*/ 757803 h 6858000"/>
              <a:gd name="connsiteX204" fmla="*/ 3819179 w 12191999"/>
              <a:gd name="connsiteY204" fmla="*/ 759023 h 6858000"/>
              <a:gd name="connsiteX205" fmla="*/ 3813849 w 12191999"/>
              <a:gd name="connsiteY205" fmla="*/ 756900 h 6858000"/>
              <a:gd name="connsiteX206" fmla="*/ 3810549 w 12191999"/>
              <a:gd name="connsiteY206" fmla="*/ 758781 h 6858000"/>
              <a:gd name="connsiteX207" fmla="*/ 3815750 w 12191999"/>
              <a:gd name="connsiteY207" fmla="*/ 768157 h 6858000"/>
              <a:gd name="connsiteX208" fmla="*/ 3817238 w 12191999"/>
              <a:gd name="connsiteY208" fmla="*/ 788353 h 6858000"/>
              <a:gd name="connsiteX209" fmla="*/ 3816018 w 12191999"/>
              <a:gd name="connsiteY209" fmla="*/ 983816 h 6858000"/>
              <a:gd name="connsiteX210" fmla="*/ 3789144 w 12191999"/>
              <a:gd name="connsiteY210" fmla="*/ 1057116 h 6858000"/>
              <a:gd name="connsiteX211" fmla="*/ 3708516 w 12191999"/>
              <a:gd name="connsiteY211" fmla="*/ 1053451 h 6858000"/>
              <a:gd name="connsiteX212" fmla="*/ 3635219 w 12191999"/>
              <a:gd name="connsiteY212" fmla="*/ 1014358 h 6858000"/>
              <a:gd name="connsiteX213" fmla="*/ 3560696 w 12191999"/>
              <a:gd name="connsiteY213" fmla="*/ 1098651 h 6858000"/>
              <a:gd name="connsiteX214" fmla="*/ 3603457 w 12191999"/>
              <a:gd name="connsiteY214" fmla="*/ 1235477 h 6858000"/>
              <a:gd name="connsiteX215" fmla="*/ 3697521 w 12191999"/>
              <a:gd name="connsiteY215" fmla="*/ 1226924 h 6858000"/>
              <a:gd name="connsiteX216" fmla="*/ 3759825 w 12191999"/>
              <a:gd name="connsiteY216" fmla="*/ 1190276 h 6858000"/>
              <a:gd name="connsiteX217" fmla="*/ 3816018 w 12191999"/>
              <a:gd name="connsiteY217" fmla="*/ 1270905 h 6858000"/>
              <a:gd name="connsiteX218" fmla="*/ 3817238 w 12191999"/>
              <a:gd name="connsiteY218" fmla="*/ 1489580 h 6858000"/>
              <a:gd name="connsiteX219" fmla="*/ 3811589 w 12191999"/>
              <a:gd name="connsiteY219" fmla="*/ 1511264 h 6858000"/>
              <a:gd name="connsiteX220" fmla="*/ 3801031 w 12191999"/>
              <a:gd name="connsiteY220" fmla="*/ 1513846 h 6858000"/>
              <a:gd name="connsiteX221" fmla="*/ 3806488 w 12191999"/>
              <a:gd name="connsiteY221" fmla="*/ 1516917 h 6858000"/>
              <a:gd name="connsiteX222" fmla="*/ 3807926 w 12191999"/>
              <a:gd name="connsiteY222" fmla="*/ 1520360 h 6858000"/>
              <a:gd name="connsiteX223" fmla="*/ 3814241 w 12191999"/>
              <a:gd name="connsiteY223" fmla="*/ 1520360 h 6858000"/>
              <a:gd name="connsiteX224" fmla="*/ 3829058 w 12191999"/>
              <a:gd name="connsiteY224" fmla="*/ 1502514 h 6858000"/>
              <a:gd name="connsiteX225" fmla="*/ 3863824 w 12191999"/>
              <a:gd name="connsiteY225" fmla="*/ 1499658 h 6858000"/>
              <a:gd name="connsiteX226" fmla="*/ 4049516 w 12191999"/>
              <a:gd name="connsiteY226" fmla="*/ 1500879 h 6858000"/>
              <a:gd name="connsiteX227" fmla="*/ 4117929 w 12191999"/>
              <a:gd name="connsiteY227" fmla="*/ 1460565 h 6858000"/>
              <a:gd name="connsiteX228" fmla="*/ 4084945 w 12191999"/>
              <a:gd name="connsiteY228" fmla="*/ 1416587 h 6858000"/>
              <a:gd name="connsiteX229" fmla="*/ 4070285 w 12191999"/>
              <a:gd name="connsiteY229" fmla="*/ 1306638 h 6858000"/>
              <a:gd name="connsiteX230" fmla="*/ 4178554 w 12191999"/>
              <a:gd name="connsiteY230" fmla="*/ 1241127 h 6858000"/>
              <a:gd name="connsiteX231" fmla="*/ 4298729 w 12191999"/>
              <a:gd name="connsiteY231" fmla="*/ 1277318 h 6858000"/>
              <a:gd name="connsiteX232" fmla="*/ 4293841 w 12191999"/>
              <a:gd name="connsiteY232" fmla="*/ 1427580 h 6858000"/>
              <a:gd name="connsiteX233" fmla="*/ 4295062 w 12191999"/>
              <a:gd name="connsiteY233" fmla="*/ 1487441 h 6858000"/>
              <a:gd name="connsiteX234" fmla="*/ 4348815 w 12191999"/>
              <a:gd name="connsiteY234" fmla="*/ 1502101 h 6858000"/>
              <a:gd name="connsiteX235" fmla="*/ 4554055 w 12191999"/>
              <a:gd name="connsiteY235" fmla="*/ 1502101 h 6858000"/>
              <a:gd name="connsiteX236" fmla="*/ 4580339 w 12191999"/>
              <a:gd name="connsiteY236" fmla="*/ 1513955 h 6858000"/>
              <a:gd name="connsiteX237" fmla="*/ 4580382 w 12191999"/>
              <a:gd name="connsiteY237" fmla="*/ 1514287 h 6858000"/>
              <a:gd name="connsiteX238" fmla="*/ 4581432 w 12191999"/>
              <a:gd name="connsiteY238" fmla="*/ 1513558 h 6858000"/>
              <a:gd name="connsiteX239" fmla="*/ 4598057 w 12191999"/>
              <a:gd name="connsiteY239" fmla="*/ 1511994 h 6858000"/>
              <a:gd name="connsiteX240" fmla="*/ 4811845 w 12191999"/>
              <a:gd name="connsiteY240" fmla="*/ 1513216 h 6858000"/>
              <a:gd name="connsiteX241" fmla="*/ 4894918 w 12191999"/>
              <a:gd name="connsiteY241" fmla="*/ 1571855 h 6858000"/>
              <a:gd name="connsiteX242" fmla="*/ 4859491 w 12191999"/>
              <a:gd name="connsiteY242" fmla="*/ 1630493 h 6858000"/>
              <a:gd name="connsiteX243" fmla="*/ 4853383 w 12191999"/>
              <a:gd name="connsiteY243" fmla="*/ 1731891 h 6858000"/>
              <a:gd name="connsiteX244" fmla="*/ 4969438 w 12191999"/>
              <a:gd name="connsiteY244" fmla="*/ 1770984 h 6858000"/>
              <a:gd name="connsiteX245" fmla="*/ 5069614 w 12191999"/>
              <a:gd name="connsiteY245" fmla="*/ 1696462 h 6858000"/>
              <a:gd name="connsiteX246" fmla="*/ 5025634 w 12191999"/>
              <a:gd name="connsiteY246" fmla="*/ 1617055 h 6858000"/>
              <a:gd name="connsiteX247" fmla="*/ 5020749 w 12191999"/>
              <a:gd name="connsiteY247" fmla="*/ 1548643 h 6858000"/>
              <a:gd name="connsiteX248" fmla="*/ 5094050 w 12191999"/>
              <a:gd name="connsiteY248" fmla="*/ 1513216 h 6858000"/>
              <a:gd name="connsiteX249" fmla="*/ 5302949 w 12191999"/>
              <a:gd name="connsiteY249" fmla="*/ 1513216 h 6858000"/>
              <a:gd name="connsiteX250" fmla="*/ 5335935 w 12191999"/>
              <a:gd name="connsiteY250" fmla="*/ 1548643 h 6858000"/>
              <a:gd name="connsiteX251" fmla="*/ 5335935 w 12191999"/>
              <a:gd name="connsiteY251" fmla="*/ 1648817 h 6858000"/>
              <a:gd name="connsiteX252" fmla="*/ 5335935 w 12191999"/>
              <a:gd name="connsiteY252" fmla="*/ 1706237 h 6858000"/>
              <a:gd name="connsiteX253" fmla="*/ 5335935 w 12191999"/>
              <a:gd name="connsiteY253" fmla="*/ 1768539 h 6858000"/>
              <a:gd name="connsiteX254" fmla="*/ 5279741 w 12191999"/>
              <a:gd name="connsiteY254" fmla="*/ 1844283 h 6858000"/>
              <a:gd name="connsiteX255" fmla="*/ 5219879 w 12191999"/>
              <a:gd name="connsiteY255" fmla="*/ 1808854 h 6858000"/>
              <a:gd name="connsiteX256" fmla="*/ 5122147 w 12191999"/>
              <a:gd name="connsiteY256" fmla="*/ 1799081 h 6858000"/>
              <a:gd name="connsiteX257" fmla="*/ 5080610 w 12191999"/>
              <a:gd name="connsiteY257" fmla="*/ 1935906 h 6858000"/>
              <a:gd name="connsiteX258" fmla="*/ 5156351 w 12191999"/>
              <a:gd name="connsiteY258" fmla="*/ 2018979 h 6858000"/>
              <a:gd name="connsiteX259" fmla="*/ 5229651 w 12191999"/>
              <a:gd name="connsiteY259" fmla="*/ 1978665 h 6858000"/>
              <a:gd name="connsiteX260" fmla="*/ 5311502 w 12191999"/>
              <a:gd name="connsiteY260" fmla="*/ 1977443 h 6858000"/>
              <a:gd name="connsiteX261" fmla="*/ 5335935 w 12191999"/>
              <a:gd name="connsiteY261" fmla="*/ 2047077 h 6858000"/>
              <a:gd name="connsiteX262" fmla="*/ 5335935 w 12191999"/>
              <a:gd name="connsiteY262" fmla="*/ 2247429 h 6858000"/>
              <a:gd name="connsiteX263" fmla="*/ 5300506 w 12191999"/>
              <a:gd name="connsiteY263" fmla="*/ 2284079 h 6858000"/>
              <a:gd name="connsiteX264" fmla="*/ 5091606 w 12191999"/>
              <a:gd name="connsiteY264" fmla="*/ 2282856 h 6858000"/>
              <a:gd name="connsiteX265" fmla="*/ 5030522 w 12191999"/>
              <a:gd name="connsiteY265" fmla="*/ 2320726 h 6858000"/>
              <a:gd name="connsiteX266" fmla="*/ 5058619 w 12191999"/>
              <a:gd name="connsiteY266" fmla="*/ 2362263 h 6858000"/>
              <a:gd name="connsiteX267" fmla="*/ 5070837 w 12191999"/>
              <a:gd name="connsiteY267" fmla="*/ 2486872 h 6858000"/>
              <a:gd name="connsiteX268" fmla="*/ 4926682 w 12191999"/>
              <a:gd name="connsiteY268" fmla="*/ 2539402 h 6858000"/>
              <a:gd name="connsiteX269" fmla="*/ 4813067 w 12191999"/>
              <a:gd name="connsiteY269" fmla="*/ 2452666 h 6858000"/>
              <a:gd name="connsiteX270" fmla="*/ 4855825 w 12191999"/>
              <a:gd name="connsiteY270" fmla="*/ 2352491 h 6858000"/>
              <a:gd name="connsiteX271" fmla="*/ 4853383 w 12191999"/>
              <a:gd name="connsiteY271" fmla="*/ 2296294 h 6858000"/>
              <a:gd name="connsiteX272" fmla="*/ 4799629 w 12191999"/>
              <a:gd name="connsiteY272" fmla="*/ 2281634 h 6858000"/>
              <a:gd name="connsiteX273" fmla="*/ 4633486 w 12191999"/>
              <a:gd name="connsiteY273" fmla="*/ 2281634 h 6858000"/>
              <a:gd name="connsiteX274" fmla="*/ 4568545 w 12191999"/>
              <a:gd name="connsiteY274" fmla="*/ 2254834 h 6858000"/>
              <a:gd name="connsiteX275" fmla="*/ 4568533 w 12191999"/>
              <a:gd name="connsiteY275" fmla="*/ 2254378 h 6858000"/>
              <a:gd name="connsiteX276" fmla="*/ 4567644 w 12191999"/>
              <a:gd name="connsiteY276" fmla="*/ 2255861 h 6858000"/>
              <a:gd name="connsiteX277" fmla="*/ 4544720 w 12191999"/>
              <a:gd name="connsiteY277" fmla="*/ 2264404 h 6858000"/>
              <a:gd name="connsiteX278" fmla="*/ 4554906 w 12191999"/>
              <a:gd name="connsiteY278" fmla="*/ 2264379 h 6858000"/>
              <a:gd name="connsiteX279" fmla="*/ 4573231 w 12191999"/>
              <a:gd name="connsiteY279" fmla="*/ 2293699 h 6858000"/>
              <a:gd name="connsiteX280" fmla="*/ 4573231 w 12191999"/>
              <a:gd name="connsiteY280" fmla="*/ 2494050 h 6858000"/>
              <a:gd name="connsiteX281" fmla="*/ 4590334 w 12191999"/>
              <a:gd name="connsiteY281" fmla="*/ 2551467 h 6858000"/>
              <a:gd name="connsiteX282" fmla="*/ 4646530 w 12191999"/>
              <a:gd name="connsiteY282" fmla="*/ 2551467 h 6858000"/>
              <a:gd name="connsiteX283" fmla="*/ 4815115 w 12191999"/>
              <a:gd name="connsiteY283" fmla="*/ 2567347 h 6858000"/>
              <a:gd name="connsiteX284" fmla="*/ 4778466 w 12191999"/>
              <a:gd name="connsiteY284" fmla="*/ 2768920 h 6858000"/>
              <a:gd name="connsiteX285" fmla="*/ 4657524 w 12191999"/>
              <a:gd name="connsiteY285" fmla="*/ 2757926 h 6858000"/>
              <a:gd name="connsiteX286" fmla="*/ 4612323 w 12191999"/>
              <a:gd name="connsiteY286" fmla="*/ 2728606 h 6858000"/>
              <a:gd name="connsiteX287" fmla="*/ 4575675 w 12191999"/>
              <a:gd name="connsiteY287" fmla="*/ 2790910 h 6858000"/>
              <a:gd name="connsiteX288" fmla="*/ 4576894 w 12191999"/>
              <a:gd name="connsiteY288" fmla="*/ 2991261 h 6858000"/>
              <a:gd name="connsiteX289" fmla="*/ 4570481 w 12191999"/>
              <a:gd name="connsiteY289" fmla="*/ 3024856 h 6858000"/>
              <a:gd name="connsiteX290" fmla="*/ 4561944 w 12191999"/>
              <a:gd name="connsiteY290" fmla="*/ 3029609 h 6858000"/>
              <a:gd name="connsiteX291" fmla="*/ 4568608 w 12191999"/>
              <a:gd name="connsiteY291" fmla="*/ 3030206 h 6858000"/>
              <a:gd name="connsiteX292" fmla="*/ 4578857 w 12191999"/>
              <a:gd name="connsiteY292" fmla="*/ 3036715 h 6858000"/>
              <a:gd name="connsiteX293" fmla="*/ 4581540 w 12191999"/>
              <a:gd name="connsiteY293" fmla="*/ 3051267 h 6858000"/>
              <a:gd name="connsiteX294" fmla="*/ 4595169 w 12191999"/>
              <a:gd name="connsiteY294" fmla="*/ 3045892 h 6858000"/>
              <a:gd name="connsiteX295" fmla="*/ 4620385 w 12191999"/>
              <a:gd name="connsiteY295" fmla="*/ 3045454 h 6858000"/>
              <a:gd name="connsiteX296" fmla="*/ 4806076 w 12191999"/>
              <a:gd name="connsiteY296" fmla="*/ 3046674 h 6858000"/>
              <a:gd name="connsiteX297" fmla="*/ 4874487 w 12191999"/>
              <a:gd name="connsiteY297" fmla="*/ 3006359 h 6858000"/>
              <a:gd name="connsiteX298" fmla="*/ 4841504 w 12191999"/>
              <a:gd name="connsiteY298" fmla="*/ 2962382 h 6858000"/>
              <a:gd name="connsiteX299" fmla="*/ 4826843 w 12191999"/>
              <a:gd name="connsiteY299" fmla="*/ 2852433 h 6858000"/>
              <a:gd name="connsiteX300" fmla="*/ 5055294 w 12191999"/>
              <a:gd name="connsiteY300" fmla="*/ 2823113 h 6858000"/>
              <a:gd name="connsiteX301" fmla="*/ 5050406 w 12191999"/>
              <a:gd name="connsiteY301" fmla="*/ 2973375 h 6858000"/>
              <a:gd name="connsiteX302" fmla="*/ 5051628 w 12191999"/>
              <a:gd name="connsiteY302" fmla="*/ 3033236 h 6858000"/>
              <a:gd name="connsiteX303" fmla="*/ 5105382 w 12191999"/>
              <a:gd name="connsiteY303" fmla="*/ 3047896 h 6858000"/>
              <a:gd name="connsiteX304" fmla="*/ 5310620 w 12191999"/>
              <a:gd name="connsiteY304" fmla="*/ 3047896 h 6858000"/>
              <a:gd name="connsiteX305" fmla="*/ 5338715 w 12191999"/>
              <a:gd name="connsiteY305" fmla="*/ 3073551 h 6858000"/>
              <a:gd name="connsiteX306" fmla="*/ 5337493 w 12191999"/>
              <a:gd name="connsiteY306" fmla="*/ 3297112 h 6858000"/>
              <a:gd name="connsiteX307" fmla="*/ 5278853 w 12191999"/>
              <a:gd name="connsiteY307" fmla="*/ 3375299 h 6858000"/>
              <a:gd name="connsiteX308" fmla="*/ 5221435 w 12191999"/>
              <a:gd name="connsiteY308" fmla="*/ 3339871 h 6858000"/>
              <a:gd name="connsiteX309" fmla="*/ 5123706 w 12191999"/>
              <a:gd name="connsiteY309" fmla="*/ 3330097 h 6858000"/>
              <a:gd name="connsiteX310" fmla="*/ 5079725 w 12191999"/>
              <a:gd name="connsiteY310" fmla="*/ 3443711 h 6858000"/>
              <a:gd name="connsiteX311" fmla="*/ 5153026 w 12191999"/>
              <a:gd name="connsiteY311" fmla="*/ 3549995 h 6858000"/>
              <a:gd name="connsiteX312" fmla="*/ 5233655 w 12191999"/>
              <a:gd name="connsiteY312" fmla="*/ 3507238 h 6858000"/>
              <a:gd name="connsiteX313" fmla="*/ 5305732 w 12191999"/>
              <a:gd name="connsiteY313" fmla="*/ 3503573 h 6858000"/>
              <a:gd name="connsiteX314" fmla="*/ 5337493 w 12191999"/>
              <a:gd name="connsiteY314" fmla="*/ 3574428 h 6858000"/>
              <a:gd name="connsiteX315" fmla="*/ 5337493 w 12191999"/>
              <a:gd name="connsiteY315" fmla="*/ 3707588 h 6858000"/>
              <a:gd name="connsiteX316" fmla="*/ 5231209 w 12191999"/>
              <a:gd name="connsiteY316" fmla="*/ 3815093 h 6858000"/>
              <a:gd name="connsiteX317" fmla="*/ 5088277 w 12191999"/>
              <a:gd name="connsiteY317" fmla="*/ 3815093 h 6858000"/>
              <a:gd name="connsiteX318" fmla="*/ 5032081 w 12191999"/>
              <a:gd name="connsiteY318" fmla="*/ 3852965 h 6858000"/>
              <a:gd name="connsiteX319" fmla="*/ 5060180 w 12191999"/>
              <a:gd name="connsiteY319" fmla="*/ 3894500 h 6858000"/>
              <a:gd name="connsiteX320" fmla="*/ 5079725 w 12191999"/>
              <a:gd name="connsiteY320" fmla="*/ 4006891 h 6858000"/>
              <a:gd name="connsiteX321" fmla="*/ 4909915 w 12191999"/>
              <a:gd name="connsiteY321" fmla="*/ 4069196 h 6858000"/>
              <a:gd name="connsiteX322" fmla="*/ 4812184 w 12191999"/>
              <a:gd name="connsiteY322" fmla="*/ 3976351 h 6858000"/>
              <a:gd name="connsiteX323" fmla="*/ 4857383 w 12191999"/>
              <a:gd name="connsiteY323" fmla="*/ 3885949 h 6858000"/>
              <a:gd name="connsiteX324" fmla="*/ 4856163 w 12191999"/>
              <a:gd name="connsiteY324" fmla="*/ 3829753 h 6858000"/>
              <a:gd name="connsiteX325" fmla="*/ 4802409 w 12191999"/>
              <a:gd name="connsiteY325" fmla="*/ 3815093 h 6858000"/>
              <a:gd name="connsiteX326" fmla="*/ 4606946 w 12191999"/>
              <a:gd name="connsiteY326" fmla="*/ 3816315 h 6858000"/>
              <a:gd name="connsiteX327" fmla="*/ 4581843 w 12191999"/>
              <a:gd name="connsiteY327" fmla="*/ 3811533 h 6858000"/>
              <a:gd name="connsiteX328" fmla="*/ 4581798 w 12191999"/>
              <a:gd name="connsiteY328" fmla="*/ 3821095 h 6858000"/>
              <a:gd name="connsiteX329" fmla="*/ 4581798 w 12191999"/>
              <a:gd name="connsiteY329" fmla="*/ 4049544 h 6858000"/>
              <a:gd name="connsiteX330" fmla="*/ 4528044 w 12191999"/>
              <a:gd name="connsiteY330" fmla="*/ 4121621 h 6858000"/>
              <a:gd name="connsiteX331" fmla="*/ 4468182 w 12191999"/>
              <a:gd name="connsiteY331" fmla="*/ 4089859 h 6858000"/>
              <a:gd name="connsiteX332" fmla="*/ 4364344 w 12191999"/>
              <a:gd name="connsiteY332" fmla="*/ 4081306 h 6858000"/>
              <a:gd name="connsiteX333" fmla="*/ 4360678 w 12191999"/>
              <a:gd name="connsiteY333" fmla="*/ 4271879 h 6858000"/>
              <a:gd name="connsiteX334" fmla="*/ 4469406 w 12191999"/>
              <a:gd name="connsiteY334" fmla="*/ 4266992 h 6858000"/>
              <a:gd name="connsiteX335" fmla="*/ 4529266 w 12191999"/>
              <a:gd name="connsiteY335" fmla="*/ 4235230 h 6858000"/>
              <a:gd name="connsiteX336" fmla="*/ 4583017 w 12191999"/>
              <a:gd name="connsiteY336" fmla="*/ 4312195 h 6858000"/>
              <a:gd name="connsiteX337" fmla="*/ 4585462 w 12191999"/>
              <a:gd name="connsiteY337" fmla="*/ 4420922 h 6858000"/>
              <a:gd name="connsiteX338" fmla="*/ 4585462 w 12191999"/>
              <a:gd name="connsiteY338" fmla="*/ 4535755 h 6858000"/>
              <a:gd name="connsiteX339" fmla="*/ 4580270 w 12191999"/>
              <a:gd name="connsiteY339" fmla="*/ 4556981 h 6858000"/>
              <a:gd name="connsiteX340" fmla="*/ 4558623 w 12191999"/>
              <a:gd name="connsiteY340" fmla="*/ 4562623 h 6858000"/>
              <a:gd name="connsiteX341" fmla="*/ 4558623 w 12191999"/>
              <a:gd name="connsiteY341" fmla="*/ 4566440 h 6858000"/>
              <a:gd name="connsiteX342" fmla="*/ 4573343 w 12191999"/>
              <a:gd name="connsiteY342" fmla="*/ 4568280 h 6858000"/>
              <a:gd name="connsiteX343" fmla="*/ 4583997 w 12191999"/>
              <a:gd name="connsiteY343" fmla="*/ 4582238 h 6858000"/>
              <a:gd name="connsiteX344" fmla="*/ 4584236 w 12191999"/>
              <a:gd name="connsiteY344" fmla="*/ 4584622 h 6858000"/>
              <a:gd name="connsiteX345" fmla="*/ 4590467 w 12191999"/>
              <a:gd name="connsiteY345" fmla="*/ 4573843 h 6858000"/>
              <a:gd name="connsiteX346" fmla="*/ 4626810 w 12191999"/>
              <a:gd name="connsiteY346" fmla="*/ 4567125 h 6858000"/>
              <a:gd name="connsiteX347" fmla="*/ 4827160 w 12191999"/>
              <a:gd name="connsiteY347" fmla="*/ 4567125 h 6858000"/>
              <a:gd name="connsiteX348" fmla="*/ 4890685 w 12191999"/>
              <a:gd name="connsiteY348" fmla="*/ 4591556 h 6858000"/>
              <a:gd name="connsiteX349" fmla="*/ 4887021 w 12191999"/>
              <a:gd name="connsiteY349" fmla="*/ 4672186 h 6858000"/>
              <a:gd name="connsiteX350" fmla="*/ 4847929 w 12191999"/>
              <a:gd name="connsiteY350" fmla="*/ 4741820 h 6858000"/>
              <a:gd name="connsiteX351" fmla="*/ 4920006 w 12191999"/>
              <a:gd name="connsiteY351" fmla="*/ 4817562 h 6858000"/>
              <a:gd name="connsiteX352" fmla="*/ 5064161 w 12191999"/>
              <a:gd name="connsiteY352" fmla="*/ 4784578 h 6858000"/>
              <a:gd name="connsiteX353" fmla="*/ 5056831 w 12191999"/>
              <a:gd name="connsiteY353" fmla="*/ 4679516 h 6858000"/>
              <a:gd name="connsiteX354" fmla="*/ 5022625 w 12191999"/>
              <a:gd name="connsiteY354" fmla="*/ 4624541 h 6858000"/>
              <a:gd name="connsiteX355" fmla="*/ 5092258 w 12191999"/>
              <a:gd name="connsiteY355" fmla="*/ 4568344 h 6858000"/>
              <a:gd name="connsiteX356" fmla="*/ 5330479 w 12191999"/>
              <a:gd name="connsiteY356" fmla="*/ 4567125 h 6858000"/>
              <a:gd name="connsiteX357" fmla="*/ 5353691 w 12191999"/>
              <a:gd name="connsiteY357" fmla="*/ 4597667 h 6858000"/>
              <a:gd name="connsiteX358" fmla="*/ 5353691 w 12191999"/>
              <a:gd name="connsiteY358" fmla="*/ 4802902 h 6858000"/>
              <a:gd name="connsiteX359" fmla="*/ 5372016 w 12191999"/>
              <a:gd name="connsiteY359" fmla="*/ 4859100 h 6858000"/>
              <a:gd name="connsiteX360" fmla="*/ 5422104 w 12191999"/>
              <a:gd name="connsiteY360" fmla="*/ 4856655 h 6858000"/>
              <a:gd name="connsiteX361" fmla="*/ 5512505 w 12191999"/>
              <a:gd name="connsiteY361" fmla="*/ 4809011 h 6858000"/>
              <a:gd name="connsiteX362" fmla="*/ 5607793 w 12191999"/>
              <a:gd name="connsiteY362" fmla="*/ 4905522 h 6858000"/>
              <a:gd name="connsiteX363" fmla="*/ 5562593 w 12191999"/>
              <a:gd name="connsiteY363" fmla="*/ 5065559 h 6858000"/>
              <a:gd name="connsiteX364" fmla="*/ 5430656 w 12191999"/>
              <a:gd name="connsiteY364" fmla="*/ 5057007 h 6858000"/>
              <a:gd name="connsiteX365" fmla="*/ 5392783 w 12191999"/>
              <a:gd name="connsiteY365" fmla="*/ 5030132 h 6858000"/>
              <a:gd name="connsiteX366" fmla="*/ 5354913 w 12191999"/>
              <a:gd name="connsiteY366" fmla="*/ 5085106 h 6858000"/>
              <a:gd name="connsiteX367" fmla="*/ 5356135 w 12191999"/>
              <a:gd name="connsiteY367" fmla="*/ 5294008 h 6858000"/>
              <a:gd name="connsiteX368" fmla="*/ 5350738 w 12191999"/>
              <a:gd name="connsiteY368" fmla="*/ 5321930 h 6858000"/>
              <a:gd name="connsiteX369" fmla="*/ 5371287 w 12191999"/>
              <a:gd name="connsiteY369" fmla="*/ 5318874 h 6858000"/>
              <a:gd name="connsiteX370" fmla="*/ 5585072 w 12191999"/>
              <a:gd name="connsiteY370" fmla="*/ 5318874 h 6858000"/>
              <a:gd name="connsiteX371" fmla="*/ 5651043 w 12191999"/>
              <a:gd name="connsiteY371" fmla="*/ 5349416 h 6858000"/>
              <a:gd name="connsiteX372" fmla="*/ 5646155 w 12191999"/>
              <a:gd name="connsiteY372" fmla="*/ 5421493 h 6858000"/>
              <a:gd name="connsiteX373" fmla="*/ 5603399 w 12191999"/>
              <a:gd name="connsiteY373" fmla="*/ 5498458 h 6858000"/>
              <a:gd name="connsiteX374" fmla="*/ 5692578 w 12191999"/>
              <a:gd name="connsiteY374" fmla="*/ 5574200 h 6858000"/>
              <a:gd name="connsiteX375" fmla="*/ 5812299 w 12191999"/>
              <a:gd name="connsiteY375" fmla="*/ 5544881 h 6858000"/>
              <a:gd name="connsiteX376" fmla="*/ 5808637 w 12191999"/>
              <a:gd name="connsiteY376" fmla="*/ 5430047 h 6858000"/>
              <a:gd name="connsiteX377" fmla="*/ 5778092 w 12191999"/>
              <a:gd name="connsiteY377" fmla="*/ 5378737 h 6858000"/>
              <a:gd name="connsiteX378" fmla="*/ 5837954 w 12191999"/>
              <a:gd name="connsiteY378" fmla="*/ 5323761 h 6858000"/>
              <a:gd name="connsiteX379" fmla="*/ 6089611 w 12191999"/>
              <a:gd name="connsiteY379" fmla="*/ 5320096 h 6858000"/>
              <a:gd name="connsiteX380" fmla="*/ 6106714 w 12191999"/>
              <a:gd name="connsiteY380" fmla="*/ 5345752 h 6858000"/>
              <a:gd name="connsiteX381" fmla="*/ 6106714 w 12191999"/>
              <a:gd name="connsiteY381" fmla="*/ 5574200 h 6858000"/>
              <a:gd name="connsiteX382" fmla="*/ 6052963 w 12191999"/>
              <a:gd name="connsiteY382" fmla="*/ 5646278 h 6858000"/>
              <a:gd name="connsiteX383" fmla="*/ 5993101 w 12191999"/>
              <a:gd name="connsiteY383" fmla="*/ 5614516 h 6858000"/>
              <a:gd name="connsiteX384" fmla="*/ 5889264 w 12191999"/>
              <a:gd name="connsiteY384" fmla="*/ 5605962 h 6858000"/>
              <a:gd name="connsiteX385" fmla="*/ 5885598 w 12191999"/>
              <a:gd name="connsiteY385" fmla="*/ 5796541 h 6858000"/>
              <a:gd name="connsiteX386" fmla="*/ 5994323 w 12191999"/>
              <a:gd name="connsiteY386" fmla="*/ 5791654 h 6858000"/>
              <a:gd name="connsiteX387" fmla="*/ 6054184 w 12191999"/>
              <a:gd name="connsiteY387" fmla="*/ 5759891 h 6858000"/>
              <a:gd name="connsiteX388" fmla="*/ 6107935 w 12191999"/>
              <a:gd name="connsiteY388" fmla="*/ 5836855 h 6858000"/>
              <a:gd name="connsiteX389" fmla="*/ 6110381 w 12191999"/>
              <a:gd name="connsiteY389" fmla="*/ 5945582 h 6858000"/>
              <a:gd name="connsiteX390" fmla="*/ 6110381 w 12191999"/>
              <a:gd name="connsiteY390" fmla="*/ 6060417 h 6858000"/>
              <a:gd name="connsiteX391" fmla="*/ 6106055 w 12191999"/>
              <a:gd name="connsiteY391" fmla="*/ 6078094 h 6858000"/>
              <a:gd name="connsiteX392" fmla="*/ 6108059 w 12191999"/>
              <a:gd name="connsiteY392" fmla="*/ 6078201 h 6858000"/>
              <a:gd name="connsiteX393" fmla="*/ 6121268 w 12191999"/>
              <a:gd name="connsiteY393" fmla="*/ 6085837 h 6858000"/>
              <a:gd name="connsiteX394" fmla="*/ 6125405 w 12191999"/>
              <a:gd name="connsiteY394" fmla="*/ 6096044 h 6858000"/>
              <a:gd name="connsiteX395" fmla="*/ 6126156 w 12191999"/>
              <a:gd name="connsiteY395" fmla="*/ 6094323 h 6858000"/>
              <a:gd name="connsiteX396" fmla="*/ 6161736 w 12191999"/>
              <a:gd name="connsiteY396" fmla="*/ 6086077 h 6858000"/>
              <a:gd name="connsiteX397" fmla="*/ 6366973 w 12191999"/>
              <a:gd name="connsiteY397" fmla="*/ 6086077 h 6858000"/>
              <a:gd name="connsiteX398" fmla="*/ 6439050 w 12191999"/>
              <a:gd name="connsiteY398" fmla="*/ 6125170 h 6858000"/>
              <a:gd name="connsiteX399" fmla="*/ 6431720 w 12191999"/>
              <a:gd name="connsiteY399" fmla="*/ 6186252 h 6858000"/>
              <a:gd name="connsiteX400" fmla="*/ 6388963 w 12191999"/>
              <a:gd name="connsiteY400" fmla="*/ 6279097 h 6858000"/>
              <a:gd name="connsiteX401" fmla="*/ 6524567 w 12191999"/>
              <a:gd name="connsiteY401" fmla="*/ 6343846 h 6858000"/>
              <a:gd name="connsiteX402" fmla="*/ 6624741 w 12191999"/>
              <a:gd name="connsiteY402" fmla="*/ 6260772 h 6858000"/>
              <a:gd name="connsiteX403" fmla="*/ 6589314 w 12191999"/>
              <a:gd name="connsiteY403" fmla="*/ 6197247 h 6858000"/>
              <a:gd name="connsiteX404" fmla="*/ 6559994 w 12191999"/>
              <a:gd name="connsiteY404" fmla="*/ 6139830 h 6858000"/>
              <a:gd name="connsiteX405" fmla="*/ 6622298 w 12191999"/>
              <a:gd name="connsiteY405" fmla="*/ 6087298 h 6858000"/>
              <a:gd name="connsiteX406" fmla="*/ 6870294 w 12191999"/>
              <a:gd name="connsiteY406" fmla="*/ 6086077 h 6858000"/>
              <a:gd name="connsiteX407" fmla="*/ 6878000 w 12191999"/>
              <a:gd name="connsiteY407" fmla="*/ 6089431 h 6858000"/>
              <a:gd name="connsiteX408" fmla="*/ 6879007 w 12191999"/>
              <a:gd name="connsiteY408" fmla="*/ 6086924 h 6858000"/>
              <a:gd name="connsiteX409" fmla="*/ 6877557 w 12191999"/>
              <a:gd name="connsiteY409" fmla="*/ 6084401 h 6858000"/>
              <a:gd name="connsiteX410" fmla="*/ 6876069 w 12191999"/>
              <a:gd name="connsiteY410" fmla="*/ 6064396 h 6858000"/>
              <a:gd name="connsiteX411" fmla="*/ 6877291 w 12191999"/>
              <a:gd name="connsiteY411" fmla="*/ 5860381 h 6858000"/>
              <a:gd name="connsiteX412" fmla="*/ 6835754 w 12191999"/>
              <a:gd name="connsiteY412" fmla="*/ 5796854 h 6858000"/>
              <a:gd name="connsiteX413" fmla="*/ 6794219 w 12191999"/>
              <a:gd name="connsiteY413" fmla="*/ 5827396 h 6858000"/>
              <a:gd name="connsiteX414" fmla="*/ 6672053 w 12191999"/>
              <a:gd name="connsiteY414" fmla="*/ 5838391 h 6858000"/>
              <a:gd name="connsiteX415" fmla="*/ 6618301 w 12191999"/>
              <a:gd name="connsiteY415" fmla="*/ 5690570 h 6858000"/>
              <a:gd name="connsiteX416" fmla="*/ 6707480 w 12191999"/>
              <a:gd name="connsiteY416" fmla="*/ 5578181 h 6858000"/>
              <a:gd name="connsiteX417" fmla="*/ 6806435 w 12191999"/>
              <a:gd name="connsiteY417" fmla="*/ 5623380 h 6858000"/>
              <a:gd name="connsiteX418" fmla="*/ 6856522 w 12191999"/>
              <a:gd name="connsiteY418" fmla="*/ 5623380 h 6858000"/>
              <a:gd name="connsiteX419" fmla="*/ 6876069 w 12191999"/>
              <a:gd name="connsiteY419" fmla="*/ 5567184 h 6858000"/>
              <a:gd name="connsiteX420" fmla="*/ 6874847 w 12191999"/>
              <a:gd name="connsiteY420" fmla="*/ 5371720 h 6858000"/>
              <a:gd name="connsiteX421" fmla="*/ 6912719 w 12191999"/>
              <a:gd name="connsiteY421" fmla="*/ 5332627 h 6858000"/>
              <a:gd name="connsiteX422" fmla="*/ 7113069 w 12191999"/>
              <a:gd name="connsiteY422" fmla="*/ 5333849 h 6858000"/>
              <a:gd name="connsiteX423" fmla="*/ 7179039 w 12191999"/>
              <a:gd name="connsiteY423" fmla="*/ 5295978 h 6858000"/>
              <a:gd name="connsiteX424" fmla="*/ 7147275 w 12191999"/>
              <a:gd name="connsiteY424" fmla="*/ 5250776 h 6858000"/>
              <a:gd name="connsiteX425" fmla="*/ 7136280 w 12191999"/>
              <a:gd name="connsiteY425" fmla="*/ 5133498 h 6858000"/>
              <a:gd name="connsiteX426" fmla="*/ 7292651 w 12191999"/>
              <a:gd name="connsiteY426" fmla="*/ 5078525 h 6858000"/>
              <a:gd name="connsiteX427" fmla="*/ 7400157 w 12191999"/>
              <a:gd name="connsiteY427" fmla="*/ 5167705 h 6858000"/>
              <a:gd name="connsiteX428" fmla="*/ 7354955 w 12191999"/>
              <a:gd name="connsiteY428" fmla="*/ 5264216 h 6858000"/>
              <a:gd name="connsiteX429" fmla="*/ 7357398 w 12191999"/>
              <a:gd name="connsiteY429" fmla="*/ 5319191 h 6858000"/>
              <a:gd name="connsiteX430" fmla="*/ 7409930 w 12191999"/>
              <a:gd name="connsiteY430" fmla="*/ 5335071 h 6858000"/>
              <a:gd name="connsiteX431" fmla="*/ 7615166 w 12191999"/>
              <a:gd name="connsiteY431" fmla="*/ 5333849 h 6858000"/>
              <a:gd name="connsiteX432" fmla="*/ 7644486 w 12191999"/>
              <a:gd name="connsiteY432" fmla="*/ 5363168 h 6858000"/>
              <a:gd name="connsiteX433" fmla="*/ 7644486 w 12191999"/>
              <a:gd name="connsiteY433" fmla="*/ 5581843 h 6858000"/>
              <a:gd name="connsiteX434" fmla="*/ 7588291 w 12191999"/>
              <a:gd name="connsiteY434" fmla="*/ 5661252 h 6858000"/>
              <a:gd name="connsiteX435" fmla="*/ 7529651 w 12191999"/>
              <a:gd name="connsiteY435" fmla="*/ 5627045 h 6858000"/>
              <a:gd name="connsiteX436" fmla="*/ 7428255 w 12191999"/>
              <a:gd name="connsiteY436" fmla="*/ 5619716 h 6858000"/>
              <a:gd name="connsiteX437" fmla="*/ 7390383 w 12191999"/>
              <a:gd name="connsiteY437" fmla="*/ 5754097 h 6858000"/>
              <a:gd name="connsiteX438" fmla="*/ 7466127 w 12191999"/>
              <a:gd name="connsiteY438" fmla="*/ 5837169 h 6858000"/>
              <a:gd name="connsiteX439" fmla="*/ 7538204 w 12191999"/>
              <a:gd name="connsiteY439" fmla="*/ 5795633 h 6858000"/>
              <a:gd name="connsiteX440" fmla="*/ 7617611 w 12191999"/>
              <a:gd name="connsiteY440" fmla="*/ 5791968 h 6858000"/>
              <a:gd name="connsiteX441" fmla="*/ 7644486 w 12191999"/>
              <a:gd name="connsiteY441" fmla="*/ 5855493 h 6858000"/>
              <a:gd name="connsiteX442" fmla="*/ 7644486 w 12191999"/>
              <a:gd name="connsiteY442" fmla="*/ 5960555 h 6858000"/>
              <a:gd name="connsiteX443" fmla="*/ 7645708 w 12191999"/>
              <a:gd name="connsiteY443" fmla="*/ 6072947 h 6858000"/>
              <a:gd name="connsiteX444" fmla="*/ 7643676 w 12191999"/>
              <a:gd name="connsiteY444" fmla="*/ 6091527 h 6858000"/>
              <a:gd name="connsiteX445" fmla="*/ 7645318 w 12191999"/>
              <a:gd name="connsiteY445" fmla="*/ 6082343 h 6858000"/>
              <a:gd name="connsiteX446" fmla="*/ 7677538 w 12191999"/>
              <a:gd name="connsiteY446" fmla="*/ 6073639 h 6858000"/>
              <a:gd name="connsiteX447" fmla="*/ 7886441 w 12191999"/>
              <a:gd name="connsiteY447" fmla="*/ 6074861 h 6858000"/>
              <a:gd name="connsiteX448" fmla="*/ 7956073 w 12191999"/>
              <a:gd name="connsiteY448" fmla="*/ 6107844 h 6858000"/>
              <a:gd name="connsiteX449" fmla="*/ 7949965 w 12191999"/>
              <a:gd name="connsiteY449" fmla="*/ 6176258 h 6858000"/>
              <a:gd name="connsiteX450" fmla="*/ 7905986 w 12191999"/>
              <a:gd name="connsiteY450" fmla="*/ 6256885 h 6858000"/>
              <a:gd name="connsiteX451" fmla="*/ 8002497 w 12191999"/>
              <a:gd name="connsiteY451" fmla="*/ 6331407 h 6858000"/>
              <a:gd name="connsiteX452" fmla="*/ 8110001 w 12191999"/>
              <a:gd name="connsiteY452" fmla="*/ 6304530 h 6858000"/>
              <a:gd name="connsiteX453" fmla="*/ 8110001 w 12191999"/>
              <a:gd name="connsiteY453" fmla="*/ 6183586 h 6858000"/>
              <a:gd name="connsiteX454" fmla="*/ 8079461 w 12191999"/>
              <a:gd name="connsiteY454" fmla="*/ 6135943 h 6858000"/>
              <a:gd name="connsiteX455" fmla="*/ 8141764 w 12191999"/>
              <a:gd name="connsiteY455" fmla="*/ 6077304 h 6858000"/>
              <a:gd name="connsiteX456" fmla="*/ 8393425 w 12191999"/>
              <a:gd name="connsiteY456" fmla="*/ 6074861 h 6858000"/>
              <a:gd name="connsiteX457" fmla="*/ 8406729 w 12191999"/>
              <a:gd name="connsiteY457" fmla="*/ 6078106 h 6858000"/>
              <a:gd name="connsiteX458" fmla="*/ 8410249 w 12191999"/>
              <a:gd name="connsiteY458" fmla="*/ 6084768 h 6858000"/>
              <a:gd name="connsiteX459" fmla="*/ 8414744 w 12191999"/>
              <a:gd name="connsiteY459" fmla="*/ 6080797 h 6858000"/>
              <a:gd name="connsiteX460" fmla="*/ 8436581 w 12191999"/>
              <a:gd name="connsiteY460" fmla="*/ 6079422 h 6858000"/>
              <a:gd name="connsiteX461" fmla="*/ 8641819 w 12191999"/>
              <a:gd name="connsiteY461" fmla="*/ 6079422 h 6858000"/>
              <a:gd name="connsiteX462" fmla="*/ 8690684 w 12191999"/>
              <a:gd name="connsiteY462" fmla="*/ 6065984 h 6858000"/>
              <a:gd name="connsiteX463" fmla="*/ 8693127 w 12191999"/>
              <a:gd name="connsiteY463" fmla="*/ 6003680 h 6858000"/>
              <a:gd name="connsiteX464" fmla="*/ 8688242 w 12191999"/>
              <a:gd name="connsiteY464" fmla="*/ 5855861 h 6858000"/>
              <a:gd name="connsiteX465" fmla="*/ 8909360 w 12191999"/>
              <a:gd name="connsiteY465" fmla="*/ 5870521 h 6858000"/>
              <a:gd name="connsiteX466" fmla="*/ 8900808 w 12191999"/>
              <a:gd name="connsiteY466" fmla="*/ 5998795 h 6858000"/>
              <a:gd name="connsiteX467" fmla="*/ 8873933 w 12191999"/>
              <a:gd name="connsiteY467" fmla="*/ 6041552 h 6858000"/>
              <a:gd name="connsiteX468" fmla="*/ 8931350 w 12191999"/>
              <a:gd name="connsiteY468" fmla="*/ 6078202 h 6858000"/>
              <a:gd name="connsiteX469" fmla="*/ 9136587 w 12191999"/>
              <a:gd name="connsiteY469" fmla="*/ 6076979 h 6858000"/>
              <a:gd name="connsiteX470" fmla="*/ 9159416 w 12191999"/>
              <a:gd name="connsiteY470" fmla="*/ 6078201 h 6858000"/>
              <a:gd name="connsiteX471" fmla="*/ 9160395 w 12191999"/>
              <a:gd name="connsiteY471" fmla="*/ 6078767 h 6858000"/>
              <a:gd name="connsiteX472" fmla="*/ 9159383 w 12191999"/>
              <a:gd name="connsiteY472" fmla="*/ 6065178 h 6858000"/>
              <a:gd name="connsiteX473" fmla="*/ 9160606 w 12191999"/>
              <a:gd name="connsiteY473" fmla="*/ 5856275 h 6858000"/>
              <a:gd name="connsiteX474" fmla="*/ 9125178 w 12191999"/>
              <a:gd name="connsiteY474" fmla="*/ 5798859 h 6858000"/>
              <a:gd name="connsiteX475" fmla="*/ 9083641 w 12191999"/>
              <a:gd name="connsiteY475" fmla="*/ 5825735 h 6858000"/>
              <a:gd name="connsiteX476" fmla="*/ 8954147 w 12191999"/>
              <a:gd name="connsiteY476" fmla="*/ 5835507 h 6858000"/>
              <a:gd name="connsiteX477" fmla="*/ 8901615 w 12191999"/>
              <a:gd name="connsiteY477" fmla="*/ 5764652 h 6858000"/>
              <a:gd name="connsiteX478" fmla="*/ 8902838 w 12191999"/>
              <a:gd name="connsiteY478" fmla="*/ 5668142 h 6858000"/>
              <a:gd name="connsiteX479" fmla="*/ 9099523 w 12191999"/>
              <a:gd name="connsiteY479" fmla="*/ 5630271 h 6858000"/>
              <a:gd name="connsiteX480" fmla="*/ 9132508 w 12191999"/>
              <a:gd name="connsiteY480" fmla="*/ 5633936 h 6858000"/>
              <a:gd name="connsiteX481" fmla="*/ 9161828 w 12191999"/>
              <a:gd name="connsiteY481" fmla="*/ 5572855 h 6858000"/>
              <a:gd name="connsiteX482" fmla="*/ 9160606 w 12191999"/>
              <a:gd name="connsiteY482" fmla="*/ 5382276 h 6858000"/>
              <a:gd name="connsiteX483" fmla="*/ 9213137 w 12191999"/>
              <a:gd name="connsiteY483" fmla="*/ 5332188 h 6858000"/>
              <a:gd name="connsiteX484" fmla="*/ 9398827 w 12191999"/>
              <a:gd name="connsiteY484" fmla="*/ 5333410 h 6858000"/>
              <a:gd name="connsiteX485" fmla="*/ 9467240 w 12191999"/>
              <a:gd name="connsiteY485" fmla="*/ 5293094 h 6858000"/>
              <a:gd name="connsiteX486" fmla="*/ 9434256 w 12191999"/>
              <a:gd name="connsiteY486" fmla="*/ 5249118 h 6858000"/>
              <a:gd name="connsiteX487" fmla="*/ 9419596 w 12191999"/>
              <a:gd name="connsiteY487" fmla="*/ 5139169 h 6858000"/>
              <a:gd name="connsiteX488" fmla="*/ 9648044 w 12191999"/>
              <a:gd name="connsiteY488" fmla="*/ 5109848 h 6858000"/>
              <a:gd name="connsiteX489" fmla="*/ 9643157 w 12191999"/>
              <a:gd name="connsiteY489" fmla="*/ 5260110 h 6858000"/>
              <a:gd name="connsiteX490" fmla="*/ 9644379 w 12191999"/>
              <a:gd name="connsiteY490" fmla="*/ 5319971 h 6858000"/>
              <a:gd name="connsiteX491" fmla="*/ 9698131 w 12191999"/>
              <a:gd name="connsiteY491" fmla="*/ 5334631 h 6858000"/>
              <a:gd name="connsiteX492" fmla="*/ 9903370 w 12191999"/>
              <a:gd name="connsiteY492" fmla="*/ 5334631 h 6858000"/>
              <a:gd name="connsiteX493" fmla="*/ 9929654 w 12191999"/>
              <a:gd name="connsiteY493" fmla="*/ 5346485 h 6858000"/>
              <a:gd name="connsiteX494" fmla="*/ 9930724 w 12191999"/>
              <a:gd name="connsiteY494" fmla="*/ 5354628 h 6858000"/>
              <a:gd name="connsiteX495" fmla="*/ 9932264 w 12191999"/>
              <a:gd name="connsiteY495" fmla="*/ 5354628 h 6858000"/>
              <a:gd name="connsiteX496" fmla="*/ 9932800 w 12191999"/>
              <a:gd name="connsiteY496" fmla="*/ 5349644 h 6858000"/>
              <a:gd name="connsiteX497" fmla="*/ 9947918 w 12191999"/>
              <a:gd name="connsiteY497" fmla="*/ 5337597 h 6858000"/>
              <a:gd name="connsiteX498" fmla="*/ 9951318 w 12191999"/>
              <a:gd name="connsiteY498" fmla="*/ 5337347 h 6858000"/>
              <a:gd name="connsiteX499" fmla="*/ 9952291 w 12191999"/>
              <a:gd name="connsiteY499" fmla="*/ 5335521 h 6858000"/>
              <a:gd name="connsiteX500" fmla="*/ 9934946 w 12191999"/>
              <a:gd name="connsiteY500" fmla="*/ 5330599 h 6858000"/>
              <a:gd name="connsiteX501" fmla="*/ 9930821 w 12191999"/>
              <a:gd name="connsiteY501" fmla="*/ 5309831 h 6858000"/>
              <a:gd name="connsiteX502" fmla="*/ 9930821 w 12191999"/>
              <a:gd name="connsiteY502" fmla="*/ 5086269 h 6858000"/>
              <a:gd name="connsiteX503" fmla="*/ 9976023 w 12191999"/>
              <a:gd name="connsiteY503" fmla="*/ 5012969 h 6858000"/>
              <a:gd name="connsiteX504" fmla="*/ 10026111 w 12191999"/>
              <a:gd name="connsiteY504" fmla="*/ 5020300 h 6858000"/>
              <a:gd name="connsiteX505" fmla="*/ 10151942 w 12191999"/>
              <a:gd name="connsiteY505" fmla="*/ 5045954 h 6858000"/>
              <a:gd name="connsiteX506" fmla="*/ 10160492 w 12191999"/>
              <a:gd name="connsiteY506" fmla="*/ 4868816 h 6858000"/>
              <a:gd name="connsiteX507" fmla="*/ 10039550 w 12191999"/>
              <a:gd name="connsiteY507" fmla="*/ 4867593 h 6858000"/>
              <a:gd name="connsiteX508" fmla="*/ 9987018 w 12191999"/>
              <a:gd name="connsiteY508" fmla="*/ 4895690 h 6858000"/>
              <a:gd name="connsiteX509" fmla="*/ 9932044 w 12191999"/>
              <a:gd name="connsiteY509" fmla="*/ 4830943 h 6858000"/>
              <a:gd name="connsiteX510" fmla="*/ 9929601 w 12191999"/>
              <a:gd name="connsiteY510" fmla="*/ 4587835 h 6858000"/>
              <a:gd name="connsiteX511" fmla="*/ 9957699 w 12191999"/>
              <a:gd name="connsiteY511" fmla="*/ 4568288 h 6858000"/>
              <a:gd name="connsiteX512" fmla="*/ 10158050 w 12191999"/>
              <a:gd name="connsiteY512" fmla="*/ 4568288 h 6858000"/>
              <a:gd name="connsiteX513" fmla="*/ 10204472 w 12191999"/>
              <a:gd name="connsiteY513" fmla="*/ 4560959 h 6858000"/>
              <a:gd name="connsiteX514" fmla="*/ 10213024 w 12191999"/>
              <a:gd name="connsiteY514" fmla="*/ 4493768 h 6858000"/>
              <a:gd name="connsiteX515" fmla="*/ 10209359 w 12191999"/>
              <a:gd name="connsiteY515" fmla="*/ 4345948 h 6858000"/>
              <a:gd name="connsiteX516" fmla="*/ 10325263 w 12191999"/>
              <a:gd name="connsiteY516" fmla="*/ 4307925 h 6858000"/>
              <a:gd name="connsiteX517" fmla="*/ 10432920 w 12191999"/>
              <a:gd name="connsiteY517" fmla="*/ 4364272 h 6858000"/>
              <a:gd name="connsiteX518" fmla="*/ 10423148 w 12191999"/>
              <a:gd name="connsiteY518" fmla="*/ 4486437 h 6858000"/>
              <a:gd name="connsiteX519" fmla="*/ 10393828 w 12191999"/>
              <a:gd name="connsiteY519" fmla="*/ 4531639 h 6858000"/>
              <a:gd name="connsiteX520" fmla="*/ 10459798 w 12191999"/>
              <a:gd name="connsiteY520" fmla="*/ 4569509 h 6858000"/>
              <a:gd name="connsiteX521" fmla="*/ 10660149 w 12191999"/>
              <a:gd name="connsiteY521" fmla="*/ 4568288 h 6858000"/>
              <a:gd name="connsiteX522" fmla="*/ 10700463 w 12191999"/>
              <a:gd name="connsiteY522" fmla="*/ 4607381 h 6858000"/>
              <a:gd name="connsiteX523" fmla="*/ 10699241 w 12191999"/>
              <a:gd name="connsiteY523" fmla="*/ 4802845 h 6858000"/>
              <a:gd name="connsiteX524" fmla="*/ 10672366 w 12191999"/>
              <a:gd name="connsiteY524" fmla="*/ 4876145 h 6858000"/>
              <a:gd name="connsiteX525" fmla="*/ 10591736 w 12191999"/>
              <a:gd name="connsiteY525" fmla="*/ 4872480 h 6858000"/>
              <a:gd name="connsiteX526" fmla="*/ 10518437 w 12191999"/>
              <a:gd name="connsiteY526" fmla="*/ 4833387 h 6858000"/>
              <a:gd name="connsiteX527" fmla="*/ 10443915 w 12191999"/>
              <a:gd name="connsiteY527" fmla="*/ 4917681 h 6858000"/>
              <a:gd name="connsiteX528" fmla="*/ 10486675 w 12191999"/>
              <a:gd name="connsiteY528" fmla="*/ 5054507 h 6858000"/>
              <a:gd name="connsiteX529" fmla="*/ 10580742 w 12191999"/>
              <a:gd name="connsiteY529" fmla="*/ 5045954 h 6858000"/>
              <a:gd name="connsiteX530" fmla="*/ 10643046 w 12191999"/>
              <a:gd name="connsiteY530" fmla="*/ 5009304 h 6858000"/>
              <a:gd name="connsiteX531" fmla="*/ 10699241 w 12191999"/>
              <a:gd name="connsiteY531" fmla="*/ 5089935 h 6858000"/>
              <a:gd name="connsiteX532" fmla="*/ 10700463 w 12191999"/>
              <a:gd name="connsiteY532" fmla="*/ 5308610 h 6858000"/>
              <a:gd name="connsiteX533" fmla="*/ 10695953 w 12191999"/>
              <a:gd name="connsiteY533" fmla="*/ 5325919 h 6858000"/>
              <a:gd name="connsiteX534" fmla="*/ 10695953 w 12191999"/>
              <a:gd name="connsiteY534" fmla="*/ 5342506 h 6858000"/>
              <a:gd name="connsiteX535" fmla="*/ 10697005 w 12191999"/>
              <a:gd name="connsiteY535" fmla="*/ 5340688 h 6858000"/>
              <a:gd name="connsiteX536" fmla="*/ 10739305 w 12191999"/>
              <a:gd name="connsiteY536" fmla="*/ 5333510 h 6858000"/>
              <a:gd name="connsiteX537" fmla="*/ 10924995 w 12191999"/>
              <a:gd name="connsiteY537" fmla="*/ 5334732 h 6858000"/>
              <a:gd name="connsiteX538" fmla="*/ 10993408 w 12191999"/>
              <a:gd name="connsiteY538" fmla="*/ 5294417 h 6858000"/>
              <a:gd name="connsiteX539" fmla="*/ 10960424 w 12191999"/>
              <a:gd name="connsiteY539" fmla="*/ 5250439 h 6858000"/>
              <a:gd name="connsiteX540" fmla="*/ 10945764 w 12191999"/>
              <a:gd name="connsiteY540" fmla="*/ 5140490 h 6858000"/>
              <a:gd name="connsiteX541" fmla="*/ 11174212 w 12191999"/>
              <a:gd name="connsiteY541" fmla="*/ 5111172 h 6858000"/>
              <a:gd name="connsiteX542" fmla="*/ 11169325 w 12191999"/>
              <a:gd name="connsiteY542" fmla="*/ 5261432 h 6858000"/>
              <a:gd name="connsiteX543" fmla="*/ 11170547 w 12191999"/>
              <a:gd name="connsiteY543" fmla="*/ 5321293 h 6858000"/>
              <a:gd name="connsiteX544" fmla="*/ 11224299 w 12191999"/>
              <a:gd name="connsiteY544" fmla="*/ 5335954 h 6858000"/>
              <a:gd name="connsiteX545" fmla="*/ 11429538 w 12191999"/>
              <a:gd name="connsiteY545" fmla="*/ 5335954 h 6858000"/>
              <a:gd name="connsiteX546" fmla="*/ 11457635 w 12191999"/>
              <a:gd name="connsiteY546" fmla="*/ 5361608 h 6858000"/>
              <a:gd name="connsiteX547" fmla="*/ 11456413 w 12191999"/>
              <a:gd name="connsiteY547" fmla="*/ 5585169 h 6858000"/>
              <a:gd name="connsiteX548" fmla="*/ 11397773 w 12191999"/>
              <a:gd name="connsiteY548" fmla="*/ 5663355 h 6858000"/>
              <a:gd name="connsiteX549" fmla="*/ 11340356 w 12191999"/>
              <a:gd name="connsiteY549" fmla="*/ 5627928 h 6858000"/>
              <a:gd name="connsiteX550" fmla="*/ 11242624 w 12191999"/>
              <a:gd name="connsiteY550" fmla="*/ 5618154 h 6858000"/>
              <a:gd name="connsiteX551" fmla="*/ 11198645 w 12191999"/>
              <a:gd name="connsiteY551" fmla="*/ 5731767 h 6858000"/>
              <a:gd name="connsiteX552" fmla="*/ 11271944 w 12191999"/>
              <a:gd name="connsiteY552" fmla="*/ 5838051 h 6858000"/>
              <a:gd name="connsiteX553" fmla="*/ 11352573 w 12191999"/>
              <a:gd name="connsiteY553" fmla="*/ 5795294 h 6858000"/>
              <a:gd name="connsiteX554" fmla="*/ 11424650 w 12191999"/>
              <a:gd name="connsiteY554" fmla="*/ 5791629 h 6858000"/>
              <a:gd name="connsiteX555" fmla="*/ 11456413 w 12191999"/>
              <a:gd name="connsiteY555" fmla="*/ 5862484 h 6858000"/>
              <a:gd name="connsiteX556" fmla="*/ 11456413 w 12191999"/>
              <a:gd name="connsiteY556" fmla="*/ 5995645 h 6858000"/>
              <a:gd name="connsiteX557" fmla="*/ 11450808 w 12191999"/>
              <a:gd name="connsiteY557" fmla="*/ 6076903 h 6858000"/>
              <a:gd name="connsiteX558" fmla="*/ 11443434 w 12191999"/>
              <a:gd name="connsiteY558" fmla="*/ 6089200 h 6858000"/>
              <a:gd name="connsiteX559" fmla="*/ 11447629 w 12191999"/>
              <a:gd name="connsiteY559" fmla="*/ 6089179 h 6858000"/>
              <a:gd name="connsiteX560" fmla="*/ 11460380 w 12191999"/>
              <a:gd name="connsiteY560" fmla="*/ 6094729 h 6858000"/>
              <a:gd name="connsiteX561" fmla="*/ 11461414 w 12191999"/>
              <a:gd name="connsiteY561" fmla="*/ 6089396 h 6858000"/>
              <a:gd name="connsiteX562" fmla="*/ 11491039 w 12191999"/>
              <a:gd name="connsiteY562" fmla="*/ 6081456 h 6858000"/>
              <a:gd name="connsiteX563" fmla="*/ 11686503 w 12191999"/>
              <a:gd name="connsiteY563" fmla="*/ 6082676 h 6858000"/>
              <a:gd name="connsiteX564" fmla="*/ 11732927 w 12191999"/>
              <a:gd name="connsiteY564" fmla="*/ 6074124 h 6858000"/>
              <a:gd name="connsiteX565" fmla="*/ 11741477 w 12191999"/>
              <a:gd name="connsiteY565" fmla="*/ 6008156 h 6858000"/>
              <a:gd name="connsiteX566" fmla="*/ 11698720 w 12191999"/>
              <a:gd name="connsiteY566" fmla="*/ 5923862 h 6858000"/>
              <a:gd name="connsiteX567" fmla="*/ 11785457 w 12191999"/>
              <a:gd name="connsiteY567" fmla="*/ 5829795 h 6858000"/>
              <a:gd name="connsiteX568" fmla="*/ 11834763 w 12191999"/>
              <a:gd name="connsiteY568" fmla="*/ 5820594 h 6858000"/>
              <a:gd name="connsiteX569" fmla="*/ 11961375 w 12191999"/>
              <a:gd name="connsiteY569" fmla="*/ 5878660 h 6858000"/>
              <a:gd name="connsiteX570" fmla="*/ 11949158 w 12191999"/>
              <a:gd name="connsiteY570" fmla="*/ 6003269 h 6858000"/>
              <a:gd name="connsiteX571" fmla="*/ 11922283 w 12191999"/>
              <a:gd name="connsiteY571" fmla="*/ 6046026 h 6858000"/>
              <a:gd name="connsiteX572" fmla="*/ 11983365 w 12191999"/>
              <a:gd name="connsiteY572" fmla="*/ 6082676 h 6858000"/>
              <a:gd name="connsiteX573" fmla="*/ 12183716 w 12191999"/>
              <a:gd name="connsiteY573" fmla="*/ 6081456 h 6858000"/>
              <a:gd name="connsiteX574" fmla="*/ 12191999 w 12191999"/>
              <a:gd name="connsiteY574" fmla="*/ 6083007 h 6858000"/>
              <a:gd name="connsiteX575" fmla="*/ 12191999 w 12191999"/>
              <a:gd name="connsiteY575" fmla="*/ 6858000 h 6858000"/>
              <a:gd name="connsiteX576" fmla="*/ 0 w 12191999"/>
              <a:gd name="connsiteY57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12191999" h="6858000">
                <a:moveTo>
                  <a:pt x="10699779" y="6099402"/>
                </a:moveTo>
                <a:lnTo>
                  <a:pt x="10700365" y="6104567"/>
                </a:lnTo>
                <a:lnTo>
                  <a:pt x="10702406" y="6099903"/>
                </a:lnTo>
                <a:close/>
                <a:moveTo>
                  <a:pt x="9177921" y="6098901"/>
                </a:moveTo>
                <a:lnTo>
                  <a:pt x="9178505" y="6100344"/>
                </a:lnTo>
                <a:lnTo>
                  <a:pt x="9178605" y="6102927"/>
                </a:lnTo>
                <a:lnTo>
                  <a:pt x="9183635" y="6102927"/>
                </a:lnTo>
                <a:lnTo>
                  <a:pt x="9185303" y="6100308"/>
                </a:lnTo>
                <a:close/>
                <a:moveTo>
                  <a:pt x="5342410" y="5330181"/>
                </a:moveTo>
                <a:lnTo>
                  <a:pt x="5338269" y="5332661"/>
                </a:lnTo>
                <a:lnTo>
                  <a:pt x="5322064" y="5334006"/>
                </a:lnTo>
                <a:lnTo>
                  <a:pt x="5335111" y="5336578"/>
                </a:lnTo>
                <a:lnTo>
                  <a:pt x="5337848" y="5340523"/>
                </a:lnTo>
                <a:lnTo>
                  <a:pt x="5338130" y="5335883"/>
                </a:lnTo>
                <a:close/>
                <a:moveTo>
                  <a:pt x="11820900" y="4311166"/>
                </a:moveTo>
                <a:cubicBezTo>
                  <a:pt x="11873927" y="4308131"/>
                  <a:pt x="11925923" y="4331037"/>
                  <a:pt x="11955244" y="4373182"/>
                </a:cubicBezTo>
                <a:cubicBezTo>
                  <a:pt x="11985785" y="4418384"/>
                  <a:pt x="11980898" y="4451368"/>
                  <a:pt x="11941805" y="4490463"/>
                </a:cubicBezTo>
                <a:cubicBezTo>
                  <a:pt x="11929590" y="4502678"/>
                  <a:pt x="11901490" y="4507563"/>
                  <a:pt x="11911265" y="4531997"/>
                </a:cubicBezTo>
                <a:cubicBezTo>
                  <a:pt x="11922260" y="4557650"/>
                  <a:pt x="11944250" y="4573534"/>
                  <a:pt x="11974790" y="4572310"/>
                </a:cubicBezTo>
                <a:cubicBezTo>
                  <a:pt x="12041982" y="4571090"/>
                  <a:pt x="12107951" y="4573534"/>
                  <a:pt x="12175141" y="4571090"/>
                </a:cubicBezTo>
                <a:lnTo>
                  <a:pt x="12191999" y="4574294"/>
                </a:lnTo>
                <a:lnTo>
                  <a:pt x="12191999" y="5337457"/>
                </a:lnTo>
                <a:lnTo>
                  <a:pt x="12177584" y="5340730"/>
                </a:lnTo>
                <a:cubicBezTo>
                  <a:pt x="12112836" y="5338287"/>
                  <a:pt x="12048089" y="5339507"/>
                  <a:pt x="11982120" y="5339507"/>
                </a:cubicBezTo>
                <a:cubicBezTo>
                  <a:pt x="11962574" y="5339507"/>
                  <a:pt x="11944250" y="5340730"/>
                  <a:pt x="11928367" y="5354166"/>
                </a:cubicBezTo>
                <a:cubicBezTo>
                  <a:pt x="11908820" y="5372491"/>
                  <a:pt x="11896605" y="5388373"/>
                  <a:pt x="11927145" y="5409142"/>
                </a:cubicBezTo>
                <a:cubicBezTo>
                  <a:pt x="11960130" y="5432354"/>
                  <a:pt x="11987007" y="5462893"/>
                  <a:pt x="11971125" y="5504430"/>
                </a:cubicBezTo>
                <a:cubicBezTo>
                  <a:pt x="11955244" y="5548410"/>
                  <a:pt x="11924702" y="5582614"/>
                  <a:pt x="11873393" y="5592389"/>
                </a:cubicBezTo>
                <a:cubicBezTo>
                  <a:pt x="11795208" y="5608269"/>
                  <a:pt x="11739011" y="5587502"/>
                  <a:pt x="11703584" y="5530084"/>
                </a:cubicBezTo>
                <a:cubicBezTo>
                  <a:pt x="11676707" y="5486105"/>
                  <a:pt x="11682816" y="5456786"/>
                  <a:pt x="11723129" y="5417694"/>
                </a:cubicBezTo>
                <a:cubicBezTo>
                  <a:pt x="11735346" y="5406699"/>
                  <a:pt x="11763444" y="5401812"/>
                  <a:pt x="11751228" y="5374936"/>
                </a:cubicBezTo>
                <a:cubicBezTo>
                  <a:pt x="11739011" y="5350502"/>
                  <a:pt x="11718244" y="5338287"/>
                  <a:pt x="11690146" y="5338287"/>
                </a:cubicBezTo>
                <a:cubicBezTo>
                  <a:pt x="11622955" y="5338287"/>
                  <a:pt x="11556985" y="5335842"/>
                  <a:pt x="11489795" y="5339507"/>
                </a:cubicBezTo>
                <a:cubicBezTo>
                  <a:pt x="11453145" y="5341952"/>
                  <a:pt x="11443371" y="5329735"/>
                  <a:pt x="11447036" y="5295528"/>
                </a:cubicBezTo>
                <a:cubicBezTo>
                  <a:pt x="11451923" y="5266207"/>
                  <a:pt x="11449481" y="5234446"/>
                  <a:pt x="11449481" y="5202683"/>
                </a:cubicBezTo>
                <a:cubicBezTo>
                  <a:pt x="11449481" y="5166034"/>
                  <a:pt x="11450701" y="5129384"/>
                  <a:pt x="11449481" y="5092735"/>
                </a:cubicBezTo>
                <a:cubicBezTo>
                  <a:pt x="11448258" y="5058528"/>
                  <a:pt x="11466583" y="5036539"/>
                  <a:pt x="11492238" y="5018215"/>
                </a:cubicBezTo>
                <a:cubicBezTo>
                  <a:pt x="11511785" y="5004774"/>
                  <a:pt x="11528888" y="5007220"/>
                  <a:pt x="11545990" y="5025544"/>
                </a:cubicBezTo>
                <a:cubicBezTo>
                  <a:pt x="11608295" y="5089069"/>
                  <a:pt x="11622955" y="5091513"/>
                  <a:pt x="11668156" y="5051198"/>
                </a:cubicBezTo>
                <a:cubicBezTo>
                  <a:pt x="11713357" y="5010884"/>
                  <a:pt x="11720686" y="4925368"/>
                  <a:pt x="11682816" y="4877723"/>
                </a:cubicBezTo>
                <a:cubicBezTo>
                  <a:pt x="11638837" y="4822748"/>
                  <a:pt x="11602187" y="4821529"/>
                  <a:pt x="11555765" y="4874058"/>
                </a:cubicBezTo>
                <a:cubicBezTo>
                  <a:pt x="11543547" y="4887496"/>
                  <a:pt x="11536218" y="4913152"/>
                  <a:pt x="11508120" y="4902158"/>
                </a:cubicBezTo>
                <a:cubicBezTo>
                  <a:pt x="11477578" y="4891162"/>
                  <a:pt x="11451923" y="4871616"/>
                  <a:pt x="11450701" y="4839852"/>
                </a:cubicBezTo>
                <a:cubicBezTo>
                  <a:pt x="11447036" y="4758002"/>
                  <a:pt x="11449481" y="4674930"/>
                  <a:pt x="11448258" y="4591857"/>
                </a:cubicBezTo>
                <a:cubicBezTo>
                  <a:pt x="11448258" y="4567425"/>
                  <a:pt x="11465361" y="4573534"/>
                  <a:pt x="11477578" y="4573534"/>
                </a:cubicBezTo>
                <a:cubicBezTo>
                  <a:pt x="11544768" y="4573534"/>
                  <a:pt x="11610737" y="4573534"/>
                  <a:pt x="11677929" y="4573534"/>
                </a:cubicBezTo>
                <a:cubicBezTo>
                  <a:pt x="11695032" y="4573534"/>
                  <a:pt x="11713357" y="4574756"/>
                  <a:pt x="11728016" y="4562539"/>
                </a:cubicBezTo>
                <a:cubicBezTo>
                  <a:pt x="11751228" y="4544213"/>
                  <a:pt x="11769553" y="4529553"/>
                  <a:pt x="11735346" y="4500233"/>
                </a:cubicBezTo>
                <a:cubicBezTo>
                  <a:pt x="11666934" y="4441595"/>
                  <a:pt x="11682816" y="4358522"/>
                  <a:pt x="11768331" y="4323095"/>
                </a:cubicBezTo>
                <a:cubicBezTo>
                  <a:pt x="11785434" y="4316070"/>
                  <a:pt x="11803224" y="4312177"/>
                  <a:pt x="11820900" y="4311166"/>
                </a:cubicBezTo>
                <a:close/>
                <a:moveTo>
                  <a:pt x="5742911" y="3557222"/>
                </a:moveTo>
                <a:cubicBezTo>
                  <a:pt x="5785237" y="3561738"/>
                  <a:pt x="5826597" y="3581666"/>
                  <a:pt x="5851336" y="3613963"/>
                </a:cubicBezTo>
                <a:cubicBezTo>
                  <a:pt x="5884320" y="3659163"/>
                  <a:pt x="5880655" y="3697035"/>
                  <a:pt x="5840341" y="3736128"/>
                </a:cubicBezTo>
                <a:cubicBezTo>
                  <a:pt x="5828123" y="3748345"/>
                  <a:pt x="5795140" y="3750787"/>
                  <a:pt x="5811021" y="3780107"/>
                </a:cubicBezTo>
                <a:cubicBezTo>
                  <a:pt x="5823239" y="3804540"/>
                  <a:pt x="5844004" y="3815534"/>
                  <a:pt x="5873327" y="3815534"/>
                </a:cubicBezTo>
                <a:cubicBezTo>
                  <a:pt x="5942958" y="3814314"/>
                  <a:pt x="6012594" y="3816757"/>
                  <a:pt x="6082230" y="3814314"/>
                </a:cubicBezTo>
                <a:cubicBezTo>
                  <a:pt x="6102386" y="3813398"/>
                  <a:pt x="6112234" y="3817291"/>
                  <a:pt x="6115900" y="3831149"/>
                </a:cubicBezTo>
                <a:lnTo>
                  <a:pt x="6116334" y="3835442"/>
                </a:lnTo>
                <a:lnTo>
                  <a:pt x="6135367" y="3820781"/>
                </a:lnTo>
                <a:cubicBezTo>
                  <a:pt x="6143326" y="3819255"/>
                  <a:pt x="6153251" y="3819407"/>
                  <a:pt x="6165468" y="3821240"/>
                </a:cubicBezTo>
                <a:cubicBezTo>
                  <a:pt x="6193565" y="3826127"/>
                  <a:pt x="6221664" y="3822462"/>
                  <a:pt x="6250984" y="3822462"/>
                </a:cubicBezTo>
                <a:cubicBezTo>
                  <a:pt x="6286411" y="3822462"/>
                  <a:pt x="6320618" y="3823685"/>
                  <a:pt x="6356045" y="3822462"/>
                </a:cubicBezTo>
                <a:cubicBezTo>
                  <a:pt x="6393917" y="3821240"/>
                  <a:pt x="6419570" y="3842009"/>
                  <a:pt x="6434230" y="3873772"/>
                </a:cubicBezTo>
                <a:cubicBezTo>
                  <a:pt x="6451333" y="3907977"/>
                  <a:pt x="6419570" y="3920194"/>
                  <a:pt x="6401245" y="3938519"/>
                </a:cubicBezTo>
                <a:cubicBezTo>
                  <a:pt x="6362153" y="3975168"/>
                  <a:pt x="6359710" y="3998381"/>
                  <a:pt x="6395138" y="4039916"/>
                </a:cubicBezTo>
                <a:cubicBezTo>
                  <a:pt x="6437895" y="4090005"/>
                  <a:pt x="6527076" y="4097333"/>
                  <a:pt x="6574721" y="4054576"/>
                </a:cubicBezTo>
                <a:cubicBezTo>
                  <a:pt x="6628473" y="4008153"/>
                  <a:pt x="6628473" y="3977611"/>
                  <a:pt x="6575941" y="3931189"/>
                </a:cubicBezTo>
                <a:cubicBezTo>
                  <a:pt x="6562504" y="3918974"/>
                  <a:pt x="6538071" y="3910422"/>
                  <a:pt x="6547844" y="3883545"/>
                </a:cubicBezTo>
                <a:cubicBezTo>
                  <a:pt x="6558839" y="3853004"/>
                  <a:pt x="6578386" y="3827349"/>
                  <a:pt x="6610148" y="3826127"/>
                </a:cubicBezTo>
                <a:cubicBezTo>
                  <a:pt x="6691998" y="3822462"/>
                  <a:pt x="6775070" y="3824905"/>
                  <a:pt x="6856921" y="3823685"/>
                </a:cubicBezTo>
                <a:cubicBezTo>
                  <a:pt x="6881354" y="3823685"/>
                  <a:pt x="6875246" y="3840787"/>
                  <a:pt x="6875246" y="3853004"/>
                </a:cubicBezTo>
                <a:cubicBezTo>
                  <a:pt x="6875246" y="3920194"/>
                  <a:pt x="6875246" y="3986164"/>
                  <a:pt x="6875246" y="4053355"/>
                </a:cubicBezTo>
                <a:cubicBezTo>
                  <a:pt x="6875246" y="4074123"/>
                  <a:pt x="6877689" y="4093668"/>
                  <a:pt x="6892348" y="4110773"/>
                </a:cubicBezTo>
                <a:cubicBezTo>
                  <a:pt x="6911895" y="4132762"/>
                  <a:pt x="6926555" y="4137648"/>
                  <a:pt x="6948545" y="4110773"/>
                </a:cubicBezTo>
                <a:cubicBezTo>
                  <a:pt x="7005962" y="4043581"/>
                  <a:pt x="7068267" y="4049690"/>
                  <a:pt x="7117131" y="4126653"/>
                </a:cubicBezTo>
                <a:cubicBezTo>
                  <a:pt x="7155003" y="4186514"/>
                  <a:pt x="7136679" y="4286688"/>
                  <a:pt x="7080482" y="4328224"/>
                </a:cubicBezTo>
                <a:cubicBezTo>
                  <a:pt x="7034060" y="4362430"/>
                  <a:pt x="6999854" y="4357545"/>
                  <a:pt x="6959540" y="4317229"/>
                </a:cubicBezTo>
                <a:cubicBezTo>
                  <a:pt x="6947323" y="4305014"/>
                  <a:pt x="6942436" y="4273250"/>
                  <a:pt x="6914338" y="4287910"/>
                </a:cubicBezTo>
                <a:cubicBezTo>
                  <a:pt x="6891126" y="4300127"/>
                  <a:pt x="6877689" y="4320896"/>
                  <a:pt x="6877689" y="4350213"/>
                </a:cubicBezTo>
                <a:cubicBezTo>
                  <a:pt x="6878911" y="4417403"/>
                  <a:pt x="6876468" y="4483374"/>
                  <a:pt x="6878911" y="4550565"/>
                </a:cubicBezTo>
                <a:cubicBezTo>
                  <a:pt x="6880133" y="4582327"/>
                  <a:pt x="6874024" y="4594544"/>
                  <a:pt x="6838596" y="4592100"/>
                </a:cubicBezTo>
                <a:cubicBezTo>
                  <a:pt x="6775070" y="4588436"/>
                  <a:pt x="6711545" y="4590880"/>
                  <a:pt x="6648020" y="4590880"/>
                </a:cubicBezTo>
                <a:cubicBezTo>
                  <a:pt x="6628473" y="4590880"/>
                  <a:pt x="6610148" y="4592100"/>
                  <a:pt x="6594266" y="4604318"/>
                </a:cubicBezTo>
                <a:cubicBezTo>
                  <a:pt x="6571056" y="4623864"/>
                  <a:pt x="6562504" y="4638522"/>
                  <a:pt x="6591823" y="4662956"/>
                </a:cubicBezTo>
                <a:cubicBezTo>
                  <a:pt x="6655348" y="4715488"/>
                  <a:pt x="6652905" y="4766796"/>
                  <a:pt x="6589381" y="4819328"/>
                </a:cubicBezTo>
                <a:cubicBezTo>
                  <a:pt x="6530741" y="4866973"/>
                  <a:pt x="6422015" y="4855979"/>
                  <a:pt x="6375592" y="4796116"/>
                </a:cubicBezTo>
                <a:cubicBezTo>
                  <a:pt x="6338943" y="4749693"/>
                  <a:pt x="6342608" y="4711821"/>
                  <a:pt x="6385365" y="4670287"/>
                </a:cubicBezTo>
                <a:cubicBezTo>
                  <a:pt x="6397580" y="4658070"/>
                  <a:pt x="6425680" y="4653182"/>
                  <a:pt x="6415905" y="4628749"/>
                </a:cubicBezTo>
                <a:cubicBezTo>
                  <a:pt x="6404910" y="4603096"/>
                  <a:pt x="6381700" y="4588436"/>
                  <a:pt x="6351158" y="4589658"/>
                </a:cubicBezTo>
                <a:cubicBezTo>
                  <a:pt x="6283968" y="4590880"/>
                  <a:pt x="6217999" y="4587214"/>
                  <a:pt x="6150809" y="4590880"/>
                </a:cubicBezTo>
                <a:cubicBezTo>
                  <a:pt x="6133707" y="4591491"/>
                  <a:pt x="6123322" y="4589047"/>
                  <a:pt x="6117367" y="4582327"/>
                </a:cubicBezTo>
                <a:lnTo>
                  <a:pt x="6114197" y="4575109"/>
                </a:lnTo>
                <a:lnTo>
                  <a:pt x="6109104" y="4582272"/>
                </a:lnTo>
                <a:cubicBezTo>
                  <a:pt x="6104218" y="4585785"/>
                  <a:pt x="6096888" y="4586396"/>
                  <a:pt x="6087114" y="4586396"/>
                </a:cubicBezTo>
                <a:cubicBezTo>
                  <a:pt x="6012594" y="4585175"/>
                  <a:pt x="5938072" y="4586396"/>
                  <a:pt x="5863552" y="4586396"/>
                </a:cubicBezTo>
                <a:cubicBezTo>
                  <a:pt x="5837898" y="4586396"/>
                  <a:pt x="5818351" y="4572957"/>
                  <a:pt x="5802472" y="4555854"/>
                </a:cubicBezTo>
                <a:cubicBezTo>
                  <a:pt x="5778036" y="4528977"/>
                  <a:pt x="5774373" y="4504545"/>
                  <a:pt x="5807356" y="4480114"/>
                </a:cubicBezTo>
                <a:cubicBezTo>
                  <a:pt x="5833011" y="4461788"/>
                  <a:pt x="5863552" y="4441018"/>
                  <a:pt x="5847670" y="4403148"/>
                </a:cubicBezTo>
                <a:cubicBezTo>
                  <a:pt x="5830567" y="4361611"/>
                  <a:pt x="5801250" y="4332291"/>
                  <a:pt x="5752384" y="4329849"/>
                </a:cubicBezTo>
                <a:cubicBezTo>
                  <a:pt x="5704740" y="4327406"/>
                  <a:pt x="5660758" y="4329849"/>
                  <a:pt x="5628995" y="4372606"/>
                </a:cubicBezTo>
                <a:cubicBezTo>
                  <a:pt x="5599676" y="4412923"/>
                  <a:pt x="5600896" y="4436133"/>
                  <a:pt x="5638769" y="4470339"/>
                </a:cubicBezTo>
                <a:cubicBezTo>
                  <a:pt x="5655874" y="4486221"/>
                  <a:pt x="5688856" y="4493550"/>
                  <a:pt x="5674197" y="4527758"/>
                </a:cubicBezTo>
                <a:cubicBezTo>
                  <a:pt x="5659538" y="4564408"/>
                  <a:pt x="5632660" y="4586396"/>
                  <a:pt x="5591125" y="4586396"/>
                </a:cubicBezTo>
                <a:cubicBezTo>
                  <a:pt x="5520269" y="4586396"/>
                  <a:pt x="5448192" y="4585175"/>
                  <a:pt x="5377337" y="4586396"/>
                </a:cubicBezTo>
                <a:cubicBezTo>
                  <a:pt x="5350458" y="4587617"/>
                  <a:pt x="5346796" y="4576623"/>
                  <a:pt x="5346796" y="4553411"/>
                </a:cubicBezTo>
                <a:cubicBezTo>
                  <a:pt x="5348016" y="4486221"/>
                  <a:pt x="5346796" y="4420251"/>
                  <a:pt x="5348016" y="4353059"/>
                </a:cubicBezTo>
                <a:cubicBezTo>
                  <a:pt x="5348016" y="4329849"/>
                  <a:pt x="5344352" y="4309081"/>
                  <a:pt x="5327249" y="4291978"/>
                </a:cubicBezTo>
                <a:cubicBezTo>
                  <a:pt x="5310145" y="4274875"/>
                  <a:pt x="5295486" y="4267544"/>
                  <a:pt x="5278383" y="4293199"/>
                </a:cubicBezTo>
                <a:cubicBezTo>
                  <a:pt x="5253948" y="4328628"/>
                  <a:pt x="5222185" y="4357946"/>
                  <a:pt x="5174543" y="4337181"/>
                </a:cubicBezTo>
                <a:cubicBezTo>
                  <a:pt x="5125677" y="4315189"/>
                  <a:pt x="5092692" y="4279761"/>
                  <a:pt x="5089026" y="4221122"/>
                </a:cubicBezTo>
                <a:cubicBezTo>
                  <a:pt x="5085363" y="4164927"/>
                  <a:pt x="5093914" y="4113618"/>
                  <a:pt x="5144002" y="4078190"/>
                </a:cubicBezTo>
                <a:cubicBezTo>
                  <a:pt x="5191646" y="4043983"/>
                  <a:pt x="5224631" y="4046428"/>
                  <a:pt x="5264946" y="4087965"/>
                </a:cubicBezTo>
                <a:cubicBezTo>
                  <a:pt x="5277159" y="4101402"/>
                  <a:pt x="5283271" y="4130722"/>
                  <a:pt x="5311367" y="4117283"/>
                </a:cubicBezTo>
                <a:cubicBezTo>
                  <a:pt x="5335801" y="4105067"/>
                  <a:pt x="5346796" y="4083077"/>
                  <a:pt x="5346796" y="4054980"/>
                </a:cubicBezTo>
                <a:cubicBezTo>
                  <a:pt x="5346796" y="3986566"/>
                  <a:pt x="5348016" y="3918154"/>
                  <a:pt x="5345574" y="3849742"/>
                </a:cubicBezTo>
                <a:cubicBezTo>
                  <a:pt x="5344352" y="3821644"/>
                  <a:pt x="5349236" y="3809427"/>
                  <a:pt x="5381003" y="3811870"/>
                </a:cubicBezTo>
                <a:cubicBezTo>
                  <a:pt x="5416429" y="3817979"/>
                  <a:pt x="5451858" y="3815534"/>
                  <a:pt x="5486063" y="3815534"/>
                </a:cubicBezTo>
                <a:cubicBezTo>
                  <a:pt x="5522713" y="3815534"/>
                  <a:pt x="5559361" y="3814314"/>
                  <a:pt x="5596012" y="3815534"/>
                </a:cubicBezTo>
                <a:cubicBezTo>
                  <a:pt x="5624110" y="3816757"/>
                  <a:pt x="5641213" y="3799654"/>
                  <a:pt x="5650984" y="3777664"/>
                </a:cubicBezTo>
                <a:cubicBezTo>
                  <a:pt x="5660758" y="3755674"/>
                  <a:pt x="5636325" y="3748345"/>
                  <a:pt x="5625329" y="3738570"/>
                </a:cubicBezTo>
                <a:cubicBezTo>
                  <a:pt x="5567914" y="3684820"/>
                  <a:pt x="5576466" y="3622514"/>
                  <a:pt x="5649765" y="3576091"/>
                </a:cubicBezTo>
                <a:cubicBezTo>
                  <a:pt x="5665035" y="3566624"/>
                  <a:pt x="5682520" y="3560668"/>
                  <a:pt x="5700845" y="3557958"/>
                </a:cubicBezTo>
                <a:cubicBezTo>
                  <a:pt x="5714588" y="3555925"/>
                  <a:pt x="5728804" y="3555718"/>
                  <a:pt x="5742911" y="3557222"/>
                </a:cubicBezTo>
                <a:close/>
                <a:moveTo>
                  <a:pt x="5726517" y="2017504"/>
                </a:moveTo>
                <a:cubicBezTo>
                  <a:pt x="5769733" y="2023154"/>
                  <a:pt x="5810962" y="2045754"/>
                  <a:pt x="5834786" y="2083015"/>
                </a:cubicBezTo>
                <a:cubicBezTo>
                  <a:pt x="5861661" y="2124551"/>
                  <a:pt x="5855555" y="2157535"/>
                  <a:pt x="5820126" y="2192965"/>
                </a:cubicBezTo>
                <a:cubicBezTo>
                  <a:pt x="5806689" y="2206402"/>
                  <a:pt x="5777368" y="2210067"/>
                  <a:pt x="5787140" y="2236943"/>
                </a:cubicBezTo>
                <a:cubicBezTo>
                  <a:pt x="5798136" y="2266262"/>
                  <a:pt x="5823790" y="2277258"/>
                  <a:pt x="5855555" y="2277258"/>
                </a:cubicBezTo>
                <a:cubicBezTo>
                  <a:pt x="5917857" y="2276037"/>
                  <a:pt x="5978941" y="2279702"/>
                  <a:pt x="6041243" y="2276037"/>
                </a:cubicBezTo>
                <a:cubicBezTo>
                  <a:pt x="6080338" y="2273592"/>
                  <a:pt x="6097440" y="2280923"/>
                  <a:pt x="6093775" y="2326124"/>
                </a:cubicBezTo>
                <a:cubicBezTo>
                  <a:pt x="6088888" y="2389649"/>
                  <a:pt x="6093775" y="2453175"/>
                  <a:pt x="6092553" y="2516703"/>
                </a:cubicBezTo>
                <a:cubicBezTo>
                  <a:pt x="6092553" y="2543577"/>
                  <a:pt x="6101105" y="2561902"/>
                  <a:pt x="6121873" y="2577785"/>
                </a:cubicBezTo>
                <a:cubicBezTo>
                  <a:pt x="6134090" y="2586335"/>
                  <a:pt x="6142641" y="2585115"/>
                  <a:pt x="6154856" y="2574120"/>
                </a:cubicBezTo>
                <a:cubicBezTo>
                  <a:pt x="6241593" y="2494711"/>
                  <a:pt x="6290460" y="2503263"/>
                  <a:pt x="6351542" y="2611990"/>
                </a:cubicBezTo>
                <a:cubicBezTo>
                  <a:pt x="6352764" y="2644975"/>
                  <a:pt x="6352764" y="2676738"/>
                  <a:pt x="6352764" y="2708501"/>
                </a:cubicBezTo>
                <a:cubicBezTo>
                  <a:pt x="6338104" y="2734156"/>
                  <a:pt x="6325887" y="2761033"/>
                  <a:pt x="6300232" y="2779356"/>
                </a:cubicBezTo>
                <a:cubicBezTo>
                  <a:pt x="6251367" y="2817228"/>
                  <a:pt x="6212273" y="2813563"/>
                  <a:pt x="6170739" y="2769584"/>
                </a:cubicBezTo>
                <a:cubicBezTo>
                  <a:pt x="6159745" y="2757366"/>
                  <a:pt x="6154856" y="2729269"/>
                  <a:pt x="6129202" y="2742708"/>
                </a:cubicBezTo>
                <a:cubicBezTo>
                  <a:pt x="6107212" y="2753701"/>
                  <a:pt x="6093775" y="2772026"/>
                  <a:pt x="6093775" y="2800124"/>
                </a:cubicBezTo>
                <a:cubicBezTo>
                  <a:pt x="6094997" y="2869758"/>
                  <a:pt x="6092553" y="2939392"/>
                  <a:pt x="6094997" y="3009027"/>
                </a:cubicBezTo>
                <a:cubicBezTo>
                  <a:pt x="6096218" y="3042011"/>
                  <a:pt x="6085222" y="3048121"/>
                  <a:pt x="6054683" y="3046899"/>
                </a:cubicBezTo>
                <a:cubicBezTo>
                  <a:pt x="5989937" y="3044455"/>
                  <a:pt x="5923966" y="3045676"/>
                  <a:pt x="5859220" y="3045676"/>
                </a:cubicBezTo>
                <a:cubicBezTo>
                  <a:pt x="5839672" y="3045676"/>
                  <a:pt x="5821349" y="3046899"/>
                  <a:pt x="5805467" y="3060336"/>
                </a:cubicBezTo>
                <a:cubicBezTo>
                  <a:pt x="5785921" y="3078662"/>
                  <a:pt x="5774925" y="3095764"/>
                  <a:pt x="5804246" y="3116533"/>
                </a:cubicBezTo>
                <a:cubicBezTo>
                  <a:pt x="5834786" y="3138522"/>
                  <a:pt x="5861661" y="3165399"/>
                  <a:pt x="5849445" y="3206935"/>
                </a:cubicBezTo>
                <a:cubicBezTo>
                  <a:pt x="5834786" y="3254578"/>
                  <a:pt x="5803023" y="3288785"/>
                  <a:pt x="5751713" y="3299780"/>
                </a:cubicBezTo>
                <a:cubicBezTo>
                  <a:pt x="5674750" y="3315662"/>
                  <a:pt x="5616113" y="3293673"/>
                  <a:pt x="5581905" y="3237475"/>
                </a:cubicBezTo>
                <a:cubicBezTo>
                  <a:pt x="5555029" y="3193496"/>
                  <a:pt x="5561135" y="3162956"/>
                  <a:pt x="5601451" y="3125084"/>
                </a:cubicBezTo>
                <a:cubicBezTo>
                  <a:pt x="5613669" y="3114088"/>
                  <a:pt x="5640546" y="3109203"/>
                  <a:pt x="5629551" y="3083549"/>
                </a:cubicBezTo>
                <a:cubicBezTo>
                  <a:pt x="5619775" y="3059114"/>
                  <a:pt x="5599008" y="3046899"/>
                  <a:pt x="5573353" y="3045676"/>
                </a:cubicBezTo>
                <a:cubicBezTo>
                  <a:pt x="5525708" y="3044455"/>
                  <a:pt x="5478065" y="3045676"/>
                  <a:pt x="5430421" y="3045676"/>
                </a:cubicBezTo>
                <a:cubicBezTo>
                  <a:pt x="5324139" y="3045676"/>
                  <a:pt x="5324139" y="3045676"/>
                  <a:pt x="5324139" y="2938172"/>
                </a:cubicBezTo>
                <a:cubicBezTo>
                  <a:pt x="5324139" y="2894192"/>
                  <a:pt x="5325358" y="2848990"/>
                  <a:pt x="5324139" y="2805010"/>
                </a:cubicBezTo>
                <a:cubicBezTo>
                  <a:pt x="5322917" y="2775691"/>
                  <a:pt x="5335133" y="2752481"/>
                  <a:pt x="5355900" y="2734156"/>
                </a:cubicBezTo>
                <a:cubicBezTo>
                  <a:pt x="5380332" y="2712165"/>
                  <a:pt x="5403544" y="2707279"/>
                  <a:pt x="5427977" y="2737821"/>
                </a:cubicBezTo>
                <a:cubicBezTo>
                  <a:pt x="5447526" y="2763474"/>
                  <a:pt x="5467069" y="2795238"/>
                  <a:pt x="5508607" y="2780578"/>
                </a:cubicBezTo>
                <a:cubicBezTo>
                  <a:pt x="5552586" y="2765919"/>
                  <a:pt x="5579462" y="2724383"/>
                  <a:pt x="5581905" y="2674294"/>
                </a:cubicBezTo>
                <a:cubicBezTo>
                  <a:pt x="5584348" y="2629092"/>
                  <a:pt x="5577018" y="2590001"/>
                  <a:pt x="5537926" y="2560681"/>
                </a:cubicBezTo>
                <a:cubicBezTo>
                  <a:pt x="5497612" y="2530140"/>
                  <a:pt x="5475621" y="2532583"/>
                  <a:pt x="5440195" y="2570454"/>
                </a:cubicBezTo>
                <a:cubicBezTo>
                  <a:pt x="5424312" y="2587558"/>
                  <a:pt x="5418205" y="2619320"/>
                  <a:pt x="5382779" y="2605882"/>
                </a:cubicBezTo>
                <a:cubicBezTo>
                  <a:pt x="5347348" y="2591221"/>
                  <a:pt x="5325358" y="2565567"/>
                  <a:pt x="5324139" y="2527695"/>
                </a:cubicBezTo>
                <a:cubicBezTo>
                  <a:pt x="5322917" y="2453175"/>
                  <a:pt x="5324139" y="2378654"/>
                  <a:pt x="5322917" y="2304134"/>
                </a:cubicBezTo>
                <a:cubicBezTo>
                  <a:pt x="5322917" y="2280923"/>
                  <a:pt x="5332689" y="2278479"/>
                  <a:pt x="5351016" y="2278479"/>
                </a:cubicBezTo>
                <a:cubicBezTo>
                  <a:pt x="5419427" y="2279702"/>
                  <a:pt x="5487839" y="2278479"/>
                  <a:pt x="5556254" y="2278479"/>
                </a:cubicBezTo>
                <a:cubicBezTo>
                  <a:pt x="5575797" y="2278479"/>
                  <a:pt x="5594120" y="2277258"/>
                  <a:pt x="5610003" y="2263820"/>
                </a:cubicBezTo>
                <a:cubicBezTo>
                  <a:pt x="5631992" y="2244274"/>
                  <a:pt x="5641767" y="2228392"/>
                  <a:pt x="5611225" y="2203958"/>
                </a:cubicBezTo>
                <a:cubicBezTo>
                  <a:pt x="5547698" y="2152649"/>
                  <a:pt x="5548920" y="2108671"/>
                  <a:pt x="5606337" y="2053696"/>
                </a:cubicBezTo>
                <a:cubicBezTo>
                  <a:pt x="5638102" y="2023155"/>
                  <a:pt x="5683302" y="2011854"/>
                  <a:pt x="5726517" y="2017504"/>
                </a:cubicBezTo>
                <a:close/>
                <a:moveTo>
                  <a:pt x="0" y="0"/>
                </a:moveTo>
                <a:lnTo>
                  <a:pt x="5329115" y="0"/>
                </a:lnTo>
                <a:lnTo>
                  <a:pt x="5332434" y="5729"/>
                </a:lnTo>
                <a:cubicBezTo>
                  <a:pt x="5333904" y="11284"/>
                  <a:pt x="5334438" y="18309"/>
                  <a:pt x="5334132" y="27166"/>
                </a:cubicBezTo>
                <a:cubicBezTo>
                  <a:pt x="5331688" y="93135"/>
                  <a:pt x="5332910" y="160325"/>
                  <a:pt x="5332910" y="227517"/>
                </a:cubicBezTo>
                <a:cubicBezTo>
                  <a:pt x="5332910" y="245842"/>
                  <a:pt x="5334132" y="262944"/>
                  <a:pt x="5346347" y="276382"/>
                </a:cubicBezTo>
                <a:cubicBezTo>
                  <a:pt x="5364674" y="295929"/>
                  <a:pt x="5378111" y="304481"/>
                  <a:pt x="5402544" y="277604"/>
                </a:cubicBezTo>
                <a:cubicBezTo>
                  <a:pt x="5463627" y="204305"/>
                  <a:pt x="5551584" y="225072"/>
                  <a:pt x="5582127" y="317919"/>
                </a:cubicBezTo>
                <a:cubicBezTo>
                  <a:pt x="5606557" y="392438"/>
                  <a:pt x="5583346" y="463295"/>
                  <a:pt x="5523486" y="501165"/>
                </a:cubicBezTo>
                <a:cubicBezTo>
                  <a:pt x="5479508" y="529263"/>
                  <a:pt x="5450188" y="523155"/>
                  <a:pt x="5411097" y="481620"/>
                </a:cubicBezTo>
                <a:cubicBezTo>
                  <a:pt x="5398879" y="469403"/>
                  <a:pt x="5393991" y="441305"/>
                  <a:pt x="5369558" y="453522"/>
                </a:cubicBezTo>
                <a:cubicBezTo>
                  <a:pt x="5345127" y="464516"/>
                  <a:pt x="5332910" y="485285"/>
                  <a:pt x="5332910" y="514605"/>
                </a:cubicBezTo>
                <a:cubicBezTo>
                  <a:pt x="5334132" y="583017"/>
                  <a:pt x="5331688" y="651429"/>
                  <a:pt x="5334132" y="719841"/>
                </a:cubicBezTo>
                <a:cubicBezTo>
                  <a:pt x="5335356" y="750383"/>
                  <a:pt x="5328023" y="761378"/>
                  <a:pt x="5295041" y="760156"/>
                </a:cubicBezTo>
                <a:cubicBezTo>
                  <a:pt x="5229072" y="757713"/>
                  <a:pt x="5161881" y="758935"/>
                  <a:pt x="5094692" y="758935"/>
                </a:cubicBezTo>
                <a:cubicBezTo>
                  <a:pt x="5077586" y="758935"/>
                  <a:pt x="5060482" y="758935"/>
                  <a:pt x="5045820" y="772373"/>
                </a:cubicBezTo>
                <a:cubicBezTo>
                  <a:pt x="5025053" y="791918"/>
                  <a:pt x="5011616" y="805357"/>
                  <a:pt x="5043379" y="831012"/>
                </a:cubicBezTo>
                <a:cubicBezTo>
                  <a:pt x="5109351" y="883542"/>
                  <a:pt x="5102018" y="948291"/>
                  <a:pt x="5031161" y="997156"/>
                </a:cubicBezTo>
                <a:cubicBezTo>
                  <a:pt x="4963969" y="1042356"/>
                  <a:pt x="4861351" y="1019146"/>
                  <a:pt x="4818594" y="949511"/>
                </a:cubicBezTo>
                <a:cubicBezTo>
                  <a:pt x="4791718" y="905532"/>
                  <a:pt x="4797826" y="878656"/>
                  <a:pt x="4840582" y="837120"/>
                </a:cubicBezTo>
                <a:cubicBezTo>
                  <a:pt x="4852797" y="824903"/>
                  <a:pt x="4879674" y="818795"/>
                  <a:pt x="4866234" y="793140"/>
                </a:cubicBezTo>
                <a:cubicBezTo>
                  <a:pt x="4854020" y="772373"/>
                  <a:pt x="4836918" y="757713"/>
                  <a:pt x="4808822" y="758935"/>
                </a:cubicBezTo>
                <a:cubicBezTo>
                  <a:pt x="4737964" y="760156"/>
                  <a:pt x="4665887" y="758935"/>
                  <a:pt x="4595032" y="760156"/>
                </a:cubicBezTo>
                <a:cubicBezTo>
                  <a:pt x="4585870" y="760156"/>
                  <a:pt x="4578942" y="759469"/>
                  <a:pt x="4573923" y="757192"/>
                </a:cubicBezTo>
                <a:lnTo>
                  <a:pt x="4572290" y="755075"/>
                </a:lnTo>
                <a:lnTo>
                  <a:pt x="4542110" y="755075"/>
                </a:lnTo>
                <a:lnTo>
                  <a:pt x="4532620" y="757803"/>
                </a:lnTo>
                <a:cubicBezTo>
                  <a:pt x="4461765" y="756580"/>
                  <a:pt x="4389688" y="756580"/>
                  <a:pt x="4318830" y="757803"/>
                </a:cubicBezTo>
                <a:cubicBezTo>
                  <a:pt x="4291954" y="757803"/>
                  <a:pt x="4269964" y="746808"/>
                  <a:pt x="4252861" y="727261"/>
                </a:cubicBezTo>
                <a:cubicBezTo>
                  <a:pt x="4230872" y="701606"/>
                  <a:pt x="4222318" y="677173"/>
                  <a:pt x="4257749" y="652741"/>
                </a:cubicBezTo>
                <a:cubicBezTo>
                  <a:pt x="4284626" y="633194"/>
                  <a:pt x="4315164" y="611204"/>
                  <a:pt x="4298063" y="570889"/>
                </a:cubicBezTo>
                <a:cubicBezTo>
                  <a:pt x="4280960" y="531797"/>
                  <a:pt x="4251638" y="503698"/>
                  <a:pt x="4205214" y="501255"/>
                </a:cubicBezTo>
                <a:cubicBezTo>
                  <a:pt x="4161241" y="498812"/>
                  <a:pt x="4119705" y="498812"/>
                  <a:pt x="4087942" y="535462"/>
                </a:cubicBezTo>
                <a:cubicBezTo>
                  <a:pt x="4050070" y="578219"/>
                  <a:pt x="4051293" y="606317"/>
                  <a:pt x="4094050" y="644189"/>
                </a:cubicBezTo>
                <a:cubicBezTo>
                  <a:pt x="4111153" y="658848"/>
                  <a:pt x="4138030" y="669843"/>
                  <a:pt x="4127035" y="700384"/>
                </a:cubicBezTo>
                <a:cubicBezTo>
                  <a:pt x="4114818" y="732148"/>
                  <a:pt x="4090385" y="756580"/>
                  <a:pt x="4057400" y="757803"/>
                </a:cubicBezTo>
                <a:cubicBezTo>
                  <a:pt x="3977993" y="761467"/>
                  <a:pt x="3898585" y="759023"/>
                  <a:pt x="3819179" y="759023"/>
                </a:cubicBezTo>
                <a:lnTo>
                  <a:pt x="3813849" y="756900"/>
                </a:lnTo>
                <a:lnTo>
                  <a:pt x="3810549" y="758781"/>
                </a:lnTo>
                <a:lnTo>
                  <a:pt x="3815750" y="768157"/>
                </a:lnTo>
                <a:cubicBezTo>
                  <a:pt x="3817087" y="773464"/>
                  <a:pt x="3817545" y="780106"/>
                  <a:pt x="3817238" y="788353"/>
                </a:cubicBezTo>
                <a:cubicBezTo>
                  <a:pt x="3814797" y="853100"/>
                  <a:pt x="3816018" y="919069"/>
                  <a:pt x="3816018" y="983816"/>
                </a:cubicBezTo>
                <a:cubicBezTo>
                  <a:pt x="3816018" y="1011914"/>
                  <a:pt x="3809910" y="1036348"/>
                  <a:pt x="3789144" y="1057116"/>
                </a:cubicBezTo>
                <a:cubicBezTo>
                  <a:pt x="3757381" y="1088878"/>
                  <a:pt x="3737836" y="1087658"/>
                  <a:pt x="3708516" y="1053451"/>
                </a:cubicBezTo>
                <a:cubicBezTo>
                  <a:pt x="3688971" y="1031461"/>
                  <a:pt x="3670645" y="1000919"/>
                  <a:pt x="3635219" y="1014358"/>
                </a:cubicBezTo>
                <a:cubicBezTo>
                  <a:pt x="3596125" y="1029018"/>
                  <a:pt x="3566806" y="1054673"/>
                  <a:pt x="3560696" y="1098651"/>
                </a:cubicBezTo>
                <a:cubicBezTo>
                  <a:pt x="3553368" y="1151183"/>
                  <a:pt x="3555811" y="1200050"/>
                  <a:pt x="3603457" y="1235477"/>
                </a:cubicBezTo>
                <a:cubicBezTo>
                  <a:pt x="3642548" y="1264796"/>
                  <a:pt x="3664539" y="1262352"/>
                  <a:pt x="3697521" y="1226924"/>
                </a:cubicBezTo>
                <a:cubicBezTo>
                  <a:pt x="3714624" y="1208600"/>
                  <a:pt x="3724397" y="1174394"/>
                  <a:pt x="3759825" y="1190276"/>
                </a:cubicBezTo>
                <a:cubicBezTo>
                  <a:pt x="3794029" y="1204935"/>
                  <a:pt x="3814797" y="1233032"/>
                  <a:pt x="3816018" y="1270905"/>
                </a:cubicBezTo>
                <a:cubicBezTo>
                  <a:pt x="3817238" y="1344204"/>
                  <a:pt x="3816018" y="1417503"/>
                  <a:pt x="3817238" y="1489580"/>
                </a:cubicBezTo>
                <a:cubicBezTo>
                  <a:pt x="3817238" y="1499964"/>
                  <a:pt x="3815711" y="1506988"/>
                  <a:pt x="3811589" y="1511264"/>
                </a:cubicBezTo>
                <a:lnTo>
                  <a:pt x="3801031" y="1513846"/>
                </a:lnTo>
                <a:lnTo>
                  <a:pt x="3806488" y="1516917"/>
                </a:lnTo>
                <a:lnTo>
                  <a:pt x="3807926" y="1520360"/>
                </a:lnTo>
                <a:lnTo>
                  <a:pt x="3814241" y="1520360"/>
                </a:lnTo>
                <a:lnTo>
                  <a:pt x="3829058" y="1502514"/>
                </a:lnTo>
                <a:cubicBezTo>
                  <a:pt x="3837597" y="1499199"/>
                  <a:pt x="3849165" y="1498742"/>
                  <a:pt x="3863824" y="1499658"/>
                </a:cubicBezTo>
                <a:cubicBezTo>
                  <a:pt x="3926128" y="1503323"/>
                  <a:pt x="3987214" y="1499658"/>
                  <a:pt x="4049516" y="1500879"/>
                </a:cubicBezTo>
                <a:cubicBezTo>
                  <a:pt x="4081280" y="1500879"/>
                  <a:pt x="4106935" y="1489884"/>
                  <a:pt x="4117929" y="1460565"/>
                </a:cubicBezTo>
                <a:cubicBezTo>
                  <a:pt x="4127702" y="1433689"/>
                  <a:pt x="4098382" y="1430024"/>
                  <a:pt x="4084945" y="1416587"/>
                </a:cubicBezTo>
                <a:cubicBezTo>
                  <a:pt x="4049516" y="1381158"/>
                  <a:pt x="4043408" y="1348173"/>
                  <a:pt x="4070285" y="1306638"/>
                </a:cubicBezTo>
                <a:cubicBezTo>
                  <a:pt x="4094107" y="1269377"/>
                  <a:pt x="4135338" y="1246777"/>
                  <a:pt x="4178554" y="1241127"/>
                </a:cubicBezTo>
                <a:cubicBezTo>
                  <a:pt x="4221764" y="1235476"/>
                  <a:pt x="4266966" y="1246777"/>
                  <a:pt x="4298729" y="1277318"/>
                </a:cubicBezTo>
                <a:cubicBezTo>
                  <a:pt x="4356145" y="1332293"/>
                  <a:pt x="4357369" y="1376272"/>
                  <a:pt x="4293841" y="1427580"/>
                </a:cubicBezTo>
                <a:cubicBezTo>
                  <a:pt x="4263300" y="1452014"/>
                  <a:pt x="4273074" y="1467896"/>
                  <a:pt x="4295062" y="1487441"/>
                </a:cubicBezTo>
                <a:cubicBezTo>
                  <a:pt x="4310947" y="1500879"/>
                  <a:pt x="4329269" y="1502101"/>
                  <a:pt x="4348815" y="1502101"/>
                </a:cubicBezTo>
                <a:cubicBezTo>
                  <a:pt x="4417231" y="1502101"/>
                  <a:pt x="4485641" y="1503323"/>
                  <a:pt x="4554055" y="1502101"/>
                </a:cubicBezTo>
                <a:cubicBezTo>
                  <a:pt x="4567798" y="1502101"/>
                  <a:pt x="4576731" y="1503475"/>
                  <a:pt x="4580339" y="1513955"/>
                </a:cubicBezTo>
                <a:lnTo>
                  <a:pt x="4580382" y="1514287"/>
                </a:lnTo>
                <a:lnTo>
                  <a:pt x="4581432" y="1513558"/>
                </a:lnTo>
                <a:cubicBezTo>
                  <a:pt x="4585612" y="1512222"/>
                  <a:pt x="4591033" y="1511688"/>
                  <a:pt x="4598057" y="1511994"/>
                </a:cubicBezTo>
                <a:cubicBezTo>
                  <a:pt x="4668913" y="1514436"/>
                  <a:pt x="4740990" y="1513216"/>
                  <a:pt x="4811845" y="1513216"/>
                </a:cubicBezTo>
                <a:cubicBezTo>
                  <a:pt x="4853383" y="1513216"/>
                  <a:pt x="4880258" y="1535205"/>
                  <a:pt x="4894918" y="1571855"/>
                </a:cubicBezTo>
                <a:cubicBezTo>
                  <a:pt x="4908357" y="1606060"/>
                  <a:pt x="4876594" y="1614613"/>
                  <a:pt x="4859491" y="1630493"/>
                </a:cubicBezTo>
                <a:cubicBezTo>
                  <a:pt x="4821621" y="1665922"/>
                  <a:pt x="4820399" y="1690354"/>
                  <a:pt x="4853383" y="1731891"/>
                </a:cubicBezTo>
                <a:cubicBezTo>
                  <a:pt x="4883921" y="1769762"/>
                  <a:pt x="4925460" y="1772204"/>
                  <a:pt x="4969438" y="1770984"/>
                </a:cubicBezTo>
                <a:cubicBezTo>
                  <a:pt x="5020749" y="1768539"/>
                  <a:pt x="5052511" y="1740442"/>
                  <a:pt x="5069614" y="1696462"/>
                </a:cubicBezTo>
                <a:cubicBezTo>
                  <a:pt x="5085496" y="1656148"/>
                  <a:pt x="5051292" y="1636602"/>
                  <a:pt x="5025634" y="1617055"/>
                </a:cubicBezTo>
                <a:cubicBezTo>
                  <a:pt x="4997537" y="1595065"/>
                  <a:pt x="5001201" y="1573075"/>
                  <a:pt x="5020749" y="1548643"/>
                </a:cubicBezTo>
                <a:cubicBezTo>
                  <a:pt x="5039074" y="1525431"/>
                  <a:pt x="5062283" y="1513216"/>
                  <a:pt x="5094050" y="1513216"/>
                </a:cubicBezTo>
                <a:cubicBezTo>
                  <a:pt x="5163683" y="1514436"/>
                  <a:pt x="5233316" y="1515658"/>
                  <a:pt x="5302949" y="1513216"/>
                </a:cubicBezTo>
                <a:cubicBezTo>
                  <a:pt x="5332270" y="1511994"/>
                  <a:pt x="5337157" y="1524210"/>
                  <a:pt x="5335935" y="1548643"/>
                </a:cubicBezTo>
                <a:cubicBezTo>
                  <a:pt x="5334713" y="1581628"/>
                  <a:pt x="5335935" y="1615833"/>
                  <a:pt x="5335935" y="1648817"/>
                </a:cubicBezTo>
                <a:cubicBezTo>
                  <a:pt x="5337157" y="1668364"/>
                  <a:pt x="5337157" y="1686689"/>
                  <a:pt x="5335935" y="1706237"/>
                </a:cubicBezTo>
                <a:cubicBezTo>
                  <a:pt x="5335935" y="1727004"/>
                  <a:pt x="5337157" y="1747772"/>
                  <a:pt x="5335935" y="1768539"/>
                </a:cubicBezTo>
                <a:cubicBezTo>
                  <a:pt x="5333492" y="1805189"/>
                  <a:pt x="5312721" y="1830844"/>
                  <a:pt x="5279741" y="1844283"/>
                </a:cubicBezTo>
                <a:cubicBezTo>
                  <a:pt x="5246756" y="1857721"/>
                  <a:pt x="5235760" y="1827179"/>
                  <a:pt x="5219879" y="1808854"/>
                </a:cubicBezTo>
                <a:cubicBezTo>
                  <a:pt x="5185675" y="1770984"/>
                  <a:pt x="5161239" y="1768539"/>
                  <a:pt x="5122147" y="1799081"/>
                </a:cubicBezTo>
                <a:cubicBezTo>
                  <a:pt x="5074501" y="1834509"/>
                  <a:pt x="5070837" y="1883375"/>
                  <a:pt x="5080610" y="1935906"/>
                </a:cubicBezTo>
                <a:cubicBezTo>
                  <a:pt x="5087938" y="1979885"/>
                  <a:pt x="5117259" y="2005540"/>
                  <a:pt x="5156351" y="2018979"/>
                </a:cubicBezTo>
                <a:cubicBezTo>
                  <a:pt x="5193002" y="2029974"/>
                  <a:pt x="5210105" y="2000654"/>
                  <a:pt x="5229651" y="1978665"/>
                </a:cubicBezTo>
                <a:cubicBezTo>
                  <a:pt x="5260193" y="1945680"/>
                  <a:pt x="5278517" y="1945680"/>
                  <a:pt x="5311502" y="1977443"/>
                </a:cubicBezTo>
                <a:cubicBezTo>
                  <a:pt x="5331048" y="1996989"/>
                  <a:pt x="5335935" y="2020200"/>
                  <a:pt x="5335935" y="2047077"/>
                </a:cubicBezTo>
                <a:cubicBezTo>
                  <a:pt x="5334713" y="2114267"/>
                  <a:pt x="5333492" y="2181459"/>
                  <a:pt x="5335935" y="2247429"/>
                </a:cubicBezTo>
                <a:cubicBezTo>
                  <a:pt x="5337157" y="2275526"/>
                  <a:pt x="5331048" y="2285299"/>
                  <a:pt x="5300506" y="2284079"/>
                </a:cubicBezTo>
                <a:cubicBezTo>
                  <a:pt x="5230872" y="2281634"/>
                  <a:pt x="5161239" y="2282856"/>
                  <a:pt x="5091606" y="2282856"/>
                </a:cubicBezTo>
                <a:cubicBezTo>
                  <a:pt x="5062283" y="2282856"/>
                  <a:pt x="5041516" y="2297516"/>
                  <a:pt x="5030522" y="2320726"/>
                </a:cubicBezTo>
                <a:cubicBezTo>
                  <a:pt x="5018307" y="2346381"/>
                  <a:pt x="5046403" y="2351268"/>
                  <a:pt x="5058619" y="2362263"/>
                </a:cubicBezTo>
                <a:cubicBezTo>
                  <a:pt x="5102599" y="2402578"/>
                  <a:pt x="5106265" y="2439228"/>
                  <a:pt x="5070837" y="2486872"/>
                </a:cubicBezTo>
                <a:cubicBezTo>
                  <a:pt x="5034186" y="2535737"/>
                  <a:pt x="4982875" y="2543067"/>
                  <a:pt x="4926682" y="2539402"/>
                </a:cubicBezTo>
                <a:cubicBezTo>
                  <a:pt x="4869262" y="2535737"/>
                  <a:pt x="4833836" y="2501532"/>
                  <a:pt x="4813067" y="2452666"/>
                </a:cubicBezTo>
                <a:cubicBezTo>
                  <a:pt x="4793521" y="2406242"/>
                  <a:pt x="4822840" y="2376923"/>
                  <a:pt x="4855825" y="2352491"/>
                </a:cubicBezTo>
                <a:cubicBezTo>
                  <a:pt x="4886368" y="2329278"/>
                  <a:pt x="4872928" y="2313396"/>
                  <a:pt x="4853383" y="2296294"/>
                </a:cubicBezTo>
                <a:cubicBezTo>
                  <a:pt x="4837499" y="2282856"/>
                  <a:pt x="4819176" y="2281634"/>
                  <a:pt x="4799629" y="2281634"/>
                </a:cubicBezTo>
                <a:cubicBezTo>
                  <a:pt x="4744656" y="2281634"/>
                  <a:pt x="4688460" y="2281634"/>
                  <a:pt x="4633486" y="2281634"/>
                </a:cubicBezTo>
                <a:cubicBezTo>
                  <a:pt x="4584009" y="2281634"/>
                  <a:pt x="4571638" y="2281634"/>
                  <a:pt x="4568545" y="2254834"/>
                </a:cubicBezTo>
                <a:lnTo>
                  <a:pt x="4568533" y="2254378"/>
                </a:lnTo>
                <a:lnTo>
                  <a:pt x="4567644" y="2255861"/>
                </a:lnTo>
                <a:lnTo>
                  <a:pt x="4544720" y="2264404"/>
                </a:lnTo>
                <a:lnTo>
                  <a:pt x="4554906" y="2264379"/>
                </a:lnTo>
                <a:cubicBezTo>
                  <a:pt x="4579338" y="2264379"/>
                  <a:pt x="4573231" y="2281482"/>
                  <a:pt x="4573231" y="2293699"/>
                </a:cubicBezTo>
                <a:cubicBezTo>
                  <a:pt x="4573231" y="2360888"/>
                  <a:pt x="4573231" y="2426858"/>
                  <a:pt x="4573231" y="2494050"/>
                </a:cubicBezTo>
                <a:cubicBezTo>
                  <a:pt x="4573231" y="2514817"/>
                  <a:pt x="4575675" y="2534362"/>
                  <a:pt x="4590334" y="2551467"/>
                </a:cubicBezTo>
                <a:cubicBezTo>
                  <a:pt x="4609880" y="2573457"/>
                  <a:pt x="4624541" y="2578342"/>
                  <a:pt x="4646530" y="2551467"/>
                </a:cubicBezTo>
                <a:cubicBezTo>
                  <a:pt x="4703946" y="2484275"/>
                  <a:pt x="4766251" y="2490385"/>
                  <a:pt x="4815115" y="2567347"/>
                </a:cubicBezTo>
                <a:cubicBezTo>
                  <a:pt x="4852987" y="2627209"/>
                  <a:pt x="4834663" y="2727384"/>
                  <a:pt x="4778466" y="2768920"/>
                </a:cubicBezTo>
                <a:cubicBezTo>
                  <a:pt x="4732044" y="2803126"/>
                  <a:pt x="4697840" y="2798240"/>
                  <a:pt x="4657524" y="2757926"/>
                </a:cubicBezTo>
                <a:cubicBezTo>
                  <a:pt x="4645308" y="2745708"/>
                  <a:pt x="4640420" y="2713946"/>
                  <a:pt x="4612323" y="2728606"/>
                </a:cubicBezTo>
                <a:cubicBezTo>
                  <a:pt x="4589112" y="2740822"/>
                  <a:pt x="4575675" y="2761591"/>
                  <a:pt x="4575675" y="2790910"/>
                </a:cubicBezTo>
                <a:cubicBezTo>
                  <a:pt x="4576894" y="2858100"/>
                  <a:pt x="4574453" y="2924070"/>
                  <a:pt x="4576894" y="2991261"/>
                </a:cubicBezTo>
                <a:cubicBezTo>
                  <a:pt x="4577506" y="3007143"/>
                  <a:pt x="4576286" y="3018138"/>
                  <a:pt x="4570481" y="3024856"/>
                </a:cubicBezTo>
                <a:lnTo>
                  <a:pt x="4561944" y="3029609"/>
                </a:lnTo>
                <a:lnTo>
                  <a:pt x="4568608" y="3030206"/>
                </a:lnTo>
                <a:cubicBezTo>
                  <a:pt x="4573170" y="3031561"/>
                  <a:pt x="4576490" y="3033737"/>
                  <a:pt x="4578857" y="3036715"/>
                </a:cubicBezTo>
                <a:lnTo>
                  <a:pt x="4581540" y="3051267"/>
                </a:lnTo>
                <a:lnTo>
                  <a:pt x="4595169" y="3045892"/>
                </a:lnTo>
                <a:cubicBezTo>
                  <a:pt x="4602213" y="3044843"/>
                  <a:pt x="4610614" y="3044843"/>
                  <a:pt x="4620385" y="3045454"/>
                </a:cubicBezTo>
                <a:cubicBezTo>
                  <a:pt x="4682688" y="3049119"/>
                  <a:pt x="4743775" y="3045454"/>
                  <a:pt x="4806076" y="3046674"/>
                </a:cubicBezTo>
                <a:cubicBezTo>
                  <a:pt x="4837839" y="3046674"/>
                  <a:pt x="4863493" y="3035679"/>
                  <a:pt x="4874487" y="3006359"/>
                </a:cubicBezTo>
                <a:cubicBezTo>
                  <a:pt x="4884260" y="2979484"/>
                  <a:pt x="4854941" y="2975819"/>
                  <a:pt x="4841504" y="2962382"/>
                </a:cubicBezTo>
                <a:cubicBezTo>
                  <a:pt x="4806076" y="2926952"/>
                  <a:pt x="4799966" y="2893968"/>
                  <a:pt x="4826843" y="2852433"/>
                </a:cubicBezTo>
                <a:cubicBezTo>
                  <a:pt x="4874487" y="2777911"/>
                  <a:pt x="4991766" y="2762031"/>
                  <a:pt x="5055294" y="2823113"/>
                </a:cubicBezTo>
                <a:cubicBezTo>
                  <a:pt x="5112710" y="2878088"/>
                  <a:pt x="5113934" y="2922067"/>
                  <a:pt x="5050406" y="2973375"/>
                </a:cubicBezTo>
                <a:cubicBezTo>
                  <a:pt x="5019863" y="2997809"/>
                  <a:pt x="5029637" y="3013691"/>
                  <a:pt x="5051628" y="3033236"/>
                </a:cubicBezTo>
                <a:cubicBezTo>
                  <a:pt x="5067509" y="3046674"/>
                  <a:pt x="5085834" y="3047896"/>
                  <a:pt x="5105382" y="3047896"/>
                </a:cubicBezTo>
                <a:cubicBezTo>
                  <a:pt x="5173793" y="3047896"/>
                  <a:pt x="5242205" y="3049119"/>
                  <a:pt x="5310620" y="3047896"/>
                </a:cubicBezTo>
                <a:cubicBezTo>
                  <a:pt x="5328943" y="3047896"/>
                  <a:pt x="5338715" y="3050340"/>
                  <a:pt x="5338715" y="3073551"/>
                </a:cubicBezTo>
                <a:cubicBezTo>
                  <a:pt x="5337493" y="3148071"/>
                  <a:pt x="5338715" y="3222592"/>
                  <a:pt x="5337493" y="3297112"/>
                </a:cubicBezTo>
                <a:cubicBezTo>
                  <a:pt x="5336275" y="3334984"/>
                  <a:pt x="5314284" y="3360640"/>
                  <a:pt x="5278853" y="3375299"/>
                </a:cubicBezTo>
                <a:cubicBezTo>
                  <a:pt x="5243424" y="3388737"/>
                  <a:pt x="5237318" y="3356974"/>
                  <a:pt x="5221435" y="3339871"/>
                </a:cubicBezTo>
                <a:cubicBezTo>
                  <a:pt x="5186011" y="3302000"/>
                  <a:pt x="5164019" y="3299557"/>
                  <a:pt x="5123706" y="3330097"/>
                </a:cubicBezTo>
                <a:cubicBezTo>
                  <a:pt x="5084613" y="3359419"/>
                  <a:pt x="5077283" y="3398509"/>
                  <a:pt x="5079725" y="3443711"/>
                </a:cubicBezTo>
                <a:cubicBezTo>
                  <a:pt x="5082171" y="3493800"/>
                  <a:pt x="5109045" y="3535335"/>
                  <a:pt x="5153026" y="3549995"/>
                </a:cubicBezTo>
                <a:cubicBezTo>
                  <a:pt x="5194561" y="3564655"/>
                  <a:pt x="5214107" y="3532891"/>
                  <a:pt x="5233655" y="3507238"/>
                </a:cubicBezTo>
                <a:cubicBezTo>
                  <a:pt x="5258085" y="3476696"/>
                  <a:pt x="5281299" y="3481583"/>
                  <a:pt x="5305732" y="3503573"/>
                </a:cubicBezTo>
                <a:cubicBezTo>
                  <a:pt x="5326497" y="3521897"/>
                  <a:pt x="5338715" y="3545108"/>
                  <a:pt x="5337493" y="3574428"/>
                </a:cubicBezTo>
                <a:cubicBezTo>
                  <a:pt x="5336275" y="3618407"/>
                  <a:pt x="5337493" y="3663609"/>
                  <a:pt x="5337493" y="3707588"/>
                </a:cubicBezTo>
                <a:cubicBezTo>
                  <a:pt x="5337493" y="3815093"/>
                  <a:pt x="5337493" y="3815093"/>
                  <a:pt x="5231209" y="3815093"/>
                </a:cubicBezTo>
                <a:cubicBezTo>
                  <a:pt x="5183567" y="3815093"/>
                  <a:pt x="5135923" y="3813871"/>
                  <a:pt x="5088277" y="3815093"/>
                </a:cubicBezTo>
                <a:cubicBezTo>
                  <a:pt x="5062622" y="3816315"/>
                  <a:pt x="5041855" y="3828531"/>
                  <a:pt x="5032081" y="3852965"/>
                </a:cubicBezTo>
                <a:cubicBezTo>
                  <a:pt x="5021087" y="3878619"/>
                  <a:pt x="5047962" y="3883505"/>
                  <a:pt x="5060180" y="3894500"/>
                </a:cubicBezTo>
                <a:cubicBezTo>
                  <a:pt x="5100495" y="3932372"/>
                  <a:pt x="5106604" y="3962912"/>
                  <a:pt x="5079725" y="4006891"/>
                </a:cubicBezTo>
                <a:cubicBezTo>
                  <a:pt x="5045520" y="4063088"/>
                  <a:pt x="4986880" y="4085078"/>
                  <a:pt x="4909915" y="4069196"/>
                </a:cubicBezTo>
                <a:cubicBezTo>
                  <a:pt x="4858608" y="4058201"/>
                  <a:pt x="4826843" y="4023994"/>
                  <a:pt x="4812184" y="3976351"/>
                </a:cubicBezTo>
                <a:cubicBezTo>
                  <a:pt x="4799966" y="3934814"/>
                  <a:pt x="4826843" y="3907938"/>
                  <a:pt x="4857383" y="3885949"/>
                </a:cubicBezTo>
                <a:cubicBezTo>
                  <a:pt x="4886704" y="3865180"/>
                  <a:pt x="4875708" y="3848078"/>
                  <a:pt x="4856163" y="3829753"/>
                </a:cubicBezTo>
                <a:cubicBezTo>
                  <a:pt x="4840282" y="3816315"/>
                  <a:pt x="4821956" y="3815093"/>
                  <a:pt x="4802409" y="3815093"/>
                </a:cubicBezTo>
                <a:cubicBezTo>
                  <a:pt x="4737662" y="3815093"/>
                  <a:pt x="4671692" y="3813871"/>
                  <a:pt x="4606946" y="3816315"/>
                </a:cubicBezTo>
                <a:lnTo>
                  <a:pt x="4581843" y="3811533"/>
                </a:lnTo>
                <a:lnTo>
                  <a:pt x="4581798" y="3821095"/>
                </a:lnTo>
                <a:cubicBezTo>
                  <a:pt x="4581798" y="3896838"/>
                  <a:pt x="4583017" y="3973802"/>
                  <a:pt x="4581798" y="4049544"/>
                </a:cubicBezTo>
                <a:cubicBezTo>
                  <a:pt x="4581798" y="4084971"/>
                  <a:pt x="4558584" y="4106962"/>
                  <a:pt x="4528044" y="4121621"/>
                </a:cubicBezTo>
                <a:cubicBezTo>
                  <a:pt x="4495059" y="4137504"/>
                  <a:pt x="4484065" y="4106962"/>
                  <a:pt x="4468182" y="4089859"/>
                </a:cubicBezTo>
                <a:cubicBezTo>
                  <a:pt x="4430311" y="4047102"/>
                  <a:pt x="4407103" y="4045879"/>
                  <a:pt x="4364344" y="4081306"/>
                </a:cubicBezTo>
                <a:cubicBezTo>
                  <a:pt x="4309368" y="4127729"/>
                  <a:pt x="4306924" y="4223012"/>
                  <a:pt x="4360678" y="4271879"/>
                </a:cubicBezTo>
                <a:cubicBezTo>
                  <a:pt x="4403437" y="4310973"/>
                  <a:pt x="4430311" y="4309750"/>
                  <a:pt x="4469406" y="4266992"/>
                </a:cubicBezTo>
                <a:cubicBezTo>
                  <a:pt x="4485284" y="4249889"/>
                  <a:pt x="4496280" y="4219348"/>
                  <a:pt x="4529266" y="4235230"/>
                </a:cubicBezTo>
                <a:cubicBezTo>
                  <a:pt x="4561028" y="4249889"/>
                  <a:pt x="4583017" y="4273100"/>
                  <a:pt x="4583017" y="4312195"/>
                </a:cubicBezTo>
                <a:cubicBezTo>
                  <a:pt x="4585462" y="4347622"/>
                  <a:pt x="4585462" y="4384273"/>
                  <a:pt x="4585462" y="4420922"/>
                </a:cubicBezTo>
                <a:cubicBezTo>
                  <a:pt x="4585462" y="4458793"/>
                  <a:pt x="4584239" y="4496664"/>
                  <a:pt x="4585462" y="4535755"/>
                </a:cubicBezTo>
                <a:cubicBezTo>
                  <a:pt x="4586072" y="4546140"/>
                  <a:pt x="4584544" y="4552858"/>
                  <a:pt x="4580270" y="4556981"/>
                </a:cubicBezTo>
                <a:lnTo>
                  <a:pt x="4558623" y="4562623"/>
                </a:lnTo>
                <a:lnTo>
                  <a:pt x="4558623" y="4566440"/>
                </a:lnTo>
                <a:lnTo>
                  <a:pt x="4573343" y="4568280"/>
                </a:lnTo>
                <a:cubicBezTo>
                  <a:pt x="4578783" y="4570870"/>
                  <a:pt x="4582162" y="4575308"/>
                  <a:pt x="4583997" y="4582238"/>
                </a:cubicBezTo>
                <a:lnTo>
                  <a:pt x="4584236" y="4584622"/>
                </a:lnTo>
                <a:lnTo>
                  <a:pt x="4590467" y="4573843"/>
                </a:lnTo>
                <a:cubicBezTo>
                  <a:pt x="4597795" y="4567736"/>
                  <a:pt x="4609706" y="4566514"/>
                  <a:pt x="4626810" y="4567125"/>
                </a:cubicBezTo>
                <a:cubicBezTo>
                  <a:pt x="4692779" y="4569566"/>
                  <a:pt x="4759971" y="4568344"/>
                  <a:pt x="4827160" y="4567125"/>
                </a:cubicBezTo>
                <a:cubicBezTo>
                  <a:pt x="4852815" y="4567125"/>
                  <a:pt x="4873581" y="4573232"/>
                  <a:pt x="4890685" y="4591556"/>
                </a:cubicBezTo>
                <a:cubicBezTo>
                  <a:pt x="4922450" y="4624541"/>
                  <a:pt x="4922450" y="4641643"/>
                  <a:pt x="4887021" y="4672186"/>
                </a:cubicBezTo>
                <a:cubicBezTo>
                  <a:pt x="4865031" y="4690510"/>
                  <a:pt x="4839376" y="4707614"/>
                  <a:pt x="4847929" y="4741820"/>
                </a:cubicBezTo>
                <a:cubicBezTo>
                  <a:pt x="4857700" y="4779693"/>
                  <a:pt x="4882136" y="4806567"/>
                  <a:pt x="4920006" y="4817562"/>
                </a:cubicBezTo>
                <a:cubicBezTo>
                  <a:pt x="4973756" y="4832222"/>
                  <a:pt x="5023846" y="4829780"/>
                  <a:pt x="5064161" y="4784578"/>
                </a:cubicBezTo>
                <a:cubicBezTo>
                  <a:pt x="5100811" y="4744263"/>
                  <a:pt x="5098367" y="4714943"/>
                  <a:pt x="5056831" y="4679516"/>
                </a:cubicBezTo>
                <a:cubicBezTo>
                  <a:pt x="5039730" y="4664857"/>
                  <a:pt x="5011629" y="4653861"/>
                  <a:pt x="5022625" y="4624541"/>
                </a:cubicBezTo>
                <a:cubicBezTo>
                  <a:pt x="5034842" y="4592778"/>
                  <a:pt x="5056831" y="4568344"/>
                  <a:pt x="5092258" y="4568344"/>
                </a:cubicBezTo>
                <a:cubicBezTo>
                  <a:pt x="5171666" y="4567125"/>
                  <a:pt x="5251073" y="4568344"/>
                  <a:pt x="5330479" y="4567125"/>
                </a:cubicBezTo>
                <a:cubicBezTo>
                  <a:pt x="5354913" y="4567125"/>
                  <a:pt x="5353691" y="4581784"/>
                  <a:pt x="5353691" y="4597667"/>
                </a:cubicBezTo>
                <a:cubicBezTo>
                  <a:pt x="5353691" y="4666079"/>
                  <a:pt x="5353691" y="4734491"/>
                  <a:pt x="5353691" y="4802902"/>
                </a:cubicBezTo>
                <a:cubicBezTo>
                  <a:pt x="5353691" y="4823671"/>
                  <a:pt x="5354913" y="4843218"/>
                  <a:pt x="5372016" y="4859100"/>
                </a:cubicBezTo>
                <a:cubicBezTo>
                  <a:pt x="5390340" y="4876203"/>
                  <a:pt x="5404999" y="4881089"/>
                  <a:pt x="5422104" y="4856655"/>
                </a:cubicBezTo>
                <a:cubicBezTo>
                  <a:pt x="5444093" y="4826114"/>
                  <a:pt x="5470970" y="4796794"/>
                  <a:pt x="5512505" y="4809011"/>
                </a:cubicBezTo>
                <a:cubicBezTo>
                  <a:pt x="5560149" y="4822449"/>
                  <a:pt x="5596799" y="4854213"/>
                  <a:pt x="5607793" y="4905522"/>
                </a:cubicBezTo>
                <a:cubicBezTo>
                  <a:pt x="5620010" y="4965383"/>
                  <a:pt x="5615124" y="5021578"/>
                  <a:pt x="5562593" y="5065559"/>
                </a:cubicBezTo>
                <a:cubicBezTo>
                  <a:pt x="5512505" y="5105874"/>
                  <a:pt x="5473414" y="5103431"/>
                  <a:pt x="5430656" y="5057007"/>
                </a:cubicBezTo>
                <a:cubicBezTo>
                  <a:pt x="5419660" y="5046011"/>
                  <a:pt x="5414773" y="5020357"/>
                  <a:pt x="5392783" y="5030132"/>
                </a:cubicBezTo>
                <a:cubicBezTo>
                  <a:pt x="5370794" y="5039903"/>
                  <a:pt x="5354913" y="5058228"/>
                  <a:pt x="5354913" y="5085106"/>
                </a:cubicBezTo>
                <a:cubicBezTo>
                  <a:pt x="5354913" y="5154739"/>
                  <a:pt x="5353691" y="5224372"/>
                  <a:pt x="5356135" y="5294008"/>
                </a:cubicBezTo>
                <a:lnTo>
                  <a:pt x="5350738" y="5321930"/>
                </a:lnTo>
                <a:lnTo>
                  <a:pt x="5371287" y="5318874"/>
                </a:lnTo>
                <a:cubicBezTo>
                  <a:pt x="5442143" y="5320096"/>
                  <a:pt x="5514220" y="5320096"/>
                  <a:pt x="5585072" y="5318874"/>
                </a:cubicBezTo>
                <a:cubicBezTo>
                  <a:pt x="5613173" y="5318874"/>
                  <a:pt x="5633940" y="5328648"/>
                  <a:pt x="5651043" y="5349416"/>
                </a:cubicBezTo>
                <a:cubicBezTo>
                  <a:pt x="5673032" y="5375071"/>
                  <a:pt x="5677919" y="5398281"/>
                  <a:pt x="5646155" y="5421493"/>
                </a:cubicBezTo>
                <a:cubicBezTo>
                  <a:pt x="5620503" y="5439818"/>
                  <a:pt x="5591181" y="5460587"/>
                  <a:pt x="5603399" y="5498458"/>
                </a:cubicBezTo>
                <a:cubicBezTo>
                  <a:pt x="5616836" y="5539994"/>
                  <a:pt x="5647378" y="5568092"/>
                  <a:pt x="5692578" y="5574200"/>
                </a:cubicBezTo>
                <a:cubicBezTo>
                  <a:pt x="5736560" y="5580308"/>
                  <a:pt x="5778092" y="5577865"/>
                  <a:pt x="5812299" y="5544881"/>
                </a:cubicBezTo>
                <a:cubicBezTo>
                  <a:pt x="5855056" y="5502123"/>
                  <a:pt x="5853835" y="5469139"/>
                  <a:pt x="5808637" y="5430047"/>
                </a:cubicBezTo>
                <a:cubicBezTo>
                  <a:pt x="5792754" y="5416606"/>
                  <a:pt x="5765877" y="5408054"/>
                  <a:pt x="5778092" y="5378737"/>
                </a:cubicBezTo>
                <a:cubicBezTo>
                  <a:pt x="5789088" y="5351860"/>
                  <a:pt x="5807412" y="5324983"/>
                  <a:pt x="5837954" y="5323761"/>
                </a:cubicBezTo>
                <a:cubicBezTo>
                  <a:pt x="5922246" y="5320096"/>
                  <a:pt x="6006538" y="5321318"/>
                  <a:pt x="6089611" y="5320096"/>
                </a:cubicBezTo>
                <a:cubicBezTo>
                  <a:pt x="6110381" y="5320096"/>
                  <a:pt x="6106714" y="5333534"/>
                  <a:pt x="6106714" y="5345752"/>
                </a:cubicBezTo>
                <a:cubicBezTo>
                  <a:pt x="6106714" y="5421493"/>
                  <a:pt x="6107935" y="5498458"/>
                  <a:pt x="6106714" y="5574200"/>
                </a:cubicBezTo>
                <a:cubicBezTo>
                  <a:pt x="6106714" y="5609627"/>
                  <a:pt x="6083502" y="5631617"/>
                  <a:pt x="6052963" y="5646278"/>
                </a:cubicBezTo>
                <a:cubicBezTo>
                  <a:pt x="6019978" y="5662160"/>
                  <a:pt x="6008982" y="5631617"/>
                  <a:pt x="5993101" y="5614516"/>
                </a:cubicBezTo>
                <a:cubicBezTo>
                  <a:pt x="5955231" y="5571758"/>
                  <a:pt x="5932020" y="5570536"/>
                  <a:pt x="5889264" y="5605962"/>
                </a:cubicBezTo>
                <a:cubicBezTo>
                  <a:pt x="5834290" y="5652387"/>
                  <a:pt x="5831845" y="5747674"/>
                  <a:pt x="5885598" y="5796541"/>
                </a:cubicBezTo>
                <a:cubicBezTo>
                  <a:pt x="5928355" y="5835633"/>
                  <a:pt x="5955231" y="5834411"/>
                  <a:pt x="5994323" y="5791654"/>
                </a:cubicBezTo>
                <a:cubicBezTo>
                  <a:pt x="6010204" y="5774551"/>
                  <a:pt x="6021199" y="5744009"/>
                  <a:pt x="6054184" y="5759891"/>
                </a:cubicBezTo>
                <a:cubicBezTo>
                  <a:pt x="6085947" y="5774551"/>
                  <a:pt x="6107935" y="5797761"/>
                  <a:pt x="6107935" y="5836855"/>
                </a:cubicBezTo>
                <a:cubicBezTo>
                  <a:pt x="6110381" y="5872283"/>
                  <a:pt x="6110381" y="5908933"/>
                  <a:pt x="6110381" y="5945582"/>
                </a:cubicBezTo>
                <a:cubicBezTo>
                  <a:pt x="6110381" y="5983452"/>
                  <a:pt x="6109158" y="6021324"/>
                  <a:pt x="6110381" y="6060417"/>
                </a:cubicBezTo>
                <a:lnTo>
                  <a:pt x="6106055" y="6078094"/>
                </a:lnTo>
                <a:lnTo>
                  <a:pt x="6108059" y="6078201"/>
                </a:lnTo>
                <a:cubicBezTo>
                  <a:pt x="6113937" y="6079652"/>
                  <a:pt x="6118214" y="6082172"/>
                  <a:pt x="6121268" y="6085837"/>
                </a:cubicBezTo>
                <a:lnTo>
                  <a:pt x="6125405" y="6096044"/>
                </a:lnTo>
                <a:lnTo>
                  <a:pt x="6126156" y="6094323"/>
                </a:lnTo>
                <a:cubicBezTo>
                  <a:pt x="6132418" y="6087298"/>
                  <a:pt x="6143413" y="6084855"/>
                  <a:pt x="6161736" y="6086077"/>
                </a:cubicBezTo>
                <a:cubicBezTo>
                  <a:pt x="6230149" y="6089740"/>
                  <a:pt x="6298561" y="6088520"/>
                  <a:pt x="6366973" y="6086077"/>
                </a:cubicBezTo>
                <a:cubicBezTo>
                  <a:pt x="6399958" y="6084855"/>
                  <a:pt x="6420725" y="6100737"/>
                  <a:pt x="6439050" y="6125170"/>
                </a:cubicBezTo>
                <a:cubicBezTo>
                  <a:pt x="6454932" y="6147159"/>
                  <a:pt x="6456154" y="6166707"/>
                  <a:pt x="6431720" y="6186252"/>
                </a:cubicBezTo>
                <a:cubicBezTo>
                  <a:pt x="6403623" y="6209464"/>
                  <a:pt x="6364530" y="6230232"/>
                  <a:pt x="6388963" y="6279097"/>
                </a:cubicBezTo>
                <a:cubicBezTo>
                  <a:pt x="6413395" y="6327963"/>
                  <a:pt x="6463484" y="6351176"/>
                  <a:pt x="6524567" y="6343846"/>
                </a:cubicBezTo>
                <a:cubicBezTo>
                  <a:pt x="6570989" y="6337738"/>
                  <a:pt x="6618633" y="6299866"/>
                  <a:pt x="6624741" y="6260772"/>
                </a:cubicBezTo>
                <a:cubicBezTo>
                  <a:pt x="6629628" y="6231454"/>
                  <a:pt x="6608861" y="6214349"/>
                  <a:pt x="6589314" y="6197247"/>
                </a:cubicBezTo>
                <a:cubicBezTo>
                  <a:pt x="6572211" y="6182587"/>
                  <a:pt x="6546556" y="6170372"/>
                  <a:pt x="6559994" y="6139830"/>
                </a:cubicBezTo>
                <a:cubicBezTo>
                  <a:pt x="6572211" y="6112953"/>
                  <a:pt x="6590536" y="6088520"/>
                  <a:pt x="6622298" y="6087298"/>
                </a:cubicBezTo>
                <a:cubicBezTo>
                  <a:pt x="6705370" y="6084855"/>
                  <a:pt x="6787220" y="6086077"/>
                  <a:pt x="6870294" y="6086077"/>
                </a:cubicBezTo>
                <a:lnTo>
                  <a:pt x="6878000" y="6089431"/>
                </a:lnTo>
                <a:lnTo>
                  <a:pt x="6879007" y="6086924"/>
                </a:lnTo>
                <a:lnTo>
                  <a:pt x="6877557" y="6084401"/>
                </a:lnTo>
                <a:cubicBezTo>
                  <a:pt x="6876221" y="6079209"/>
                  <a:pt x="6875763" y="6072642"/>
                  <a:pt x="6876069" y="6064396"/>
                </a:cubicBezTo>
                <a:cubicBezTo>
                  <a:pt x="6879734" y="5997205"/>
                  <a:pt x="6877291" y="5928793"/>
                  <a:pt x="6877291" y="5860381"/>
                </a:cubicBezTo>
                <a:cubicBezTo>
                  <a:pt x="6877291" y="5829839"/>
                  <a:pt x="6861409" y="5807849"/>
                  <a:pt x="6835754" y="5796854"/>
                </a:cubicBezTo>
                <a:cubicBezTo>
                  <a:pt x="6812542" y="5787081"/>
                  <a:pt x="6806435" y="5815179"/>
                  <a:pt x="6794219" y="5827396"/>
                </a:cubicBezTo>
                <a:cubicBezTo>
                  <a:pt x="6753903" y="5867710"/>
                  <a:pt x="6717253" y="5871375"/>
                  <a:pt x="6672053" y="5838391"/>
                </a:cubicBezTo>
                <a:cubicBezTo>
                  <a:pt x="6620744" y="5800519"/>
                  <a:pt x="6613414" y="5749211"/>
                  <a:pt x="6618301" y="5690570"/>
                </a:cubicBezTo>
                <a:cubicBezTo>
                  <a:pt x="6623188" y="5633153"/>
                  <a:pt x="6657393" y="5597725"/>
                  <a:pt x="6707480" y="5578181"/>
                </a:cubicBezTo>
                <a:cubicBezTo>
                  <a:pt x="6753903" y="5559855"/>
                  <a:pt x="6782002" y="5590395"/>
                  <a:pt x="6806435" y="5623380"/>
                </a:cubicBezTo>
                <a:cubicBezTo>
                  <a:pt x="6824759" y="5647814"/>
                  <a:pt x="6839419" y="5640484"/>
                  <a:pt x="6856522" y="5623380"/>
                </a:cubicBezTo>
                <a:cubicBezTo>
                  <a:pt x="6871182" y="5607498"/>
                  <a:pt x="6876069" y="5589174"/>
                  <a:pt x="6876069" y="5567184"/>
                </a:cubicBezTo>
                <a:cubicBezTo>
                  <a:pt x="6874847" y="5501214"/>
                  <a:pt x="6877291" y="5436468"/>
                  <a:pt x="6874847" y="5371720"/>
                </a:cubicBezTo>
                <a:cubicBezTo>
                  <a:pt x="6873626" y="5342401"/>
                  <a:pt x="6879734" y="5331406"/>
                  <a:pt x="6912719" y="5332627"/>
                </a:cubicBezTo>
                <a:cubicBezTo>
                  <a:pt x="6979908" y="5335071"/>
                  <a:pt x="7045878" y="5332627"/>
                  <a:pt x="7113069" y="5333849"/>
                </a:cubicBezTo>
                <a:cubicBezTo>
                  <a:pt x="7143610" y="5333849"/>
                  <a:pt x="7166822" y="5321632"/>
                  <a:pt x="7179039" y="5295978"/>
                </a:cubicBezTo>
                <a:cubicBezTo>
                  <a:pt x="7191254" y="5269101"/>
                  <a:pt x="7159492" y="5264216"/>
                  <a:pt x="7147275" y="5250776"/>
                </a:cubicBezTo>
                <a:cubicBezTo>
                  <a:pt x="7109404" y="5212905"/>
                  <a:pt x="7104517" y="5178699"/>
                  <a:pt x="7136280" y="5133498"/>
                </a:cubicBezTo>
                <a:cubicBezTo>
                  <a:pt x="7175372" y="5077303"/>
                  <a:pt x="7231569" y="5072416"/>
                  <a:pt x="7292651" y="5078525"/>
                </a:cubicBezTo>
                <a:cubicBezTo>
                  <a:pt x="7337853" y="5083410"/>
                  <a:pt x="7389162" y="5124946"/>
                  <a:pt x="7400157" y="5167705"/>
                </a:cubicBezTo>
                <a:cubicBezTo>
                  <a:pt x="7412373" y="5211683"/>
                  <a:pt x="7387940" y="5242226"/>
                  <a:pt x="7354955" y="5264216"/>
                </a:cubicBezTo>
                <a:cubicBezTo>
                  <a:pt x="7324413" y="5284983"/>
                  <a:pt x="7336631" y="5300865"/>
                  <a:pt x="7357398" y="5319191"/>
                </a:cubicBezTo>
                <a:cubicBezTo>
                  <a:pt x="7372058" y="5332627"/>
                  <a:pt x="7390383" y="5335071"/>
                  <a:pt x="7409930" y="5335071"/>
                </a:cubicBezTo>
                <a:cubicBezTo>
                  <a:pt x="7478342" y="5333849"/>
                  <a:pt x="7546754" y="5335071"/>
                  <a:pt x="7615166" y="5333849"/>
                </a:cubicBezTo>
                <a:cubicBezTo>
                  <a:pt x="7638378" y="5333849"/>
                  <a:pt x="7644486" y="5339958"/>
                  <a:pt x="7644486" y="5363168"/>
                </a:cubicBezTo>
                <a:cubicBezTo>
                  <a:pt x="7643265" y="5436468"/>
                  <a:pt x="7644486" y="5508546"/>
                  <a:pt x="7644486" y="5581843"/>
                </a:cubicBezTo>
                <a:cubicBezTo>
                  <a:pt x="7644486" y="5622159"/>
                  <a:pt x="7622498" y="5646592"/>
                  <a:pt x="7588291" y="5661252"/>
                </a:cubicBezTo>
                <a:cubicBezTo>
                  <a:pt x="7552863" y="5677133"/>
                  <a:pt x="7545534" y="5642927"/>
                  <a:pt x="7529651" y="5627045"/>
                </a:cubicBezTo>
                <a:cubicBezTo>
                  <a:pt x="7493002" y="5589174"/>
                  <a:pt x="7468569" y="5586731"/>
                  <a:pt x="7428255" y="5619716"/>
                </a:cubicBezTo>
                <a:cubicBezTo>
                  <a:pt x="7384275" y="5656366"/>
                  <a:pt x="7381832" y="5704009"/>
                  <a:pt x="7390383" y="5754097"/>
                </a:cubicBezTo>
                <a:cubicBezTo>
                  <a:pt x="7397713" y="5798076"/>
                  <a:pt x="7428255" y="5823731"/>
                  <a:pt x="7466127" y="5837169"/>
                </a:cubicBezTo>
                <a:cubicBezTo>
                  <a:pt x="7500332" y="5849386"/>
                  <a:pt x="7521101" y="5820066"/>
                  <a:pt x="7538204" y="5795633"/>
                </a:cubicBezTo>
                <a:cubicBezTo>
                  <a:pt x="7563858" y="5760204"/>
                  <a:pt x="7589513" y="5766314"/>
                  <a:pt x="7617611" y="5791968"/>
                </a:cubicBezTo>
                <a:cubicBezTo>
                  <a:pt x="7635935" y="5809071"/>
                  <a:pt x="7645708" y="5829839"/>
                  <a:pt x="7644486" y="5855493"/>
                </a:cubicBezTo>
                <a:cubicBezTo>
                  <a:pt x="7643265" y="5890921"/>
                  <a:pt x="7644486" y="5925128"/>
                  <a:pt x="7644486" y="5960555"/>
                </a:cubicBezTo>
                <a:cubicBezTo>
                  <a:pt x="7643265" y="5998427"/>
                  <a:pt x="7643265" y="6036299"/>
                  <a:pt x="7645708" y="6072947"/>
                </a:cubicBezTo>
                <a:lnTo>
                  <a:pt x="7643676" y="6091527"/>
                </a:lnTo>
                <a:lnTo>
                  <a:pt x="7645318" y="6082343"/>
                </a:lnTo>
                <a:cubicBezTo>
                  <a:pt x="7650662" y="6075776"/>
                  <a:pt x="7660435" y="6073028"/>
                  <a:pt x="7677538" y="6073639"/>
                </a:cubicBezTo>
                <a:cubicBezTo>
                  <a:pt x="7747172" y="6077304"/>
                  <a:pt x="7816806" y="6074861"/>
                  <a:pt x="7886441" y="6074861"/>
                </a:cubicBezTo>
                <a:cubicBezTo>
                  <a:pt x="7915760" y="6074861"/>
                  <a:pt x="7938970" y="6085854"/>
                  <a:pt x="7956073" y="6107844"/>
                </a:cubicBezTo>
                <a:cubicBezTo>
                  <a:pt x="7975620" y="6132276"/>
                  <a:pt x="7979285" y="6154268"/>
                  <a:pt x="7949965" y="6176258"/>
                </a:cubicBezTo>
                <a:cubicBezTo>
                  <a:pt x="7924311" y="6195803"/>
                  <a:pt x="7890105" y="6216571"/>
                  <a:pt x="7905986" y="6256885"/>
                </a:cubicBezTo>
                <a:cubicBezTo>
                  <a:pt x="7923090" y="6298422"/>
                  <a:pt x="7953630" y="6327742"/>
                  <a:pt x="8002497" y="6331407"/>
                </a:cubicBezTo>
                <a:cubicBezTo>
                  <a:pt x="8041589" y="6335072"/>
                  <a:pt x="8078239" y="6332629"/>
                  <a:pt x="8110001" y="6304530"/>
                </a:cubicBezTo>
                <a:cubicBezTo>
                  <a:pt x="8160089" y="6258108"/>
                  <a:pt x="8160089" y="6228788"/>
                  <a:pt x="8110001" y="6183586"/>
                </a:cubicBezTo>
                <a:cubicBezTo>
                  <a:pt x="8095342" y="6171371"/>
                  <a:pt x="8070909" y="6161598"/>
                  <a:pt x="8079461" y="6135943"/>
                </a:cubicBezTo>
                <a:cubicBezTo>
                  <a:pt x="8089234" y="6106623"/>
                  <a:pt x="8108779" y="6078526"/>
                  <a:pt x="8141764" y="6077304"/>
                </a:cubicBezTo>
                <a:cubicBezTo>
                  <a:pt x="8226058" y="6073639"/>
                  <a:pt x="8310352" y="6074861"/>
                  <a:pt x="8393425" y="6074861"/>
                </a:cubicBezTo>
                <a:cubicBezTo>
                  <a:pt x="8399838" y="6074861"/>
                  <a:pt x="8404037" y="6076082"/>
                  <a:pt x="8406729" y="6078106"/>
                </a:cubicBezTo>
                <a:lnTo>
                  <a:pt x="8410249" y="6084768"/>
                </a:lnTo>
                <a:lnTo>
                  <a:pt x="8414744" y="6080797"/>
                </a:lnTo>
                <a:cubicBezTo>
                  <a:pt x="8420699" y="6078506"/>
                  <a:pt x="8428640" y="6079422"/>
                  <a:pt x="8436581" y="6079422"/>
                </a:cubicBezTo>
                <a:cubicBezTo>
                  <a:pt x="8504993" y="6079422"/>
                  <a:pt x="8573405" y="6079422"/>
                  <a:pt x="8641819" y="6079422"/>
                </a:cubicBezTo>
                <a:cubicBezTo>
                  <a:pt x="8660144" y="6079422"/>
                  <a:pt x="8677247" y="6078202"/>
                  <a:pt x="8690684" y="6065984"/>
                </a:cubicBezTo>
                <a:cubicBezTo>
                  <a:pt x="8713896" y="6046439"/>
                  <a:pt x="8726112" y="6030557"/>
                  <a:pt x="8693127" y="6003680"/>
                </a:cubicBezTo>
                <a:cubicBezTo>
                  <a:pt x="8633267" y="5957258"/>
                  <a:pt x="8633267" y="5909613"/>
                  <a:pt x="8688242" y="5855861"/>
                </a:cubicBezTo>
                <a:cubicBezTo>
                  <a:pt x="8746881" y="5798443"/>
                  <a:pt x="8856828" y="5805773"/>
                  <a:pt x="8909360" y="5870521"/>
                </a:cubicBezTo>
                <a:cubicBezTo>
                  <a:pt x="8949675" y="5919386"/>
                  <a:pt x="8946010" y="5954815"/>
                  <a:pt x="8900808" y="5998795"/>
                </a:cubicBezTo>
                <a:cubicBezTo>
                  <a:pt x="8888593" y="6011010"/>
                  <a:pt x="8861716" y="6017119"/>
                  <a:pt x="8873933" y="6041552"/>
                </a:cubicBezTo>
                <a:cubicBezTo>
                  <a:pt x="8884928" y="6063542"/>
                  <a:pt x="8904473" y="6078202"/>
                  <a:pt x="8931350" y="6078202"/>
                </a:cubicBezTo>
                <a:cubicBezTo>
                  <a:pt x="8999762" y="6078202"/>
                  <a:pt x="9068174" y="6080644"/>
                  <a:pt x="9136587" y="6076979"/>
                </a:cubicBezTo>
                <a:cubicBezTo>
                  <a:pt x="9146055" y="6076369"/>
                  <a:pt x="9153537" y="6076751"/>
                  <a:pt x="9159416" y="6078201"/>
                </a:cubicBezTo>
                <a:lnTo>
                  <a:pt x="9160395" y="6078767"/>
                </a:lnTo>
                <a:lnTo>
                  <a:pt x="9159383" y="6065178"/>
                </a:lnTo>
                <a:cubicBezTo>
                  <a:pt x="9161828" y="5995543"/>
                  <a:pt x="9159383" y="5925909"/>
                  <a:pt x="9160606" y="5856275"/>
                </a:cubicBezTo>
                <a:cubicBezTo>
                  <a:pt x="9160606" y="5828177"/>
                  <a:pt x="9147168" y="5809852"/>
                  <a:pt x="9125178" y="5798859"/>
                </a:cubicBezTo>
                <a:cubicBezTo>
                  <a:pt x="9099523" y="5785420"/>
                  <a:pt x="9094636" y="5813517"/>
                  <a:pt x="9083641" y="5825735"/>
                </a:cubicBezTo>
                <a:cubicBezTo>
                  <a:pt x="9042106" y="5869714"/>
                  <a:pt x="9003012" y="5873379"/>
                  <a:pt x="8954147" y="5835507"/>
                </a:cubicBezTo>
                <a:cubicBezTo>
                  <a:pt x="8928492" y="5817184"/>
                  <a:pt x="8916275" y="5790307"/>
                  <a:pt x="8901615" y="5764652"/>
                </a:cubicBezTo>
                <a:cubicBezTo>
                  <a:pt x="8901615" y="5732890"/>
                  <a:pt x="8901615" y="5701127"/>
                  <a:pt x="8902838" y="5668142"/>
                </a:cubicBezTo>
                <a:cubicBezTo>
                  <a:pt x="8963920" y="5559415"/>
                  <a:pt x="9012786" y="5550862"/>
                  <a:pt x="9099523" y="5630271"/>
                </a:cubicBezTo>
                <a:cubicBezTo>
                  <a:pt x="9111739" y="5641266"/>
                  <a:pt x="9120291" y="5642486"/>
                  <a:pt x="9132508" y="5633936"/>
                </a:cubicBezTo>
                <a:cubicBezTo>
                  <a:pt x="9153276" y="5618054"/>
                  <a:pt x="9161828" y="5599729"/>
                  <a:pt x="9161828" y="5572855"/>
                </a:cubicBezTo>
                <a:cubicBezTo>
                  <a:pt x="9160606" y="5509327"/>
                  <a:pt x="9165493" y="5445801"/>
                  <a:pt x="9160606" y="5382276"/>
                </a:cubicBezTo>
                <a:cubicBezTo>
                  <a:pt x="9156941" y="5337075"/>
                  <a:pt x="9174043" y="5329745"/>
                  <a:pt x="9213137" y="5332188"/>
                </a:cubicBezTo>
                <a:cubicBezTo>
                  <a:pt x="9275440" y="5335853"/>
                  <a:pt x="9336524" y="5332188"/>
                  <a:pt x="9398827" y="5333410"/>
                </a:cubicBezTo>
                <a:cubicBezTo>
                  <a:pt x="9430591" y="5333410"/>
                  <a:pt x="9456246" y="5322415"/>
                  <a:pt x="9467240" y="5293094"/>
                </a:cubicBezTo>
                <a:cubicBezTo>
                  <a:pt x="9477013" y="5266220"/>
                  <a:pt x="9447693" y="5262554"/>
                  <a:pt x="9434256" y="5249118"/>
                </a:cubicBezTo>
                <a:cubicBezTo>
                  <a:pt x="9398827" y="5213689"/>
                  <a:pt x="9392719" y="5180704"/>
                  <a:pt x="9419596" y="5139169"/>
                </a:cubicBezTo>
                <a:cubicBezTo>
                  <a:pt x="9467240" y="5064646"/>
                  <a:pt x="9584518" y="5048767"/>
                  <a:pt x="9648044" y="5109848"/>
                </a:cubicBezTo>
                <a:cubicBezTo>
                  <a:pt x="9705461" y="5164823"/>
                  <a:pt x="9706684" y="5208802"/>
                  <a:pt x="9643157" y="5260110"/>
                </a:cubicBezTo>
                <a:cubicBezTo>
                  <a:pt x="9612615" y="5284544"/>
                  <a:pt x="9622389" y="5300426"/>
                  <a:pt x="9644379" y="5319971"/>
                </a:cubicBezTo>
                <a:cubicBezTo>
                  <a:pt x="9660261" y="5333410"/>
                  <a:pt x="9678584" y="5334631"/>
                  <a:pt x="9698131" y="5334631"/>
                </a:cubicBezTo>
                <a:cubicBezTo>
                  <a:pt x="9766544" y="5334631"/>
                  <a:pt x="9834956" y="5335853"/>
                  <a:pt x="9903370" y="5334631"/>
                </a:cubicBezTo>
                <a:cubicBezTo>
                  <a:pt x="9917113" y="5334631"/>
                  <a:pt x="9926046" y="5336007"/>
                  <a:pt x="9929654" y="5346485"/>
                </a:cubicBezTo>
                <a:lnTo>
                  <a:pt x="9930724" y="5354628"/>
                </a:lnTo>
                <a:lnTo>
                  <a:pt x="9932264" y="5354628"/>
                </a:lnTo>
                <a:lnTo>
                  <a:pt x="9932800" y="5349644"/>
                </a:lnTo>
                <a:cubicBezTo>
                  <a:pt x="9935434" y="5343481"/>
                  <a:pt x="9940130" y="5339572"/>
                  <a:pt x="9947918" y="5337597"/>
                </a:cubicBezTo>
                <a:lnTo>
                  <a:pt x="9951318" y="5337347"/>
                </a:lnTo>
                <a:lnTo>
                  <a:pt x="9952291" y="5335521"/>
                </a:lnTo>
                <a:lnTo>
                  <a:pt x="9934946" y="5330599"/>
                </a:lnTo>
                <a:cubicBezTo>
                  <a:pt x="9931128" y="5326323"/>
                  <a:pt x="9930211" y="5319604"/>
                  <a:pt x="9930821" y="5309831"/>
                </a:cubicBezTo>
                <a:cubicBezTo>
                  <a:pt x="9932044" y="5235310"/>
                  <a:pt x="9932044" y="5160790"/>
                  <a:pt x="9930821" y="5086269"/>
                </a:cubicBezTo>
                <a:cubicBezTo>
                  <a:pt x="9930821" y="5052061"/>
                  <a:pt x="9950369" y="5030071"/>
                  <a:pt x="9976023" y="5012969"/>
                </a:cubicBezTo>
                <a:cubicBezTo>
                  <a:pt x="9993126" y="5001974"/>
                  <a:pt x="10009008" y="5003196"/>
                  <a:pt x="10026111" y="5020300"/>
                </a:cubicBezTo>
                <a:cubicBezTo>
                  <a:pt x="10092080" y="5086269"/>
                  <a:pt x="10106740" y="5088711"/>
                  <a:pt x="10151942" y="5045954"/>
                </a:cubicBezTo>
                <a:cubicBezTo>
                  <a:pt x="10198364" y="5001974"/>
                  <a:pt x="10203251" y="4916459"/>
                  <a:pt x="10160492" y="4868816"/>
                </a:cubicBezTo>
                <a:cubicBezTo>
                  <a:pt x="10115292" y="4817505"/>
                  <a:pt x="10084750" y="4817505"/>
                  <a:pt x="10039550" y="4867593"/>
                </a:cubicBezTo>
                <a:cubicBezTo>
                  <a:pt x="10026111" y="4882253"/>
                  <a:pt x="10017560" y="4907907"/>
                  <a:pt x="9987018" y="4895690"/>
                </a:cubicBezTo>
                <a:cubicBezTo>
                  <a:pt x="9956476" y="4883475"/>
                  <a:pt x="9933266" y="4863928"/>
                  <a:pt x="9932044" y="4830943"/>
                </a:cubicBezTo>
                <a:cubicBezTo>
                  <a:pt x="9929601" y="4750316"/>
                  <a:pt x="9930821" y="4669686"/>
                  <a:pt x="9929601" y="4587835"/>
                </a:cubicBezTo>
                <a:cubicBezTo>
                  <a:pt x="9929601" y="4564624"/>
                  <a:pt x="9944261" y="4568288"/>
                  <a:pt x="9957699" y="4568288"/>
                </a:cubicBezTo>
                <a:cubicBezTo>
                  <a:pt x="10024890" y="4568288"/>
                  <a:pt x="10090860" y="4568288"/>
                  <a:pt x="10158050" y="4568288"/>
                </a:cubicBezTo>
                <a:cubicBezTo>
                  <a:pt x="10173932" y="4568288"/>
                  <a:pt x="10189812" y="4569509"/>
                  <a:pt x="10204472" y="4560959"/>
                </a:cubicBezTo>
                <a:cubicBezTo>
                  <a:pt x="10241122" y="4540189"/>
                  <a:pt x="10243566" y="4520644"/>
                  <a:pt x="10213024" y="4493768"/>
                </a:cubicBezTo>
                <a:cubicBezTo>
                  <a:pt x="10155607" y="4442457"/>
                  <a:pt x="10154385" y="4398478"/>
                  <a:pt x="10209359" y="4345948"/>
                </a:cubicBezTo>
                <a:cubicBezTo>
                  <a:pt x="10239900" y="4316628"/>
                  <a:pt x="10283268" y="4304412"/>
                  <a:pt x="10325263" y="4307925"/>
                </a:cubicBezTo>
                <a:cubicBezTo>
                  <a:pt x="10367257" y="4311436"/>
                  <a:pt x="10407876" y="4330677"/>
                  <a:pt x="10432920" y="4364272"/>
                </a:cubicBezTo>
                <a:cubicBezTo>
                  <a:pt x="10467127" y="4409475"/>
                  <a:pt x="10462240" y="4447344"/>
                  <a:pt x="10423148" y="4486437"/>
                </a:cubicBezTo>
                <a:cubicBezTo>
                  <a:pt x="10410932" y="4498655"/>
                  <a:pt x="10377948" y="4502319"/>
                  <a:pt x="10393828" y="4531639"/>
                </a:cubicBezTo>
                <a:cubicBezTo>
                  <a:pt x="10407266" y="4557294"/>
                  <a:pt x="10429257" y="4569509"/>
                  <a:pt x="10459798" y="4569509"/>
                </a:cubicBezTo>
                <a:cubicBezTo>
                  <a:pt x="10526989" y="4568288"/>
                  <a:pt x="10592957" y="4570731"/>
                  <a:pt x="10660149" y="4568288"/>
                </a:cubicBezTo>
                <a:cubicBezTo>
                  <a:pt x="10690691" y="4567067"/>
                  <a:pt x="10701684" y="4574397"/>
                  <a:pt x="10700463" y="4607381"/>
                </a:cubicBezTo>
                <a:cubicBezTo>
                  <a:pt x="10698020" y="4672129"/>
                  <a:pt x="10699241" y="4738097"/>
                  <a:pt x="10699241" y="4802845"/>
                </a:cubicBezTo>
                <a:cubicBezTo>
                  <a:pt x="10699241" y="4830943"/>
                  <a:pt x="10693133" y="4855378"/>
                  <a:pt x="10672366" y="4876145"/>
                </a:cubicBezTo>
                <a:cubicBezTo>
                  <a:pt x="10640602" y="4907907"/>
                  <a:pt x="10621056" y="4906687"/>
                  <a:pt x="10591736" y="4872480"/>
                </a:cubicBezTo>
                <a:cubicBezTo>
                  <a:pt x="10572189" y="4850489"/>
                  <a:pt x="10553864" y="4819948"/>
                  <a:pt x="10518437" y="4833387"/>
                </a:cubicBezTo>
                <a:cubicBezTo>
                  <a:pt x="10479345" y="4848047"/>
                  <a:pt x="10450025" y="4873702"/>
                  <a:pt x="10443915" y="4917681"/>
                </a:cubicBezTo>
                <a:cubicBezTo>
                  <a:pt x="10436587" y="4970212"/>
                  <a:pt x="10439030" y="5019078"/>
                  <a:pt x="10486675" y="5054507"/>
                </a:cubicBezTo>
                <a:cubicBezTo>
                  <a:pt x="10525767" y="5083825"/>
                  <a:pt x="10547757" y="5081381"/>
                  <a:pt x="10580742" y="5045954"/>
                </a:cubicBezTo>
                <a:cubicBezTo>
                  <a:pt x="10597844" y="5027629"/>
                  <a:pt x="10607617" y="4993424"/>
                  <a:pt x="10643046" y="5009304"/>
                </a:cubicBezTo>
                <a:cubicBezTo>
                  <a:pt x="10677251" y="5023964"/>
                  <a:pt x="10698020" y="5052061"/>
                  <a:pt x="10699241" y="5089935"/>
                </a:cubicBezTo>
                <a:cubicBezTo>
                  <a:pt x="10700463" y="5163234"/>
                  <a:pt x="10699241" y="5236532"/>
                  <a:pt x="10700463" y="5308610"/>
                </a:cubicBezTo>
                <a:lnTo>
                  <a:pt x="10695953" y="5325919"/>
                </a:lnTo>
                <a:lnTo>
                  <a:pt x="10695953" y="5342506"/>
                </a:lnTo>
                <a:lnTo>
                  <a:pt x="10697005" y="5340688"/>
                </a:lnTo>
                <a:cubicBezTo>
                  <a:pt x="10705709" y="5333510"/>
                  <a:pt x="10719758" y="5332289"/>
                  <a:pt x="10739305" y="5333510"/>
                </a:cubicBezTo>
                <a:cubicBezTo>
                  <a:pt x="10801608" y="5337175"/>
                  <a:pt x="10862692" y="5333510"/>
                  <a:pt x="10924995" y="5334732"/>
                </a:cubicBezTo>
                <a:cubicBezTo>
                  <a:pt x="10956759" y="5334732"/>
                  <a:pt x="10982414" y="5323737"/>
                  <a:pt x="10993408" y="5294417"/>
                </a:cubicBezTo>
                <a:cubicBezTo>
                  <a:pt x="11003181" y="5267541"/>
                  <a:pt x="10973861" y="5263877"/>
                  <a:pt x="10960424" y="5250439"/>
                </a:cubicBezTo>
                <a:cubicBezTo>
                  <a:pt x="10924995" y="5215009"/>
                  <a:pt x="10918887" y="5182026"/>
                  <a:pt x="10945764" y="5140490"/>
                </a:cubicBezTo>
                <a:cubicBezTo>
                  <a:pt x="10993408" y="5065968"/>
                  <a:pt x="11110686" y="5050088"/>
                  <a:pt x="11174212" y="5111172"/>
                </a:cubicBezTo>
                <a:cubicBezTo>
                  <a:pt x="11231629" y="5166144"/>
                  <a:pt x="11232852" y="5210124"/>
                  <a:pt x="11169325" y="5261432"/>
                </a:cubicBezTo>
                <a:cubicBezTo>
                  <a:pt x="11138783" y="5285866"/>
                  <a:pt x="11148557" y="5301748"/>
                  <a:pt x="11170547" y="5321293"/>
                </a:cubicBezTo>
                <a:cubicBezTo>
                  <a:pt x="11186429" y="5334732"/>
                  <a:pt x="11204752" y="5335954"/>
                  <a:pt x="11224299" y="5335954"/>
                </a:cubicBezTo>
                <a:cubicBezTo>
                  <a:pt x="11292712" y="5335954"/>
                  <a:pt x="11361124" y="5337175"/>
                  <a:pt x="11429538" y="5335954"/>
                </a:cubicBezTo>
                <a:cubicBezTo>
                  <a:pt x="11447862" y="5335954"/>
                  <a:pt x="11457635" y="5338397"/>
                  <a:pt x="11457635" y="5361608"/>
                </a:cubicBezTo>
                <a:cubicBezTo>
                  <a:pt x="11456413" y="5436129"/>
                  <a:pt x="11457635" y="5510649"/>
                  <a:pt x="11456413" y="5585169"/>
                </a:cubicBezTo>
                <a:cubicBezTo>
                  <a:pt x="11455192" y="5623042"/>
                  <a:pt x="11433202" y="5648697"/>
                  <a:pt x="11397773" y="5663355"/>
                </a:cubicBezTo>
                <a:cubicBezTo>
                  <a:pt x="11362346" y="5676794"/>
                  <a:pt x="11356238" y="5645031"/>
                  <a:pt x="11340356" y="5627928"/>
                </a:cubicBezTo>
                <a:cubicBezTo>
                  <a:pt x="11304929" y="5590057"/>
                  <a:pt x="11282939" y="5587614"/>
                  <a:pt x="11242624" y="5618154"/>
                </a:cubicBezTo>
                <a:cubicBezTo>
                  <a:pt x="11203532" y="5647475"/>
                  <a:pt x="11196202" y="5686566"/>
                  <a:pt x="11198645" y="5731767"/>
                </a:cubicBezTo>
                <a:cubicBezTo>
                  <a:pt x="11201089" y="5781856"/>
                  <a:pt x="11227964" y="5823392"/>
                  <a:pt x="11271944" y="5838051"/>
                </a:cubicBezTo>
                <a:cubicBezTo>
                  <a:pt x="11313481" y="5852711"/>
                  <a:pt x="11333026" y="5820947"/>
                  <a:pt x="11352573" y="5795294"/>
                </a:cubicBezTo>
                <a:cubicBezTo>
                  <a:pt x="11377006" y="5764752"/>
                  <a:pt x="11400218" y="5769639"/>
                  <a:pt x="11424650" y="5791629"/>
                </a:cubicBezTo>
                <a:cubicBezTo>
                  <a:pt x="11445418" y="5809954"/>
                  <a:pt x="11457635" y="5833164"/>
                  <a:pt x="11456413" y="5862484"/>
                </a:cubicBezTo>
                <a:cubicBezTo>
                  <a:pt x="11455192" y="5906464"/>
                  <a:pt x="11456413" y="5951665"/>
                  <a:pt x="11456413" y="5995645"/>
                </a:cubicBezTo>
                <a:cubicBezTo>
                  <a:pt x="11456413" y="6035959"/>
                  <a:pt x="11456413" y="6061155"/>
                  <a:pt x="11450808" y="6076903"/>
                </a:cubicBezTo>
                <a:lnTo>
                  <a:pt x="11443434" y="6089200"/>
                </a:lnTo>
                <a:lnTo>
                  <a:pt x="11447629" y="6089179"/>
                </a:lnTo>
                <a:lnTo>
                  <a:pt x="11460380" y="6094729"/>
                </a:lnTo>
                <a:lnTo>
                  <a:pt x="11461414" y="6089396"/>
                </a:lnTo>
                <a:cubicBezTo>
                  <a:pt x="11466607" y="6083288"/>
                  <a:pt x="11475769" y="6080844"/>
                  <a:pt x="11491039" y="6081456"/>
                </a:cubicBezTo>
                <a:cubicBezTo>
                  <a:pt x="11555788" y="6083898"/>
                  <a:pt x="11621755" y="6082676"/>
                  <a:pt x="11686503" y="6082676"/>
                </a:cubicBezTo>
                <a:cubicBezTo>
                  <a:pt x="11702385" y="6082676"/>
                  <a:pt x="11718267" y="6082676"/>
                  <a:pt x="11732927" y="6074124"/>
                </a:cubicBezTo>
                <a:cubicBezTo>
                  <a:pt x="11768354" y="6055799"/>
                  <a:pt x="11770797" y="6033811"/>
                  <a:pt x="11741477" y="6008156"/>
                </a:cubicBezTo>
                <a:cubicBezTo>
                  <a:pt x="11715824" y="5986166"/>
                  <a:pt x="11688947" y="5961732"/>
                  <a:pt x="11698720" y="5923862"/>
                </a:cubicBezTo>
                <a:cubicBezTo>
                  <a:pt x="11710937" y="5878660"/>
                  <a:pt x="11741477" y="5844455"/>
                  <a:pt x="11785457" y="5829795"/>
                </a:cubicBezTo>
                <a:cubicBezTo>
                  <a:pt x="11801644" y="5823992"/>
                  <a:pt x="11818289" y="5821014"/>
                  <a:pt x="11834763" y="5820594"/>
                </a:cubicBezTo>
                <a:cubicBezTo>
                  <a:pt x="11884183" y="5819334"/>
                  <a:pt x="11932056" y="5841095"/>
                  <a:pt x="11961375" y="5878660"/>
                </a:cubicBezTo>
                <a:cubicBezTo>
                  <a:pt x="11998025" y="5925083"/>
                  <a:pt x="11993137" y="5961732"/>
                  <a:pt x="11949158" y="6003269"/>
                </a:cubicBezTo>
                <a:cubicBezTo>
                  <a:pt x="11936942" y="6014264"/>
                  <a:pt x="11910065" y="6019151"/>
                  <a:pt x="11922283" y="6046026"/>
                </a:cubicBezTo>
                <a:cubicBezTo>
                  <a:pt x="11934500" y="6070461"/>
                  <a:pt x="11956488" y="6082676"/>
                  <a:pt x="11983365" y="6082676"/>
                </a:cubicBezTo>
                <a:cubicBezTo>
                  <a:pt x="12050556" y="6082676"/>
                  <a:pt x="12116524" y="6085121"/>
                  <a:pt x="12183716" y="6081456"/>
                </a:cubicBezTo>
                <a:lnTo>
                  <a:pt x="12191999" y="6083007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90" r:id="rId3"/>
    <p:sldLayoutId id="214748369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940DAF7-024C-562A-0868-B9001DF09BFA}"/>
              </a:ext>
            </a:extLst>
          </p:cNvPr>
          <p:cNvSpPr txBox="1"/>
          <p:nvPr/>
        </p:nvSpPr>
        <p:spPr>
          <a:xfrm>
            <a:off x="2424133" y="2642032"/>
            <a:ext cx="79961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Lending Club Case Study</a:t>
            </a:r>
            <a:endParaRPr lang="ko-KR" altLang="en-US" sz="4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72C922-62E9-DF93-A78E-3754DA420D0C}"/>
              </a:ext>
            </a:extLst>
          </p:cNvPr>
          <p:cNvSpPr txBox="1"/>
          <p:nvPr/>
        </p:nvSpPr>
        <p:spPr>
          <a:xfrm>
            <a:off x="4766553" y="3642036"/>
            <a:ext cx="7058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altLang="ko-KR" sz="1800" dirty="0">
                <a:solidFill>
                  <a:schemeClr val="bg1"/>
                </a:solidFill>
                <a:latin typeface="+mj-lt"/>
                <a:cs typeface="Arial" pitchFamily="34" charset="0"/>
              </a:rPr>
              <a:t>Group : Sushma and Subham Bansal</a:t>
            </a:r>
            <a:endParaRPr lang="ko-KR" altLang="en-US" sz="1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73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DE261D-5041-411B-B849-4145DE0844CA}"/>
              </a:ext>
            </a:extLst>
          </p:cNvPr>
          <p:cNvSpPr txBox="1"/>
          <p:nvPr/>
        </p:nvSpPr>
        <p:spPr>
          <a:xfrm>
            <a:off x="1258802" y="2045083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511214-0F2F-AAA3-BD88-7D6B805275EE}"/>
              </a:ext>
            </a:extLst>
          </p:cNvPr>
          <p:cNvSpPr txBox="1"/>
          <p:nvPr/>
        </p:nvSpPr>
        <p:spPr>
          <a:xfrm>
            <a:off x="725347" y="1444805"/>
            <a:ext cx="1072587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/>
              <a:t>Apply risk analytics in banking and financial services on data that institution has collected tracked as history of loans.</a:t>
            </a:r>
          </a:p>
          <a:p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Main objective to prevent or define the parameters by which out client can identity a risky customer who most likely to defaults in repayment of loan such that can avoid lending money in order to save money and mitigate credit risk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We as a data analyst expected here to identify the main driving </a:t>
            </a:r>
            <a:r>
              <a:rPr lang="en-IN" dirty="0" err="1"/>
              <a:t>vaiables</a:t>
            </a:r>
            <a:r>
              <a:rPr lang="en-IN" dirty="0"/>
              <a:t> using which can </a:t>
            </a:r>
            <a:r>
              <a:rPr lang="en-IN" dirty="0" err="1"/>
              <a:t>identy</a:t>
            </a:r>
            <a:r>
              <a:rPr lang="en-IN" dirty="0"/>
              <a:t> a defaulter matric form raw data after applying EDA</a:t>
            </a:r>
          </a:p>
          <a:p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To learn and understand how data is used to minimise the risk of losing money while lending to customers for financial  system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0" y="224928"/>
            <a:ext cx="1219200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Strategy Followed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33111D7-1543-4339-84CE-C414CF1F972E}"/>
              </a:ext>
            </a:extLst>
          </p:cNvPr>
          <p:cNvGrpSpPr/>
          <p:nvPr/>
        </p:nvGrpSpPr>
        <p:grpSpPr>
          <a:xfrm>
            <a:off x="4455232" y="1705329"/>
            <a:ext cx="3281534" cy="987820"/>
            <a:chOff x="4871865" y="1777141"/>
            <a:chExt cx="3630109" cy="9878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2B5FAD6-B2A1-44FB-84A4-0C65EAE66499}"/>
                </a:ext>
              </a:extLst>
            </p:cNvPr>
            <p:cNvSpPr txBox="1"/>
            <p:nvPr/>
          </p:nvSpPr>
          <p:spPr>
            <a:xfrm>
              <a:off x="4871866" y="2118630"/>
              <a:ext cx="3630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- Check distributions and frequencies of various numerical and categorical variables 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- Create derived variables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938B59-CD0F-4060-90DB-76392FE323B0}"/>
                </a:ext>
              </a:extLst>
            </p:cNvPr>
            <p:cNvSpPr txBox="1"/>
            <p:nvPr/>
          </p:nvSpPr>
          <p:spPr>
            <a:xfrm>
              <a:off x="4871865" y="1777141"/>
              <a:ext cx="3630108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Univariate Analysis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그룹 2">
            <a:extLst>
              <a:ext uri="{FF2B5EF4-FFF2-40B4-BE49-F238E27FC236}">
                <a16:creationId xmlns:a16="http://schemas.microsoft.com/office/drawing/2014/main" id="{1857EBEE-372B-4F91-BAB9-DBBD001688DE}"/>
              </a:ext>
            </a:extLst>
          </p:cNvPr>
          <p:cNvGrpSpPr/>
          <p:nvPr/>
        </p:nvGrpSpPr>
        <p:grpSpPr>
          <a:xfrm>
            <a:off x="822207" y="1705329"/>
            <a:ext cx="3281533" cy="1167348"/>
            <a:chOff x="822207" y="1777142"/>
            <a:chExt cx="3630108" cy="11673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4E2681-457A-4610-B246-928B66723E1C}"/>
                </a:ext>
              </a:extLst>
            </p:cNvPr>
            <p:cNvSpPr txBox="1"/>
            <p:nvPr/>
          </p:nvSpPr>
          <p:spPr>
            <a:xfrm>
              <a:off x="822207" y="1777142"/>
              <a:ext cx="3630108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Clean Data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32A2F9-3EF9-44B9-BF83-23E2DEDB905D}"/>
                </a:ext>
              </a:extLst>
            </p:cNvPr>
            <p:cNvSpPr txBox="1"/>
            <p:nvPr/>
          </p:nvSpPr>
          <p:spPr>
            <a:xfrm>
              <a:off x="822207" y="2113493"/>
              <a:ext cx="36301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- Drop columns with null values, all random values or single category value  </a:t>
              </a:r>
              <a:br>
                <a:rPr lang="en-US" sz="1200" dirty="0">
                  <a:solidFill>
                    <a:schemeClr val="bg1"/>
                  </a:solidFill>
                </a:rPr>
              </a:br>
              <a:r>
                <a:rPr lang="en-US" sz="1200" dirty="0">
                  <a:solidFill>
                    <a:schemeClr val="bg1"/>
                  </a:solidFill>
                </a:rPr>
                <a:t>- Convert values to proper int, float, date representations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그룹 3">
            <a:extLst>
              <a:ext uri="{FF2B5EF4-FFF2-40B4-BE49-F238E27FC236}">
                <a16:creationId xmlns:a16="http://schemas.microsoft.com/office/drawing/2014/main" id="{0E0C7D16-FFC8-486A-A13C-714E7B7189CF}"/>
              </a:ext>
            </a:extLst>
          </p:cNvPr>
          <p:cNvGrpSpPr/>
          <p:nvPr/>
        </p:nvGrpSpPr>
        <p:grpSpPr>
          <a:xfrm>
            <a:off x="8088259" y="1705329"/>
            <a:ext cx="3281534" cy="987820"/>
            <a:chOff x="4871865" y="1777141"/>
            <a:chExt cx="3630109" cy="9878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C413C4-40DC-4516-882D-B05E6AB01D0C}"/>
                </a:ext>
              </a:extLst>
            </p:cNvPr>
            <p:cNvSpPr txBox="1"/>
            <p:nvPr/>
          </p:nvSpPr>
          <p:spPr>
            <a:xfrm>
              <a:off x="4871866" y="2118630"/>
              <a:ext cx="3630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- Analyze variables against segments of other variables 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- Create derived variables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F35BF6-7D4E-4E77-A808-78592A83308C}"/>
                </a:ext>
              </a:extLst>
            </p:cNvPr>
            <p:cNvSpPr txBox="1"/>
            <p:nvPr/>
          </p:nvSpPr>
          <p:spPr>
            <a:xfrm>
              <a:off x="4871865" y="1777141"/>
              <a:ext cx="3630108" cy="307777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Segmented Univariate Analysis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그룹 2">
            <a:extLst>
              <a:ext uri="{FF2B5EF4-FFF2-40B4-BE49-F238E27FC236}">
                <a16:creationId xmlns:a16="http://schemas.microsoft.com/office/drawing/2014/main" id="{70931374-5116-DB12-CE47-363C6B8008D9}"/>
              </a:ext>
            </a:extLst>
          </p:cNvPr>
          <p:cNvGrpSpPr/>
          <p:nvPr/>
        </p:nvGrpSpPr>
        <p:grpSpPr>
          <a:xfrm>
            <a:off x="827489" y="3273699"/>
            <a:ext cx="3281533" cy="982682"/>
            <a:chOff x="822207" y="1777142"/>
            <a:chExt cx="3630108" cy="98268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4ED82C-6192-32FA-61DA-96429BD1FC0B}"/>
                </a:ext>
              </a:extLst>
            </p:cNvPr>
            <p:cNvSpPr txBox="1"/>
            <p:nvPr/>
          </p:nvSpPr>
          <p:spPr>
            <a:xfrm>
              <a:off x="822207" y="1777142"/>
              <a:ext cx="3630108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Bi-Variate Analysis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DA365F8-B59C-BBD4-44EF-1C7CE38B9BF8}"/>
                </a:ext>
              </a:extLst>
            </p:cNvPr>
            <p:cNvSpPr txBox="1"/>
            <p:nvPr/>
          </p:nvSpPr>
          <p:spPr>
            <a:xfrm>
              <a:off x="822207" y="2113493"/>
              <a:ext cx="3630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- Do correlation analysis Check how two variables affect each other or a third variable -- Analyze joint distributions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그룹 3">
            <a:extLst>
              <a:ext uri="{FF2B5EF4-FFF2-40B4-BE49-F238E27FC236}">
                <a16:creationId xmlns:a16="http://schemas.microsoft.com/office/drawing/2014/main" id="{4BACA83D-ED1F-A47A-6C47-D67F59FC2892}"/>
              </a:ext>
            </a:extLst>
          </p:cNvPr>
          <p:cNvGrpSpPr/>
          <p:nvPr/>
        </p:nvGrpSpPr>
        <p:grpSpPr>
          <a:xfrm>
            <a:off x="4455232" y="3268561"/>
            <a:ext cx="3281534" cy="803154"/>
            <a:chOff x="4871865" y="1777141"/>
            <a:chExt cx="3630109" cy="80315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289829B-DCED-B573-F6D4-AEA40D6B3A88}"/>
                </a:ext>
              </a:extLst>
            </p:cNvPr>
            <p:cNvSpPr txBox="1"/>
            <p:nvPr/>
          </p:nvSpPr>
          <p:spPr>
            <a:xfrm>
              <a:off x="4871866" y="2118630"/>
              <a:ext cx="36301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Plot the graph and analysis to get the hidden insight of the data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84EF7-1A7B-2808-7AA1-91775CE550C2}"/>
                </a:ext>
              </a:extLst>
            </p:cNvPr>
            <p:cNvSpPr txBox="1"/>
            <p:nvPr/>
          </p:nvSpPr>
          <p:spPr>
            <a:xfrm>
              <a:off x="4871865" y="1777141"/>
              <a:ext cx="3630108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altLang="ko-KR" sz="1400" b="1" dirty="0">
                  <a:solidFill>
                    <a:schemeClr val="bg1"/>
                  </a:solidFill>
                  <a:cs typeface="Arial" pitchFamily="34" charset="0"/>
                </a:rPr>
                <a:t>Graph Plot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그룹 3">
            <a:extLst>
              <a:ext uri="{FF2B5EF4-FFF2-40B4-BE49-F238E27FC236}">
                <a16:creationId xmlns:a16="http://schemas.microsoft.com/office/drawing/2014/main" id="{A9E075BB-D29F-992C-C9A9-C46B169805F7}"/>
              </a:ext>
            </a:extLst>
          </p:cNvPr>
          <p:cNvGrpSpPr/>
          <p:nvPr/>
        </p:nvGrpSpPr>
        <p:grpSpPr>
          <a:xfrm>
            <a:off x="8082975" y="3268561"/>
            <a:ext cx="3281534" cy="618488"/>
            <a:chOff x="4871865" y="1777141"/>
            <a:chExt cx="3630109" cy="61848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8A1567A-C178-6559-D769-6C4F9338FE09}"/>
                </a:ext>
              </a:extLst>
            </p:cNvPr>
            <p:cNvSpPr txBox="1"/>
            <p:nvPr/>
          </p:nvSpPr>
          <p:spPr>
            <a:xfrm>
              <a:off x="4871866" y="2118630"/>
              <a:ext cx="36301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bg1"/>
                  </a:solidFill>
                </a:rPr>
                <a:t>Publish insights and observations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131ED1-7179-9BCA-416F-05B768CF81CC}"/>
                </a:ext>
              </a:extLst>
            </p:cNvPr>
            <p:cNvSpPr txBox="1"/>
            <p:nvPr/>
          </p:nvSpPr>
          <p:spPr>
            <a:xfrm>
              <a:off x="4871865" y="1777141"/>
              <a:ext cx="3630108" cy="307777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Publish Insights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37AA827-7151-4C97-B1C9-512E1B9DF56D}"/>
              </a:ext>
            </a:extLst>
          </p:cNvPr>
          <p:cNvGrpSpPr/>
          <p:nvPr/>
        </p:nvGrpSpPr>
        <p:grpSpPr>
          <a:xfrm>
            <a:off x="6348549" y="2815673"/>
            <a:ext cx="4972593" cy="1272821"/>
            <a:chOff x="1" y="4760655"/>
            <a:chExt cx="4972593" cy="12728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1" y="4760655"/>
              <a:ext cx="4972593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cs typeface="Arial" pitchFamily="34" charset="0"/>
                </a:rPr>
                <a:t>Thank You…</a:t>
              </a:r>
              <a:endParaRPr lang="ko-KR" altLang="en-US" sz="5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51" y="5653820"/>
              <a:ext cx="4972533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ECEC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Allpp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2809</TotalTime>
  <Words>229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subham Bansal</cp:lastModifiedBy>
  <cp:revision>72</cp:revision>
  <dcterms:created xsi:type="dcterms:W3CDTF">2020-01-20T05:08:25Z</dcterms:created>
  <dcterms:modified xsi:type="dcterms:W3CDTF">2022-07-06T11:33:22Z</dcterms:modified>
</cp:coreProperties>
</file>