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/>
    <p:restoredTop sz="94770"/>
  </p:normalViewPr>
  <p:slideViewPr>
    <p:cSldViewPr snapToGrid="0">
      <p:cViewPr varScale="1">
        <p:scale>
          <a:sx n="103" d="100"/>
          <a:sy n="103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2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8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DFBEC2-CACE-2745-88A9-BC93D5C33A4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B8CF-F5F7-814E-AD36-D9DDFD05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3DCF-28C0-444F-1CC8-8DCD8C9A1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9: Suburban Outfitters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44B18-0B9A-F030-39C4-C4DC39A2F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Beard, mateus Conaway, SUBHAM DANDOTIYA</a:t>
            </a:r>
          </a:p>
        </p:txBody>
      </p:sp>
    </p:spTree>
    <p:extLst>
      <p:ext uri="{BB962C8B-B14F-4D97-AF65-F5344CB8AC3E}">
        <p14:creationId xmlns:p14="http://schemas.microsoft.com/office/powerpoint/2010/main" val="12954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105B-5224-B98F-4E76-04E689F9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0017-1D91-FEBF-25C8-95F11541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MAKE A WEBSITE THAT WAS EASY TO USE, FUNCTIONAL, ALLOWED THE USERS TO GIVE THEIR INSIGHTS, AND GIVE THEM A QUICK AND EASY SHOPPING EXPERIENCE</a:t>
            </a:r>
          </a:p>
          <a:p>
            <a:r>
              <a:rPr lang="en-US" dirty="0"/>
              <a:t>WE WILL GO OVER THE FOLLOWING:</a:t>
            </a:r>
          </a:p>
          <a:p>
            <a:pPr lvl="1"/>
            <a:r>
              <a:rPr lang="en-US" dirty="0"/>
              <a:t>AUTHENTICATION/LOGIN, PASSWORD VERIFY AND SANITIZATION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LOGOUT AND SESSION DESTORY</a:t>
            </a:r>
          </a:p>
          <a:p>
            <a:pPr lvl="1"/>
            <a:r>
              <a:rPr lang="en-US" dirty="0"/>
              <a:t>ROLE MANAGEMENT</a:t>
            </a:r>
          </a:p>
          <a:p>
            <a:pPr lvl="1"/>
            <a:r>
              <a:rPr lang="en-US" dirty="0"/>
              <a:t>CRUD USE CASES</a:t>
            </a:r>
          </a:p>
          <a:p>
            <a:pPr lvl="1"/>
            <a:r>
              <a:rPr lang="en-US" dirty="0"/>
              <a:t>INTERACTIVE USE CASES</a:t>
            </a:r>
          </a:p>
        </p:txBody>
      </p:sp>
    </p:spTree>
    <p:extLst>
      <p:ext uri="{BB962C8B-B14F-4D97-AF65-F5344CB8AC3E}">
        <p14:creationId xmlns:p14="http://schemas.microsoft.com/office/powerpoint/2010/main" val="247207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82EA-5BBE-2D95-2BDA-4FE34542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AUTHENTICATION/SECURITY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D87A07-0B2C-56F6-4B23-3435AE77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82" y="2447290"/>
            <a:ext cx="4113641" cy="2116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B362E-285F-C4E9-3D41-D2B9BC11FDF4}"/>
              </a:ext>
            </a:extLst>
          </p:cNvPr>
          <p:cNvSpPr txBox="1"/>
          <p:nvPr/>
        </p:nvSpPr>
        <p:spPr>
          <a:xfrm>
            <a:off x="211139" y="1391583"/>
            <a:ext cx="378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AUTHENTICATION AND PASSWORD HASHING + SANITIZATION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B41DA-3D70-DC23-877B-ABE422B054A6}"/>
              </a:ext>
            </a:extLst>
          </p:cNvPr>
          <p:cNvSpPr txBox="1"/>
          <p:nvPr/>
        </p:nvSpPr>
        <p:spPr>
          <a:xfrm>
            <a:off x="4018160" y="1391583"/>
            <a:ext cx="433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AND CVV FOR PAYMENT HASHING IN DATABASE</a:t>
            </a:r>
          </a:p>
        </p:txBody>
      </p:sp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33388AE-FD42-EBA4-CA56-5DA70F9A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48" y="2439976"/>
            <a:ext cx="3603623" cy="2634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3B40F8-15DA-DA39-F7DB-DDC8E4FC2F49}"/>
              </a:ext>
            </a:extLst>
          </p:cNvPr>
          <p:cNvSpPr txBox="1"/>
          <p:nvPr/>
        </p:nvSpPr>
        <p:spPr>
          <a:xfrm>
            <a:off x="8439544" y="1391583"/>
            <a:ext cx="346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ACCOUNT AUTHORIZATION </a:t>
            </a:r>
          </a:p>
        </p:txBody>
      </p:sp>
      <p:pic>
        <p:nvPicPr>
          <p:cNvPr id="16" name="Content Placeholder 1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1B6D29A-EC7A-4D4A-952C-2865D527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1139" y="2439976"/>
            <a:ext cx="3698895" cy="4195762"/>
          </a:xfrm>
        </p:spPr>
      </p:pic>
    </p:spTree>
    <p:extLst>
      <p:ext uri="{BB962C8B-B14F-4D97-AF65-F5344CB8AC3E}">
        <p14:creationId xmlns:p14="http://schemas.microsoft.com/office/powerpoint/2010/main" val="207422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034A-7E48-5B73-9701-3928ABA5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pic>
        <p:nvPicPr>
          <p:cNvPr id="5" name="Content Placeholder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C7A1CA86-3DD1-38BA-CA07-9C4347BD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230" y="3389453"/>
            <a:ext cx="3575037" cy="1400530"/>
          </a:xfr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975649A-3140-23BC-BBA9-D6A0C0C1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16" y="3389453"/>
            <a:ext cx="2841752" cy="1440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91C72-AA6C-9FE4-4760-9DF404963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83" y="5462173"/>
            <a:ext cx="6787568" cy="636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E1D56-7026-5EC5-22F2-35825224F847}"/>
              </a:ext>
            </a:extLst>
          </p:cNvPr>
          <p:cNvSpPr txBox="1"/>
          <p:nvPr/>
        </p:nvSpPr>
        <p:spPr>
          <a:xfrm>
            <a:off x="1987230" y="1975104"/>
            <a:ext cx="720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MANAGEMENT USED THROUGH VARIOUS PAGES. SESSION IS LINKED TO THE USER SO USER EXPERIENCE IS THEIRS ONLY</a:t>
            </a:r>
          </a:p>
        </p:txBody>
      </p:sp>
    </p:spTree>
    <p:extLst>
      <p:ext uri="{BB962C8B-B14F-4D97-AF65-F5344CB8AC3E}">
        <p14:creationId xmlns:p14="http://schemas.microsoft.com/office/powerpoint/2010/main" val="38240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2D1F-827D-2A43-34D4-C0DD149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AND SESSION DESTORY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98A9AC-6B61-5AB0-1513-CE6ED6008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153" y="3194304"/>
            <a:ext cx="4382478" cy="2499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253E6-CC39-238A-7106-62330E99FB93}"/>
              </a:ext>
            </a:extLst>
          </p:cNvPr>
          <p:cNvSpPr txBox="1"/>
          <p:nvPr/>
        </p:nvSpPr>
        <p:spPr>
          <a:xfrm>
            <a:off x="3819551" y="2097024"/>
            <a:ext cx="44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FOR DESTROYING SESSION UPON LOGGING OUT</a:t>
            </a:r>
          </a:p>
        </p:txBody>
      </p:sp>
    </p:spTree>
    <p:extLst>
      <p:ext uri="{BB962C8B-B14F-4D97-AF65-F5344CB8AC3E}">
        <p14:creationId xmlns:p14="http://schemas.microsoft.com/office/powerpoint/2010/main" val="25156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37E-1700-627D-2CEE-95823880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MANAGEMENT</a:t>
            </a:r>
          </a:p>
        </p:txBody>
      </p:sp>
      <p:pic>
        <p:nvPicPr>
          <p:cNvPr id="5" name="Content Placeholder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1D239A0-F2B0-96CC-D509-7EFB2BEF7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4" y="3547073"/>
            <a:ext cx="8193101" cy="1400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D4368-530A-A711-09C7-4CBD9F4C984E}"/>
              </a:ext>
            </a:extLst>
          </p:cNvPr>
          <p:cNvSpPr txBox="1"/>
          <p:nvPr/>
        </p:nvSpPr>
        <p:spPr>
          <a:xfrm>
            <a:off x="1609344" y="2072640"/>
            <a:ext cx="804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EXAMPLE OF HOW ADMINS ONLY HAVE ACCESS TO CERTAIN PAGES THAT USERS DON’T. THIS WOULD INCLUDE ANYTHING OF SALES REPORTS, MANAGING ALL USERS, ADDING PRODUCTS, ETC.</a:t>
            </a:r>
          </a:p>
        </p:txBody>
      </p:sp>
    </p:spTree>
    <p:extLst>
      <p:ext uri="{BB962C8B-B14F-4D97-AF65-F5344CB8AC3E}">
        <p14:creationId xmlns:p14="http://schemas.microsoft.com/office/powerpoint/2010/main" val="15030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CA18-C50C-21CD-3E11-059A2E4D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2502376"/>
            <a:ext cx="9918486" cy="1853248"/>
          </a:xfrm>
        </p:spPr>
        <p:txBody>
          <a:bodyPr/>
          <a:lstStyle/>
          <a:p>
            <a:pPr algn="ctr"/>
            <a:r>
              <a:rPr lang="en-US" dirty="0"/>
              <a:t>NOW TIME FOR DEMO OF CRUD USE CASES AND SPECIAL USE CASES  </a:t>
            </a:r>
          </a:p>
        </p:txBody>
      </p:sp>
    </p:spTree>
    <p:extLst>
      <p:ext uri="{BB962C8B-B14F-4D97-AF65-F5344CB8AC3E}">
        <p14:creationId xmlns:p14="http://schemas.microsoft.com/office/powerpoint/2010/main" val="305307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175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Group 9: Suburban Outfitters </vt:lpstr>
      <vt:lpstr>INTRODUCTION</vt:lpstr>
      <vt:lpstr>AUTHENTICATION/SECURITY</vt:lpstr>
      <vt:lpstr>SESSION MANAGEMENT</vt:lpstr>
      <vt:lpstr>LOGOUT AND SESSION DESTORY</vt:lpstr>
      <vt:lpstr>ROLE MANAGEMENT</vt:lpstr>
      <vt:lpstr>NOW TIME FOR DEMO OF CRUD USE CASES AND SPECIAL USE CASES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RYAN BEARD</dc:creator>
  <cp:lastModifiedBy>JOSHUA RYAN BEARD</cp:lastModifiedBy>
  <cp:revision>3</cp:revision>
  <dcterms:created xsi:type="dcterms:W3CDTF">2024-12-01T17:45:43Z</dcterms:created>
  <dcterms:modified xsi:type="dcterms:W3CDTF">2024-12-01T22:35:46Z</dcterms:modified>
</cp:coreProperties>
</file>