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F564-6E91-42F9-B86B-342D2E33F64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5C38-BF0F-4776-BEFE-8D5CCD8F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53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F564-6E91-42F9-B86B-342D2E33F64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5C38-BF0F-4776-BEFE-8D5CCD8F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7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F564-6E91-42F9-B86B-342D2E33F64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5C38-BF0F-4776-BEFE-8D5CCD8F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F564-6E91-42F9-B86B-342D2E33F64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5C38-BF0F-4776-BEFE-8D5CCD8F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7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F564-6E91-42F9-B86B-342D2E33F64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5C38-BF0F-4776-BEFE-8D5CCD8F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0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F564-6E91-42F9-B86B-342D2E33F64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5C38-BF0F-4776-BEFE-8D5CCD8F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1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F564-6E91-42F9-B86B-342D2E33F64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5C38-BF0F-4776-BEFE-8D5CCD8F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5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F564-6E91-42F9-B86B-342D2E33F64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5C38-BF0F-4776-BEFE-8D5CCD8F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F564-6E91-42F9-B86B-342D2E33F64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5C38-BF0F-4776-BEFE-8D5CCD8F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7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F564-6E91-42F9-B86B-342D2E33F64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5C38-BF0F-4776-BEFE-8D5CCD8F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1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F564-6E91-42F9-B86B-342D2E33F64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5C38-BF0F-4776-BEFE-8D5CCD8F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90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F564-6E91-42F9-B86B-342D2E33F64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5C38-BF0F-4776-BEFE-8D5CCD8F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48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96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1" y="1558887"/>
            <a:ext cx="5000088" cy="3164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2430" y="4723452"/>
            <a:ext cx="8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Data.js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52673" y="866389"/>
            <a:ext cx="2562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MyCardfeaturedPosts</a:t>
            </a:r>
            <a:r>
              <a:rPr lang="en-IN" dirty="0" smtClean="0"/>
              <a:t> []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399" y="612476"/>
            <a:ext cx="4698413" cy="1526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47521" y="213935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App.js</a:t>
            </a:r>
            <a:endParaRPr lang="en-IN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4113300" y="1039785"/>
            <a:ext cx="4850427" cy="6423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229" y="3101686"/>
            <a:ext cx="4584640" cy="34054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72499" y="6140575"/>
            <a:ext cx="121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PostCard.js</a:t>
            </a:r>
            <a:endParaRPr lang="en-IN" dirty="0"/>
          </a:p>
        </p:txBody>
      </p:sp>
      <p:cxnSp>
        <p:nvCxnSpPr>
          <p:cNvPr id="16" name="Curved Connector 15"/>
          <p:cNvCxnSpPr/>
          <p:nvPr/>
        </p:nvCxnSpPr>
        <p:spPr>
          <a:xfrm rot="5400000">
            <a:off x="7513608" y="2078966"/>
            <a:ext cx="2225615" cy="17942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4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2024-02-03T16:05:30Z</dcterms:created>
  <dcterms:modified xsi:type="dcterms:W3CDTF">2024-02-03T16:11:28Z</dcterms:modified>
</cp:coreProperties>
</file>