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 Bold" charset="1" panose="020B08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557822" cy="10673703"/>
          </a:xfrm>
          <a:custGeom>
            <a:avLst/>
            <a:gdLst/>
            <a:ahLst/>
            <a:cxnLst/>
            <a:rect r="r" b="b" t="t" l="l"/>
            <a:pathLst>
              <a:path h="10673703" w="13557822">
                <a:moveTo>
                  <a:pt x="0" y="0"/>
                </a:moveTo>
                <a:lnTo>
                  <a:pt x="13557822" y="0"/>
                </a:lnTo>
                <a:lnTo>
                  <a:pt x="13557822" y="10673703"/>
                </a:lnTo>
                <a:lnTo>
                  <a:pt x="0" y="1067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00579" y="0"/>
            <a:ext cx="8587421" cy="10673703"/>
          </a:xfrm>
          <a:custGeom>
            <a:avLst/>
            <a:gdLst/>
            <a:ahLst/>
            <a:cxnLst/>
            <a:rect r="r" b="b" t="t" l="l"/>
            <a:pathLst>
              <a:path h="10673703" w="8587421">
                <a:moveTo>
                  <a:pt x="0" y="0"/>
                </a:moveTo>
                <a:lnTo>
                  <a:pt x="8587421" y="0"/>
                </a:lnTo>
                <a:lnTo>
                  <a:pt x="8587421" y="10673703"/>
                </a:lnTo>
                <a:lnTo>
                  <a:pt x="0" y="1067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88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05520" y="4211476"/>
            <a:ext cx="1895058" cy="1864048"/>
          </a:xfrm>
          <a:custGeom>
            <a:avLst/>
            <a:gdLst/>
            <a:ahLst/>
            <a:cxnLst/>
            <a:rect r="r" b="b" t="t" l="l"/>
            <a:pathLst>
              <a:path h="1864048" w="1895058">
                <a:moveTo>
                  <a:pt x="0" y="0"/>
                </a:moveTo>
                <a:lnTo>
                  <a:pt x="1895059" y="0"/>
                </a:lnTo>
                <a:lnTo>
                  <a:pt x="1895059" y="1864048"/>
                </a:lnTo>
                <a:lnTo>
                  <a:pt x="0" y="186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0739" y="6096245"/>
            <a:ext cx="1078652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Programming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06857"/>
            <a:ext cx="15185002" cy="20390059"/>
          </a:xfrm>
          <a:custGeom>
            <a:avLst/>
            <a:gdLst/>
            <a:ahLst/>
            <a:cxnLst/>
            <a:rect r="r" b="b" t="t" l="l"/>
            <a:pathLst>
              <a:path h="20390059" w="15185002">
                <a:moveTo>
                  <a:pt x="0" y="0"/>
                </a:moveTo>
                <a:lnTo>
                  <a:pt x="15185002" y="0"/>
                </a:lnTo>
                <a:lnTo>
                  <a:pt x="15185002" y="20390059"/>
                </a:lnTo>
                <a:lnTo>
                  <a:pt x="0" y="20390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82776"/>
            <a:ext cx="8115300" cy="1283693"/>
          </a:xfrm>
          <a:custGeom>
            <a:avLst/>
            <a:gdLst/>
            <a:ahLst/>
            <a:cxnLst/>
            <a:rect r="r" b="b" t="t" l="l"/>
            <a:pathLst>
              <a:path h="1283693" w="8115300">
                <a:moveTo>
                  <a:pt x="0" y="0"/>
                </a:moveTo>
                <a:lnTo>
                  <a:pt x="8115300" y="0"/>
                </a:lnTo>
                <a:lnTo>
                  <a:pt x="8115300" y="1283693"/>
                </a:lnTo>
                <a:lnTo>
                  <a:pt x="0" y="12836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1730" y="933450"/>
            <a:ext cx="48315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Updating a File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1988" y="514350"/>
            <a:ext cx="12252842" cy="9258300"/>
          </a:xfrm>
          <a:custGeom>
            <a:avLst/>
            <a:gdLst/>
            <a:ahLst/>
            <a:cxnLst/>
            <a:rect r="r" b="b" t="t" l="l"/>
            <a:pathLst>
              <a:path h="9258300" w="12252842">
                <a:moveTo>
                  <a:pt x="0" y="0"/>
                </a:moveTo>
                <a:lnTo>
                  <a:pt x="12252842" y="0"/>
                </a:lnTo>
                <a:lnTo>
                  <a:pt x="12252842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08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2647" y="1028700"/>
            <a:ext cx="15446118" cy="9258300"/>
          </a:xfrm>
          <a:custGeom>
            <a:avLst/>
            <a:gdLst/>
            <a:ahLst/>
            <a:cxnLst/>
            <a:rect r="r" b="b" t="t" l="l"/>
            <a:pathLst>
              <a:path h="9258300" w="15446118">
                <a:moveTo>
                  <a:pt x="0" y="0"/>
                </a:moveTo>
                <a:lnTo>
                  <a:pt x="15446118" y="0"/>
                </a:lnTo>
                <a:lnTo>
                  <a:pt x="15446118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466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3418" y="-41523"/>
            <a:ext cx="8525642" cy="1348602"/>
          </a:xfrm>
          <a:custGeom>
            <a:avLst/>
            <a:gdLst/>
            <a:ahLst/>
            <a:cxnLst/>
            <a:rect r="r" b="b" t="t" l="l"/>
            <a:pathLst>
              <a:path h="1348602" w="8525642">
                <a:moveTo>
                  <a:pt x="0" y="0"/>
                </a:moveTo>
                <a:lnTo>
                  <a:pt x="8525642" y="0"/>
                </a:lnTo>
                <a:lnTo>
                  <a:pt x="8525642" y="1348601"/>
                </a:lnTo>
                <a:lnTo>
                  <a:pt x="0" y="13486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70966" y="2558325"/>
            <a:ext cx="2581059" cy="3099525"/>
          </a:xfrm>
          <a:custGeom>
            <a:avLst/>
            <a:gdLst/>
            <a:ahLst/>
            <a:cxnLst/>
            <a:rect r="r" b="b" t="t" l="l"/>
            <a:pathLst>
              <a:path h="3099525" w="2581059">
                <a:moveTo>
                  <a:pt x="0" y="0"/>
                </a:moveTo>
                <a:lnTo>
                  <a:pt x="2581059" y="0"/>
                </a:lnTo>
                <a:lnTo>
                  <a:pt x="2581059" y="3099525"/>
                </a:lnTo>
                <a:lnTo>
                  <a:pt x="0" y="3099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46509" y="141605"/>
            <a:ext cx="667946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Locking a file in PHP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5533"/>
            <a:ext cx="6722253" cy="10121467"/>
          </a:xfrm>
          <a:custGeom>
            <a:avLst/>
            <a:gdLst/>
            <a:ahLst/>
            <a:cxnLst/>
            <a:rect r="r" b="b" t="t" l="l"/>
            <a:pathLst>
              <a:path h="10121467" w="6722253">
                <a:moveTo>
                  <a:pt x="0" y="0"/>
                </a:moveTo>
                <a:lnTo>
                  <a:pt x="6722253" y="0"/>
                </a:lnTo>
                <a:lnTo>
                  <a:pt x="6722253" y="10121467"/>
                </a:lnTo>
                <a:lnTo>
                  <a:pt x="0" y="10121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11912" y="3738966"/>
            <a:ext cx="2206395" cy="2809068"/>
          </a:xfrm>
          <a:custGeom>
            <a:avLst/>
            <a:gdLst/>
            <a:ahLst/>
            <a:cxnLst/>
            <a:rect r="r" b="b" t="t" l="l"/>
            <a:pathLst>
              <a:path h="2809068" w="2206395">
                <a:moveTo>
                  <a:pt x="0" y="0"/>
                </a:moveTo>
                <a:lnTo>
                  <a:pt x="2206395" y="0"/>
                </a:lnTo>
                <a:lnTo>
                  <a:pt x="2206395" y="2809068"/>
                </a:lnTo>
                <a:lnTo>
                  <a:pt x="0" y="2809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70684"/>
            <a:ext cx="10852200" cy="9545632"/>
          </a:xfrm>
          <a:custGeom>
            <a:avLst/>
            <a:gdLst/>
            <a:ahLst/>
            <a:cxnLst/>
            <a:rect r="r" b="b" t="t" l="l"/>
            <a:pathLst>
              <a:path h="9545632" w="10852200">
                <a:moveTo>
                  <a:pt x="0" y="0"/>
                </a:moveTo>
                <a:lnTo>
                  <a:pt x="10852200" y="0"/>
                </a:lnTo>
                <a:lnTo>
                  <a:pt x="10852200" y="9545632"/>
                </a:lnTo>
                <a:lnTo>
                  <a:pt x="0" y="954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15248" y="3655581"/>
            <a:ext cx="3869292" cy="2975838"/>
          </a:xfrm>
          <a:custGeom>
            <a:avLst/>
            <a:gdLst/>
            <a:ahLst/>
            <a:cxnLst/>
            <a:rect r="r" b="b" t="t" l="l"/>
            <a:pathLst>
              <a:path h="2975838" w="3869292">
                <a:moveTo>
                  <a:pt x="0" y="0"/>
                </a:moveTo>
                <a:lnTo>
                  <a:pt x="3869292" y="0"/>
                </a:lnTo>
                <a:lnTo>
                  <a:pt x="3869292" y="2975838"/>
                </a:lnTo>
                <a:lnTo>
                  <a:pt x="0" y="2975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DAGW56YLlDA</dc:identifier>
  <dcterms:modified xsi:type="dcterms:W3CDTF">2011-08-01T06:04:30Z</dcterms:modified>
  <cp:revision>1</cp:revision>
  <dc:title>Updating a File</dc:title>
</cp:coreProperties>
</file>