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D9F6-0AF6-F8F4-A2AC-E22F94A5C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10908-F2A0-3475-3BB5-69E87FFBD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C25E-3481-0845-DEC7-9BCBB1B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E61E-F1A6-E601-C3CD-4B5A46F1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7C01-6972-40F5-19EF-02674F4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EEB6-B0E9-995F-929C-BF25F867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A990A-13E7-063B-6F7E-91915CD2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60DE-19A0-8FFE-345B-6A0F935C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FC24-B0E3-6501-2A68-65E466DE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3250-ADAD-6D79-6766-351FA8F0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86482-15EE-D4B8-C6C9-82464291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4A44-DFA8-E2F4-CE41-D00A3D37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85EF-7606-6C37-80B0-B3A32FC3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7DA8-C029-0B98-F46F-17B4775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D2B6-DAF6-4B62-5D46-111A6BD2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6A8F-59EB-9D53-503C-DDECAE55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1848-9A4E-CBA5-FB26-C85143B0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2C12-2EF6-BF91-6924-8CBD9793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3CFF-52EF-1A05-C91A-7C4C833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308E-7BF3-66C9-9949-CFD63AB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74E-D744-BF23-425E-8FB8F8F5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8FEE-08BC-D14A-2F4C-B6C03C2C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EE2B-4305-E6F1-8825-B288C34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4DA1-C1B9-675E-D736-A9853DD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AA40-858B-22A7-F8B2-46972AA6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5E47-3983-F877-CD35-C3BD1597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6E8-500E-C859-5A19-20C7B2B0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53F14-140F-2BF7-2E4F-F96C14BC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57AD0-6D0B-0769-8C29-ED401518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F42D-93DA-AF8F-BBB4-744A883C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114A-89DE-2FFC-69B2-3F86EAAC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DBEB-4243-E3AF-3FA0-D99D9517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9B59-2553-F8A2-53EF-A1F56B62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3747-4273-BD45-6089-8BB6EB94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B3C9-A0AB-9A73-1EAF-432E9592B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FDDF7-2F8F-CCB1-8896-A342701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A1FB-57BA-79B7-2E99-EC993839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E9221-7929-F9F9-FDA8-8F3A0231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0F21F-439C-D39C-3321-AA90A552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7808-B149-30A4-674A-0BE999C1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6DB8D-8641-2CF1-263C-670FAA1F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9AC29-87A6-0B06-7E65-BB9A12F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55EF-0F0B-4C28-DA33-6C3BED2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9E6CF-FBCE-A74D-F5A7-0AF08C58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375E6-578C-5264-8096-8377BE5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451A-76CB-CC8A-3393-5D3B904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769-BD4E-7B7B-2B83-1193BB13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5361-521C-C924-A2AB-AAF2715D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72A9-AC3B-8677-10A0-67E3126E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20404-A885-B861-0F5A-1CE97516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CE2E-5BC2-EA61-5BBE-2AF41797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CB03-8518-54DC-BA10-AA9DB8F1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3E10-BAC5-A4C7-AA00-645E8EE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C5D0-CF01-7F29-47F3-6799F8F1C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3BBE-8BA0-B8CE-E8EC-0FC57FEB2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15E2-A619-97D4-A30E-C9637D8A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4A03-B0BA-7A23-4116-2AB4EA11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BB0C-AE94-4B36-3E5F-85B98A36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2B04-D44D-46BF-D7EE-A7BEBB5E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5BF0-9D42-BD68-E320-551A9486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0EFA-E687-AB0B-2BE5-B4D2CE02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5F68-52B7-4E5B-AE37-CA01F9F2E3C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82E4-7098-5D4B-0980-5743DB5FE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DBFF-3A05-FF96-508C-FDD20F97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EF44-2A9E-4C9E-B2D8-B0221440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BF1CB-4D2B-C356-5650-29D9911A51D8}"/>
              </a:ext>
            </a:extLst>
          </p:cNvPr>
          <p:cNvSpPr/>
          <p:nvPr/>
        </p:nvSpPr>
        <p:spPr>
          <a:xfrm>
            <a:off x="1375953" y="1802152"/>
            <a:ext cx="8900161" cy="30044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8BB4-77B0-E5D9-04C9-9DDC9BE9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53" y="1880008"/>
            <a:ext cx="9144000" cy="2848746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Communication Barriers And Effective Classroom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990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5E9A-B146-C6CB-BD4E-AC00A09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" y="0"/>
            <a:ext cx="10515600" cy="1325563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92D050"/>
                </a:solidFill>
              </a:rPr>
              <a:t>Communication Barriers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DEAF-BC95-78DB-4EB7-07D756D4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2" y="1137647"/>
            <a:ext cx="11329851" cy="5437324"/>
          </a:xfrm>
        </p:spPr>
        <p:txBody>
          <a:bodyPr>
            <a:normAutofit/>
          </a:bodyPr>
          <a:lstStyle/>
          <a:p>
            <a:r>
              <a:rPr lang="en-US" sz="3200" dirty="0"/>
              <a:t>Communication barriers in the classroom can hinder understanding, participation, and the overall learning process. Common barriers include: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4397F4-2D84-8AF0-C332-E459DC8A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7" y="2566355"/>
            <a:ext cx="1095538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Barriers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 in language proficiency or dialects can make communication difficult, especially in multicultural classrooms.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Cultural Differences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in nonverbal communication, values, and norms can lead to misunderstandings between teachers and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0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316953-3D74-2206-E790-45508857BF2F}"/>
              </a:ext>
            </a:extLst>
          </p:cNvPr>
          <p:cNvSpPr txBox="1"/>
          <p:nvPr/>
        </p:nvSpPr>
        <p:spPr>
          <a:xfrm>
            <a:off x="566058" y="194829"/>
            <a:ext cx="106418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3. Physical Barriers</a:t>
            </a:r>
          </a:p>
          <a:p>
            <a:r>
              <a:rPr lang="en-US" sz="2800" dirty="0"/>
              <a:t>Noise, poor classroom layout, or technical issues (e.g., faulty microphones in online classes) can disrupt communication.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4. Emotional Barriers</a:t>
            </a:r>
          </a:p>
          <a:p>
            <a:r>
              <a:rPr lang="en-US" sz="2800" dirty="0"/>
              <a:t>Stress, anxiety, or fear of judgment can prevent students from participating or expressing themselves effectively.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5.Perceptual Barriers</a:t>
            </a:r>
          </a:p>
          <a:p>
            <a:r>
              <a:rPr lang="en-US" sz="2800" dirty="0"/>
              <a:t>Stereotyping, biases, or preconceived notions can distort communication and lead to misinterpretation.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26764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31985-C7FB-B64A-3385-B0A5C0C7A71F}"/>
              </a:ext>
            </a:extLst>
          </p:cNvPr>
          <p:cNvSpPr txBox="1"/>
          <p:nvPr/>
        </p:nvSpPr>
        <p:spPr>
          <a:xfrm>
            <a:off x="130629" y="61024"/>
            <a:ext cx="118871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 dirty="0">
                <a:solidFill>
                  <a:srgbClr val="92D050"/>
                </a:solidFill>
              </a:rPr>
              <a:t>Effective Classroom Communication Strategies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1. Encourage Active Listening</a:t>
            </a:r>
          </a:p>
          <a:p>
            <a:r>
              <a:rPr lang="en-US" sz="2800" dirty="0"/>
              <a:t>Promote an environment where students focus on the speaker without distractions. Reinforce active listening with gestures, eye contact, and asking questions.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2. Use Clear and Simple Language</a:t>
            </a:r>
          </a:p>
          <a:p>
            <a:r>
              <a:rPr lang="en-US" sz="2800" dirty="0"/>
              <a:t>Tailor your language to the students' level of understanding, avoiding unnecessary jargon or overly complex vocabulary.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3. Promote Two-Way Communication</a:t>
            </a:r>
          </a:p>
          <a:p>
            <a:r>
              <a:rPr lang="en-US" sz="2800" dirty="0"/>
              <a:t>Foster an interactive classroom by encouraging questions, discussions, and feedback.</a:t>
            </a:r>
          </a:p>
        </p:txBody>
      </p:sp>
    </p:spTree>
    <p:extLst>
      <p:ext uri="{BB962C8B-B14F-4D97-AF65-F5344CB8AC3E}">
        <p14:creationId xmlns:p14="http://schemas.microsoft.com/office/powerpoint/2010/main" val="35799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04255-0FA4-751F-03BC-3EC97986E158}"/>
              </a:ext>
            </a:extLst>
          </p:cNvPr>
          <p:cNvSpPr txBox="1"/>
          <p:nvPr/>
        </p:nvSpPr>
        <p:spPr>
          <a:xfrm>
            <a:off x="213360" y="110188"/>
            <a:ext cx="1176528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/>
              <a:t>4. Incorporate Visual Aids</a:t>
            </a:r>
          </a:p>
          <a:p>
            <a:r>
              <a:rPr lang="en-US" sz="3200" dirty="0"/>
              <a:t>Use diagrams, videos, and slides to support verbal communication and enhance understanding.</a:t>
            </a:r>
          </a:p>
          <a:p>
            <a:pPr>
              <a:lnSpc>
                <a:spcPct val="200000"/>
              </a:lnSpc>
            </a:pPr>
            <a:r>
              <a:rPr lang="en-US" sz="3600" b="1" dirty="0"/>
              <a:t>5. Adapt to Cultural Diversity</a:t>
            </a:r>
          </a:p>
          <a:p>
            <a:r>
              <a:rPr lang="en-US" sz="3200" dirty="0"/>
              <a:t>Be sensitive to cultural norms and differences, and encourage inclusive practices.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6. Establish a Comfortable Environment</a:t>
            </a:r>
          </a:p>
          <a:p>
            <a:r>
              <a:rPr lang="en-US" sz="3200" dirty="0"/>
              <a:t>Create a safe space where students feel valued and confident to express themselves without fear of judgment.</a:t>
            </a:r>
          </a:p>
        </p:txBody>
      </p:sp>
    </p:spTree>
    <p:extLst>
      <p:ext uri="{BB962C8B-B14F-4D97-AF65-F5344CB8AC3E}">
        <p14:creationId xmlns:p14="http://schemas.microsoft.com/office/powerpoint/2010/main" val="407625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BB3F2C-1066-C9FD-D809-B91BB3851125}"/>
              </a:ext>
            </a:extLst>
          </p:cNvPr>
          <p:cNvSpPr txBox="1"/>
          <p:nvPr/>
        </p:nvSpPr>
        <p:spPr>
          <a:xfrm>
            <a:off x="182880" y="-210285"/>
            <a:ext cx="1200912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7. Leverage Technology Effectively</a:t>
            </a:r>
          </a:p>
          <a:p>
            <a:r>
              <a:rPr lang="en-US" sz="2800" dirty="0"/>
              <a:t>Utilize tools like interactive whiteboards, learning apps, and online forums to facilitate communication.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8. Regularly Assess Understanding</a:t>
            </a:r>
          </a:p>
          <a:p>
            <a:r>
              <a:rPr lang="en-US" sz="2800" dirty="0"/>
              <a:t>Use quizzes, polls, or informal check-ins to ensure students grasp the material and provide clarification as needed.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9. Encourage Peer-to-Peer Interaction</a:t>
            </a:r>
          </a:p>
          <a:p>
            <a:r>
              <a:rPr lang="en-US" sz="2800" dirty="0"/>
              <a:t>Group activities and discussions can help students learn from one another and practice communication skills.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10. Provide Constructive Feedback</a:t>
            </a:r>
          </a:p>
          <a:p>
            <a:r>
              <a:rPr lang="en-US" sz="2400" dirty="0"/>
              <a:t>Offer feedback that is specific, actionable, and delivered in a supportive manner.</a:t>
            </a:r>
          </a:p>
        </p:txBody>
      </p:sp>
    </p:spTree>
    <p:extLst>
      <p:ext uri="{BB962C8B-B14F-4D97-AF65-F5344CB8AC3E}">
        <p14:creationId xmlns:p14="http://schemas.microsoft.com/office/powerpoint/2010/main" val="39666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9BD8-F477-A085-C27F-507E4F4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8" y="1645920"/>
            <a:ext cx="10515600" cy="3344091"/>
          </a:xfrm>
        </p:spPr>
        <p:txBody>
          <a:bodyPr>
            <a:normAutofit/>
          </a:bodyPr>
          <a:lstStyle/>
          <a:p>
            <a:pPr algn="ctr"/>
            <a:r>
              <a:rPr lang="en-US" sz="13800" b="1" u="sng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454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Communication Barriers And Effective Classroom Communication </vt:lpstr>
      <vt:lpstr>Communication Barriers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Kabir Tripathi</dc:creator>
  <cp:lastModifiedBy>Kabir Tripathi</cp:lastModifiedBy>
  <cp:revision>1</cp:revision>
  <dcterms:created xsi:type="dcterms:W3CDTF">2024-11-19T11:22:44Z</dcterms:created>
  <dcterms:modified xsi:type="dcterms:W3CDTF">2024-11-19T11:22:51Z</dcterms:modified>
</cp:coreProperties>
</file>