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28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2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8857-86BB-44FA-A7E0-2EC044D247B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72D9-77C7-4DD9-BEB9-5B778F22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6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8403"/>
            <a:ext cx="1378980" cy="13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67748" y="3458575"/>
            <a:ext cx="1448789" cy="13233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(User interface)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3388" y="1714345"/>
            <a:ext cx="3461296" cy="50232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87020" y="3636703"/>
            <a:ext cx="1033874" cy="975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69761" y="3578770"/>
            <a:ext cx="1187532" cy="10331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Developer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4703349" y="2082479"/>
            <a:ext cx="2719450" cy="12350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15225" y="3636703"/>
            <a:ext cx="2707574" cy="1295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15225" y="5217565"/>
            <a:ext cx="2707574" cy="12944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87417" y="2414988"/>
            <a:ext cx="997527" cy="28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4326" y="2414988"/>
            <a:ext cx="997527" cy="28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71852" y="3982531"/>
            <a:ext cx="997527" cy="28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mtClean="0"/>
              <a:t>Jenkins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60325" y="3982531"/>
            <a:ext cx="997527" cy="28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Maven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45853" y="5559970"/>
            <a:ext cx="997527" cy="28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mtClean="0"/>
              <a:t>Jenkins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34326" y="5559970"/>
            <a:ext cx="997527" cy="28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Maven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249615" y="2848437"/>
            <a:ext cx="1579418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Database</a:t>
            </a:r>
            <a:endParaRPr lang="en-US" sz="1500" dirty="0"/>
          </a:p>
        </p:txBody>
      </p:sp>
      <p:sp>
        <p:nvSpPr>
          <p:cNvPr id="20" name="Oval 19"/>
          <p:cNvSpPr/>
          <p:nvPr/>
        </p:nvSpPr>
        <p:spPr>
          <a:xfrm>
            <a:off x="5273365" y="4413817"/>
            <a:ext cx="1579418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Database</a:t>
            </a:r>
            <a:endParaRPr lang="en-US" sz="1500" dirty="0"/>
          </a:p>
        </p:txBody>
      </p:sp>
      <p:sp>
        <p:nvSpPr>
          <p:cNvPr id="21" name="Oval 20"/>
          <p:cNvSpPr/>
          <p:nvPr/>
        </p:nvSpPr>
        <p:spPr>
          <a:xfrm>
            <a:off x="5247637" y="5994409"/>
            <a:ext cx="1579418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Database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5659313" y="2057408"/>
            <a:ext cx="9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34882" y="3636703"/>
            <a:ext cx="62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2615" y="5193814"/>
            <a:ext cx="11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IRELAND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10305" y="3636703"/>
            <a:ext cx="957443" cy="345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516537" y="3636703"/>
            <a:ext cx="836851" cy="345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1172963" y="4225976"/>
            <a:ext cx="894785" cy="3719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3514015" y="4244148"/>
            <a:ext cx="808243" cy="353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9820894" y="3962111"/>
            <a:ext cx="748867" cy="3719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0" idx="3"/>
            <a:endCxn id="8" idx="1"/>
          </p:cNvCxnSpPr>
          <p:nvPr/>
        </p:nvCxnSpPr>
        <p:spPr>
          <a:xfrm>
            <a:off x="7422799" y="2699996"/>
            <a:ext cx="1364221" cy="14243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1"/>
          </p:cNvCxnSpPr>
          <p:nvPr/>
        </p:nvCxnSpPr>
        <p:spPr>
          <a:xfrm>
            <a:off x="7456262" y="4120263"/>
            <a:ext cx="1330758" cy="40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8" idx="1"/>
          </p:cNvCxnSpPr>
          <p:nvPr/>
        </p:nvCxnSpPr>
        <p:spPr>
          <a:xfrm flipV="1">
            <a:off x="7422798" y="4124313"/>
            <a:ext cx="1364222" cy="16725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891242" y="2566515"/>
            <a:ext cx="243084" cy="65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77925" y="4135032"/>
            <a:ext cx="282399" cy="3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8" idx="1"/>
          </p:cNvCxnSpPr>
          <p:nvPr/>
        </p:nvCxnSpPr>
        <p:spPr>
          <a:xfrm flipV="1">
            <a:off x="5854175" y="5702474"/>
            <a:ext cx="280151" cy="101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1714" y="1668851"/>
            <a:ext cx="65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43768" y="3330315"/>
            <a:ext cx="9388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2">
                    <a:lumMod val="10000"/>
                  </a:schemeClr>
                </a:solidFill>
              </a:rPr>
              <a:t>Request</a:t>
            </a:r>
            <a:endParaRPr lang="en-US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1299" y="4534343"/>
            <a:ext cx="1040895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 smtClean="0">
                <a:solidFill>
                  <a:schemeClr val="tx2">
                    <a:lumMod val="10000"/>
                  </a:schemeClr>
                </a:solidFill>
              </a:rPr>
              <a:t>Response</a:t>
            </a:r>
            <a:endParaRPr lang="en-US" sz="145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013261" y="292710"/>
            <a:ext cx="2451100" cy="648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u="sng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Invenio</a:t>
            </a:r>
            <a:endParaRPr lang="en-US" b="1" i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5464361" y="363424"/>
            <a:ext cx="5105400" cy="485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-  A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person record search system…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22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061" y="32084"/>
            <a:ext cx="8610600" cy="1293028"/>
          </a:xfrm>
        </p:spPr>
        <p:txBody>
          <a:bodyPr/>
          <a:lstStyle/>
          <a:p>
            <a:pPr algn="ctr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used:</a:t>
            </a:r>
            <a:endParaRPr lang="en-US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8" y="1400088"/>
            <a:ext cx="3454699" cy="8738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85" y="2928435"/>
            <a:ext cx="3110520" cy="1608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68" y="4273010"/>
            <a:ext cx="2711682" cy="1075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36" y="2275973"/>
            <a:ext cx="3486150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8" y="4810671"/>
            <a:ext cx="2473703" cy="1706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5047"/>
            <a:ext cx="371475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95" y="1219651"/>
            <a:ext cx="2289457" cy="1391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86" y="4780078"/>
            <a:ext cx="2586064" cy="18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162</TotalTime>
  <Words>34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Technologies used: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Invenio</dc:title>
  <dc:creator>Administrator</dc:creator>
  <cp:lastModifiedBy>admin</cp:lastModifiedBy>
  <cp:revision>24</cp:revision>
  <dcterms:created xsi:type="dcterms:W3CDTF">2017-02-14T04:57:12Z</dcterms:created>
  <dcterms:modified xsi:type="dcterms:W3CDTF">2017-02-28T06:58:54Z</dcterms:modified>
</cp:coreProperties>
</file>