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6b7fb53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6b7fb53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6bae8eb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6bae8eb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Smartwatch Data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66"/>
            <a:ext cx="8222100" cy="18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Ahsan Shajee Ahmed - 2105436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2105399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2105400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2105503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2105629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4" name="Google Shape;214;p2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2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2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2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2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2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24" name="Google Shape;224;p2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26" name="Google Shape;226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227" name="Google Shape;227;p2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28" name="Google Shape;228;p22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9" name="Google Shape;229;p2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2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2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39" name="Google Shape;239;p22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0" name="Google Shape;240;p2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2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311824" y="1304904"/>
            <a:ext cx="7990164" cy="3610452"/>
            <a:chOff x="6212550" y="1304875"/>
            <a:chExt cx="2632500" cy="3416400"/>
          </a:xfrm>
        </p:grpSpPr>
        <p:sp>
          <p:nvSpPr>
            <p:cNvPr id="93" name="Google Shape;9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493583" y="1304875"/>
            <a:ext cx="7571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35847" y="1881268"/>
            <a:ext cx="7523100" cy="29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analyze a dataset containing fitness information from 30 smartwatch users who participated in an online survey between December 2016 and May 2017. The dataset comprises minute-by-minute records of </a:t>
            </a:r>
            <a:r>
              <a:rPr lang="en" u="sng"/>
              <a:t>activity levels, heart rate, and sleep patterns.</a:t>
            </a:r>
            <a:r>
              <a:rPr lang="en"/>
              <a:t> Each user wore different smartwatch models and had unique activity preferences, contributing to the diversity within the data. We are exploring this dataset to examine the </a:t>
            </a:r>
            <a:r>
              <a:rPr lang="en" u="sng"/>
              <a:t>relationship between daily calorie counts and minutes of activity for these smartwatch users </a:t>
            </a:r>
            <a:r>
              <a:rPr lang="en"/>
              <a:t>allowing us to predict early warning signals of underlying health issues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436250" y="249475"/>
            <a:ext cx="8180100" cy="8280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436250" y="449337"/>
            <a:ext cx="7477500" cy="4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Key-Objectives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432350" y="1252700"/>
            <a:ext cx="81879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Explore the minute-by-minute details of activity levels, heart rate, and sleep patterns in the dataset.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Investigate the daily calorie counts and activity minutes recorded by the smartwatch users.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Analyze the variations in daily calorie consumption and activity durations among the 30 users.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Identify potential correlations between daily calorie counts and different activity levels.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Visualize the data to uncover insights into fitness patterns and trends among the smartwatch users.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214500" y="94200"/>
            <a:ext cx="8715000" cy="802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1134313" y="287979"/>
            <a:ext cx="71259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Deliverables: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352050" y="1077525"/>
            <a:ext cx="84399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Detailed exploration of activity levels, heart rate, and sleep patterns from the smartwatch dataset.</a:t>
            </a:r>
            <a:endParaRPr b="1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Examination of daily calorie counts and activity minutes distribution across the 30 users.</a:t>
            </a:r>
            <a:endParaRPr b="1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Correlation analysis between daily calorie consumption and activity durations for insights.</a:t>
            </a:r>
            <a:endParaRPr b="1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Comparison of calorie expenditure trends based on varying activity preferences and smartwatch models.</a:t>
            </a:r>
            <a:endParaRPr b="1"/>
          </a:p>
          <a:p>
            <a:pPr indent="-342900" lvl="0" marL="457200" rtl="0" algn="l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b="1" lang="en"/>
              <a:t>Visual representations to communicate findings and recommendations for fitness monitoring and health improvement.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65500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Attributes</a:t>
            </a:r>
            <a:endParaRPr/>
          </a:p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4572000" y="122075"/>
            <a:ext cx="4572000" cy="4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ActivityDate             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TotalSteps              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TotalDistance            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TrackerDistance          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LoggedActivitiesDistance 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VeryActiveDistance       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ModeratelyActiveDistance 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LightActiveDistance      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SedentaryActiveDistance  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VeryActiveMinutes        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FairlyActiveMinutes      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LightlyActiveMinutes     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SedentaryMinutes         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Calories  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851325" y="14869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Approach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161400" y="233550"/>
            <a:ext cx="4270800" cy="4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Import Libraries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Read Data (From CSV file)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Preprocess the Data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Check for Null Values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Check descriptive statistics of the data set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Analyze the Calories</a:t>
            </a:r>
            <a:endParaRPr sz="21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Relationship between Calories &amp; Total Steps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Total Active Minutes</a:t>
            </a:r>
            <a:endParaRPr sz="17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Observations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2" name="Google Shape;132;p2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4" name="Google Shape;134;p2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35" name="Google Shape;135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38" name="Google Shape;138;p2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1" name="Google Shape;141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0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4" name="Google Shape;144;p2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47" name="Google Shape;147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0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50" name="Google Shape;150;p2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2" name="Google Shape;152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3" name="Google Shape;153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0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56" name="Google Shape;156;p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8" name="Google Shape;158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9" name="Google Shape;159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0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0" name="Google Shape;170;p21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72" name="Google Shape;172;p21"/>
            <p:cNvCxnSpPr>
              <a:stCxn id="167" idx="2"/>
              <a:endCxn id="173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1"/>
            <p:cNvCxnSpPr>
              <a:stCxn id="167" idx="2"/>
              <a:endCxn id="175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6" name="Google Shape;176;p21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8" name="Google Shape;178;p21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9" name="Google Shape;179;p21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80" name="Google Shape;180;p21"/>
            <p:cNvCxnSpPr>
              <a:stCxn id="176" idx="2"/>
              <a:endCxn id="181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1"/>
            <p:cNvCxnSpPr>
              <a:stCxn id="176" idx="2"/>
              <a:endCxn id="183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1"/>
            <p:cNvCxnSpPr>
              <a:stCxn id="176" idx="2"/>
              <a:endCxn id="185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6" name="Google Shape;186;p21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8" name="Google Shape;188;p21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1" name="Google Shape;191;p21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4" name="Google Shape;194;p21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7" name="Google Shape;197;p21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199" name="Google Shape;199;p21"/>
            <p:cNvCxnSpPr>
              <a:stCxn id="195" idx="2"/>
              <a:endCxn id="200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1"/>
            <p:cNvCxnSpPr>
              <a:stCxn id="195" idx="2"/>
              <a:endCxn id="202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3" name="Google Shape;203;p21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5" name="Google Shape;205;p21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8" name="Google Shape;208;p21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