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66" r:id="rId5"/>
    <p:sldId id="257" r:id="rId6"/>
    <p:sldId id="258" r:id="rId7"/>
    <p:sldId id="273" r:id="rId8"/>
    <p:sldId id="259" r:id="rId9"/>
    <p:sldId id="274" r:id="rId10"/>
    <p:sldId id="275" r:id="rId11"/>
    <p:sldId id="276" r:id="rId12"/>
    <p:sldId id="271" r:id="rId13"/>
    <p:sldId id="269"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74" autoAdjust="0"/>
  </p:normalViewPr>
  <p:slideViewPr>
    <p:cSldViewPr snapToGrid="0" showGuides="1">
      <p:cViewPr varScale="1">
        <p:scale>
          <a:sx n="89" d="100"/>
          <a:sy n="89" d="100"/>
        </p:scale>
        <p:origin x="466" y="72"/>
      </p:cViewPr>
      <p:guideLst>
        <p:guide pos="3840"/>
        <p:guide orient="horz" pos="2160"/>
      </p:guideLst>
    </p:cSldViewPr>
  </p:slideViewPr>
  <p:notesTextViewPr>
    <p:cViewPr>
      <p:scale>
        <a:sx n="1" d="1"/>
        <a:sy n="1" d="1"/>
      </p:scale>
      <p:origin x="0" y="0"/>
    </p:cViewPr>
  </p:notesTextViewPr>
  <p:notesViewPr>
    <p:cSldViewPr snapToGrid="0">
      <p:cViewPr varScale="1">
        <p:scale>
          <a:sx n="55" d="100"/>
          <a:sy n="55" d="100"/>
        </p:scale>
        <p:origin x="190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9E02AD-574F-46B1-91CF-758ECD9272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a:extLst>
              <a:ext uri="{FF2B5EF4-FFF2-40B4-BE49-F238E27FC236}">
                <a16:creationId xmlns:a16="http://schemas.microsoft.com/office/drawing/2014/main" id="{0DCDBB3E-0962-4543-8203-0E0084580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2A5B2-8064-4382-9E31-9E46E0F5B2C3}" type="datetimeFigureOut">
              <a:rPr lang="ru-RU" smtClean="0"/>
              <a:t>27.03.2024</a:t>
            </a:fld>
            <a:endParaRPr lang="ru-RU"/>
          </a:p>
        </p:txBody>
      </p:sp>
      <p:sp>
        <p:nvSpPr>
          <p:cNvPr id="4" name="Footer Placeholder 3">
            <a:extLst>
              <a:ext uri="{FF2B5EF4-FFF2-40B4-BE49-F238E27FC236}">
                <a16:creationId xmlns:a16="http://schemas.microsoft.com/office/drawing/2014/main" id="{DD61A4A7-FC01-4444-9707-74E93BD634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a:extLst>
              <a:ext uri="{FF2B5EF4-FFF2-40B4-BE49-F238E27FC236}">
                <a16:creationId xmlns:a16="http://schemas.microsoft.com/office/drawing/2014/main" id="{B28D65D7-8813-49CE-A8BE-42984C5CB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22FEE5-93F6-4794-9247-D82E88608B7E}" type="slidenum">
              <a:rPr lang="ru-RU" smtClean="0"/>
              <a:t>‹#›</a:t>
            </a:fld>
            <a:endParaRPr lang="ru-RU"/>
          </a:p>
        </p:txBody>
      </p:sp>
    </p:spTree>
    <p:extLst>
      <p:ext uri="{BB962C8B-B14F-4D97-AF65-F5344CB8AC3E}">
        <p14:creationId xmlns:p14="http://schemas.microsoft.com/office/powerpoint/2010/main" val="2148400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27.03.2024</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a:extLst>
              <a:ext uri="{FF2B5EF4-FFF2-40B4-BE49-F238E27FC236}">
                <a16:creationId xmlns:a16="http://schemas.microsoft.com/office/drawing/2014/main"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a:t>Click icon to add picture</a:t>
            </a:r>
            <a:endParaRPr lang="ru-RU"/>
          </a:p>
        </p:txBody>
      </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C229411-48AD-4A50-B02E-041030F18963}"/>
              </a:ext>
            </a:extLst>
          </p:cNvPr>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814944" y="453050"/>
            <a:ext cx="10515600" cy="1325563"/>
          </a:xfrm>
        </p:spPr>
        <p:txBody>
          <a:bodyPr/>
          <a:lstStyle>
            <a:lvl1pPr>
              <a:defRPr/>
            </a:lvl1pPr>
          </a:lstStyle>
          <a:p>
            <a:r>
              <a:rPr lang="en-US" dirty="0"/>
              <a:t>THANK YOU!</a:t>
            </a:r>
            <a:endParaRPr lang="ru-RU" dirty="0"/>
          </a:p>
        </p:txBody>
      </p:sp>
      <p:sp>
        <p:nvSpPr>
          <p:cNvPr id="12" name="Freeform: Shape 11">
            <a:extLst>
              <a:ext uri="{FF2B5EF4-FFF2-40B4-BE49-F238E27FC236}">
                <a16:creationId xmlns:a16="http://schemas.microsoft.com/office/drawing/2014/main" id="{F9E3EED1-7BB3-4B75-BCA9-1C1223740B3C}"/>
              </a:ext>
            </a:extLst>
          </p:cNvPr>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29016A5F-A55B-4605-B66C-5C6E2BF4919F}"/>
              </a:ext>
            </a:extLst>
          </p:cNvPr>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a:extLst>
              <a:ext uri="{FF2B5EF4-FFF2-40B4-BE49-F238E27FC236}">
                <a16:creationId xmlns:a16="http://schemas.microsoft.com/office/drawing/2014/main" id="{9DBE4B29-4897-4A3A-B883-A887BCDA3718}"/>
              </a:ext>
            </a:extLst>
          </p:cNvPr>
          <p:cNvSpPr>
            <a:spLocks noGrp="1"/>
          </p:cNvSpPr>
          <p:nvPr>
            <p:ph type="body" sz="quarter" idx="16" hasCustomPrompt="1"/>
          </p:nvPr>
        </p:nvSpPr>
        <p:spPr>
          <a:xfrm>
            <a:off x="824420" y="3955665"/>
            <a:ext cx="4367531"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a:extLst>
              <a:ext uri="{FF2B5EF4-FFF2-40B4-BE49-F238E27FC236}">
                <a16:creationId xmlns:a16="http://schemas.microsoft.com/office/drawing/2014/main" id="{0EF4532A-9AB5-4545-A83D-BD0E39635727}"/>
              </a:ext>
            </a:extLst>
          </p:cNvPr>
          <p:cNvSpPr>
            <a:spLocks noGrp="1"/>
          </p:cNvSpPr>
          <p:nvPr>
            <p:ph type="body" sz="quarter" idx="17" hasCustomPrompt="1"/>
          </p:nvPr>
        </p:nvSpPr>
        <p:spPr>
          <a:xfrm>
            <a:off x="824420" y="4633361"/>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a:extLst>
              <a:ext uri="{FF2B5EF4-FFF2-40B4-BE49-F238E27FC236}">
                <a16:creationId xmlns:a16="http://schemas.microsoft.com/office/drawing/2014/main" id="{D579A1F5-9180-47FE-A31B-4E37384383C4}"/>
              </a:ext>
            </a:extLst>
          </p:cNvPr>
          <p:cNvSpPr>
            <a:spLocks noGrp="1"/>
          </p:cNvSpPr>
          <p:nvPr>
            <p:ph type="body" sz="quarter" idx="18" hasCustomPrompt="1"/>
          </p:nvPr>
        </p:nvSpPr>
        <p:spPr>
          <a:xfrm>
            <a:off x="824420" y="4892976"/>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a:extLst>
              <a:ext uri="{FF2B5EF4-FFF2-40B4-BE49-F238E27FC236}">
                <a16:creationId xmlns:a16="http://schemas.microsoft.com/office/drawing/2014/main" id="{71BBF4E8-67FF-4A65-9EC1-AE832CEBE85D}"/>
              </a:ext>
            </a:extLst>
          </p:cNvPr>
          <p:cNvSpPr>
            <a:spLocks noGrp="1"/>
          </p:cNvSpPr>
          <p:nvPr>
            <p:ph type="body" sz="quarter" idx="19" hasCustomPrompt="1"/>
          </p:nvPr>
        </p:nvSpPr>
        <p:spPr>
          <a:xfrm>
            <a:off x="824420" y="5334299"/>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824420" y="5593914"/>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a:extLst>
              <a:ext uri="{FF2B5EF4-FFF2-40B4-BE49-F238E27FC236}">
                <a16:creationId xmlns:a16="http://schemas.microsoft.com/office/drawing/2014/main" id="{7E62A657-0B76-4081-A698-3C47F1AFC78E}"/>
              </a:ext>
            </a:extLst>
          </p:cNvPr>
          <p:cNvSpPr/>
          <p:nvPr/>
        </p:nvSpPr>
        <p:spPr>
          <a:xfrm>
            <a:off x="900978" y="1561556"/>
            <a:ext cx="297389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C51D0359-A547-4B21-8850-06B9F1CDF9CE}"/>
              </a:ext>
            </a:extLst>
          </p:cNvPr>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extLst>
      <p:ext uri="{BB962C8B-B14F-4D97-AF65-F5344CB8AC3E}">
        <p14:creationId xmlns:p14="http://schemas.microsoft.com/office/powerpoint/2010/main" val="11593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a:extLst>
              <a:ext uri="{FF2B5EF4-FFF2-40B4-BE49-F238E27FC236}">
                <a16:creationId xmlns:a16="http://schemas.microsoft.com/office/drawing/2014/main" id="{4BCD5243-C973-44F2-88E8-A4A6E3387B1F}"/>
              </a:ext>
            </a:extLst>
          </p:cNvPr>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a:r>
              <a:rPr lang="en-US"/>
              <a:t>Click to edit Master subtitle style</a:t>
            </a:r>
            <a:endParaRPr lang="en-US" dirty="0"/>
          </a:p>
        </p:txBody>
      </p:sp>
    </p:spTree>
    <p:extLst>
      <p:ext uri="{BB962C8B-B14F-4D97-AF65-F5344CB8AC3E}">
        <p14:creationId xmlns:p14="http://schemas.microsoft.com/office/powerpoint/2010/main" val="263640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a:extLst>
              <a:ext uri="{FF2B5EF4-FFF2-40B4-BE49-F238E27FC236}">
                <a16:creationId xmlns:a16="http://schemas.microsoft.com/office/drawing/2014/main" id="{B7EF9C60-0FED-4965-A9BC-CE69886A38CA}"/>
              </a:ext>
            </a:extLst>
          </p:cNvPr>
          <p:cNvSpPr>
            <a:spLocks noGrp="1"/>
          </p:cNvSpPr>
          <p:nvPr>
            <p:ph type="dt" sz="half" idx="10"/>
          </p:nvPr>
        </p:nvSpPr>
        <p:spPr/>
        <p:txBody>
          <a:bodyPr/>
          <a:lstStyle/>
          <a:p>
            <a:r>
              <a:rPr lang="ru-RU"/>
              <a:t>MM.DD.20XX</a:t>
            </a:r>
            <a:endParaRPr lang="ru-RU" dirty="0"/>
          </a:p>
        </p:txBody>
      </p:sp>
      <p:sp>
        <p:nvSpPr>
          <p:cNvPr id="8" name="Footer Placeholder 7">
            <a:extLst>
              <a:ext uri="{FF2B5EF4-FFF2-40B4-BE49-F238E27FC236}">
                <a16:creationId xmlns:a16="http://schemas.microsoft.com/office/drawing/2014/main" id="{239F2410-4015-48DB-BB4D-B5944D8C16B7}"/>
              </a:ext>
            </a:extLst>
          </p:cNvPr>
          <p:cNvSpPr>
            <a:spLocks noGrp="1"/>
          </p:cNvSpPr>
          <p:nvPr>
            <p:ph type="ftr" sz="quarter" idx="11"/>
          </p:nvPr>
        </p:nvSpPr>
        <p:spPr/>
        <p:txBody>
          <a:bodyPr/>
          <a:lstStyle/>
          <a:p>
            <a:r>
              <a:rPr lang="en-US"/>
              <a:t>ADD A FOOTER</a:t>
            </a:r>
            <a:endParaRPr lang="ru-RU" dirty="0"/>
          </a:p>
        </p:txBody>
      </p:sp>
      <p:sp>
        <p:nvSpPr>
          <p:cNvPr id="11" name="Slide Number Placeholder 10">
            <a:extLst>
              <a:ext uri="{FF2B5EF4-FFF2-40B4-BE49-F238E27FC236}">
                <a16:creationId xmlns:a16="http://schemas.microsoft.com/office/drawing/2014/main" id="{C44F5F26-1B35-405A-AD75-5DFF48CF6BD6}"/>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4934448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a:extLst>
              <a:ext uri="{FF2B5EF4-FFF2-40B4-BE49-F238E27FC236}">
                <a16:creationId xmlns:a16="http://schemas.microsoft.com/office/drawing/2014/main" id="{D7B996D2-06BA-413A-BDEE-428A188D3ADF}"/>
              </a:ext>
            </a:extLst>
          </p:cNvPr>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85801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a:extLst>
              <a:ext uri="{FF2B5EF4-FFF2-40B4-BE49-F238E27FC236}">
                <a16:creationId xmlns:a16="http://schemas.microsoft.com/office/drawing/2014/main" id="{24B91177-A100-491C-B5EF-BC77E2E33F72}"/>
              </a:ext>
            </a:extLst>
          </p:cNvPr>
          <p:cNvSpPr>
            <a:spLocks noGrp="1"/>
          </p:cNvSpPr>
          <p:nvPr>
            <p:ph type="body" idx="1"/>
          </p:nvPr>
        </p:nvSpPr>
        <p:spPr>
          <a:xfrm>
            <a:off x="839788" y="1825624"/>
            <a:ext cx="5157787"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3">
            <a:extLst>
              <a:ext uri="{FF2B5EF4-FFF2-40B4-BE49-F238E27FC236}">
                <a16:creationId xmlns:a16="http://schemas.microsoft.com/office/drawing/2014/main" id="{B6758D2F-C9AC-4514-B48E-2863E8DDE0CF}"/>
              </a:ext>
            </a:extLst>
          </p:cNvPr>
          <p:cNvSpPr>
            <a:spLocks noGrp="1"/>
          </p:cNvSpPr>
          <p:nvPr>
            <p:ph sz="half" idx="2"/>
          </p:nvPr>
        </p:nvSpPr>
        <p:spPr>
          <a:xfrm>
            <a:off x="839788" y="2323458"/>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4">
            <a:extLst>
              <a:ext uri="{FF2B5EF4-FFF2-40B4-BE49-F238E27FC236}">
                <a16:creationId xmlns:a16="http://schemas.microsoft.com/office/drawing/2014/main" id="{633C3A9F-17E4-45DF-8DB7-7A55846AAA8F}"/>
              </a:ext>
            </a:extLst>
          </p:cNvPr>
          <p:cNvSpPr>
            <a:spLocks noGrp="1"/>
          </p:cNvSpPr>
          <p:nvPr>
            <p:ph type="body" sz="quarter" idx="3"/>
          </p:nvPr>
        </p:nvSpPr>
        <p:spPr>
          <a:xfrm>
            <a:off x="6172200" y="1828800"/>
            <a:ext cx="5183188"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Content Placeholder 5">
            <a:extLst>
              <a:ext uri="{FF2B5EF4-FFF2-40B4-BE49-F238E27FC236}">
                <a16:creationId xmlns:a16="http://schemas.microsoft.com/office/drawing/2014/main" id="{C19AB308-7C32-46C9-B8DB-AA96B7ED0D62}"/>
              </a:ext>
            </a:extLst>
          </p:cNvPr>
          <p:cNvSpPr>
            <a:spLocks noGrp="1"/>
          </p:cNvSpPr>
          <p:nvPr>
            <p:ph sz="quarter" idx="4"/>
          </p:nvPr>
        </p:nvSpPr>
        <p:spPr>
          <a:xfrm>
            <a:off x="6172200" y="2323458"/>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8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a:extLst>
              <a:ext uri="{FF2B5EF4-FFF2-40B4-BE49-F238E27FC236}">
                <a16:creationId xmlns:a16="http://schemas.microsoft.com/office/drawing/2014/main" id="{CD5AE8A8-E027-4529-A5B7-4D355C71E647}"/>
              </a:ext>
            </a:extLst>
          </p:cNvPr>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3">
            <a:extLst>
              <a:ext uri="{FF2B5EF4-FFF2-40B4-BE49-F238E27FC236}">
                <a16:creationId xmlns:a16="http://schemas.microsoft.com/office/drawing/2014/main" id="{FB3E4803-F2CA-4138-9997-6108BFDFE7E2}"/>
              </a:ext>
            </a:extLst>
          </p:cNvPr>
          <p:cNvSpPr>
            <a:spLocks noGrp="1"/>
          </p:cNvSpPr>
          <p:nvPr>
            <p:ph sz="half" idx="2"/>
          </p:nvPr>
        </p:nvSpPr>
        <p:spPr>
          <a:xfrm>
            <a:off x="6198110"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8867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7" name="Picture Placeholder 56">
            <a:extLst>
              <a:ext uri="{FF2B5EF4-FFF2-40B4-BE49-F238E27FC236}">
                <a16:creationId xmlns:a16="http://schemas.microsoft.com/office/drawing/2014/main" id="{8E328517-DD21-40E0-B948-B25B366BDEC7}"/>
              </a:ext>
            </a:extLst>
          </p:cNvPr>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00230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4" name="Content Placeholder 2">
            <a:extLst>
              <a:ext uri="{FF2B5EF4-FFF2-40B4-BE49-F238E27FC236}">
                <a16:creationId xmlns:a16="http://schemas.microsoft.com/office/drawing/2014/main" id="{A28A6791-A2CB-40CE-AEF5-A729106DA43B}"/>
              </a:ext>
            </a:extLst>
          </p:cNvPr>
          <p:cNvSpPr>
            <a:spLocks noGrp="1"/>
          </p:cNvSpPr>
          <p:nvPr>
            <p:ph idx="1"/>
          </p:nvPr>
        </p:nvSpPr>
        <p:spPr>
          <a:xfrm>
            <a:off x="5183188"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475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a:extLst>
              <a:ext uri="{FF2B5EF4-FFF2-40B4-BE49-F238E27FC236}">
                <a16:creationId xmlns:a16="http://schemas.microsoft.com/office/drawing/2014/main" id="{436C4D92-1746-4D54-8232-468DFF66CF79}"/>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a:extLst>
              <a:ext uri="{FF2B5EF4-FFF2-40B4-BE49-F238E27FC236}">
                <a16:creationId xmlns:a16="http://schemas.microsoft.com/office/drawing/2014/main" id="{E77FD51D-3B1F-4D51-8A61-6CF8222774BD}"/>
              </a:ext>
            </a:extLst>
          </p:cNvPr>
          <p:cNvSpPr>
            <a:spLocks noGrp="1"/>
          </p:cNvSpPr>
          <p:nvPr>
            <p:ph type="title"/>
          </p:nvPr>
        </p:nvSpPr>
        <p:spPr>
          <a:xfrm>
            <a:off x="838200" y="365126"/>
            <a:ext cx="9050518" cy="945498"/>
          </a:xfrm>
        </p:spPr>
        <p:txBody>
          <a:bodyPr/>
          <a:lstStyle/>
          <a:p>
            <a:r>
              <a:rPr lang="en-US"/>
              <a:t>Click to edit Master title style</a:t>
            </a:r>
          </a:p>
        </p:txBody>
      </p:sp>
    </p:spTree>
    <p:extLst>
      <p:ext uri="{BB962C8B-B14F-4D97-AF65-F5344CB8AC3E}">
        <p14:creationId xmlns:p14="http://schemas.microsoft.com/office/powerpoint/2010/main" val="4236564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141415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12A714F2-A8EC-40F7-ACFF-A00E1DD10C56}"/>
              </a:ext>
            </a:extLst>
          </p:cNvPr>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4" name="Date Placeholder 3">
            <a:extLst>
              <a:ext uri="{FF2B5EF4-FFF2-40B4-BE49-F238E27FC236}">
                <a16:creationId xmlns:a16="http://schemas.microsoft.com/office/drawing/2014/main" id="{0FD10BB4-D57E-4372-8E10-AC15DC09615A}"/>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66020939-F172-405E-A418-A87CE5D908B7}"/>
              </a:ext>
            </a:extLst>
          </p:cNvPr>
          <p:cNvSpPr>
            <a:spLocks noGrp="1"/>
          </p:cNvSpPr>
          <p:nvPr>
            <p:ph type="ftr" sz="quarter" idx="11"/>
          </p:nvPr>
        </p:nvSpPr>
        <p:spPr>
          <a:xfrm>
            <a:off x="812290" y="5797769"/>
            <a:ext cx="3808348" cy="365125"/>
          </a:xfrm>
          <a:prstGeom prst="rect">
            <a:avLst/>
          </a:prstGeom>
        </p:spPr>
        <p:txBody>
          <a:bodyPr/>
          <a:lstStyle/>
          <a:p>
            <a:r>
              <a:rPr lang="en-US" dirty="0"/>
              <a:t>ADD A FOOTER</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a:extLst>
              <a:ext uri="{FF2B5EF4-FFF2-40B4-BE49-F238E27FC236}">
                <a16:creationId xmlns:a16="http://schemas.microsoft.com/office/drawing/2014/main" id="{E0210624-61F8-48B2-BD00-D3BC39DEBDCF}"/>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extLst>
      <p:ext uri="{BB962C8B-B14F-4D97-AF65-F5344CB8AC3E}">
        <p14:creationId xmlns:p14="http://schemas.microsoft.com/office/powerpoint/2010/main" val="21397046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5A97CE06-9ECC-4438-8B22-B58B27F2B5FA}"/>
              </a:ext>
            </a:extLst>
          </p:cNvPr>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4" name="Oval 23">
            <a:extLst>
              <a:ext uri="{FF2B5EF4-FFF2-40B4-BE49-F238E27FC236}">
                <a16:creationId xmlns:a16="http://schemas.microsoft.com/office/drawing/2014/main" id="{CE8B26E3-C9CA-4CFF-8221-19518F497FF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A9957602-C843-44E0-A93F-66AF5A6A0F0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6910023" y="90805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0" name="Freeform: Shape 9">
            <a:extLst>
              <a:ext uri="{FF2B5EF4-FFF2-40B4-BE49-F238E27FC236}">
                <a16:creationId xmlns:a16="http://schemas.microsoft.com/office/drawing/2014/main" id="{7492975F-6F5D-4157-A751-54BACCCF1800}"/>
              </a:ext>
            </a:extLst>
          </p:cNvPr>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6C50EDEB-35C1-4DED-A608-A0EAA8DE5404}"/>
              </a:ext>
            </a:extLst>
          </p:cNvPr>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a:extLst>
              <a:ext uri="{FF2B5EF4-FFF2-40B4-BE49-F238E27FC236}">
                <a16:creationId xmlns:a16="http://schemas.microsoft.com/office/drawing/2014/main" id="{F469DEB5-CC79-4D71-8360-0B10B34244B7}"/>
              </a:ext>
            </a:extLst>
          </p:cNvPr>
          <p:cNvSpPr>
            <a:spLocks noGrp="1"/>
          </p:cNvSpPr>
          <p:nvPr userDrawn="1">
            <p:ph type="body" sz="quarter" idx="13"/>
          </p:nvPr>
        </p:nvSpPr>
        <p:spPr>
          <a:xfrm>
            <a:off x="6910023" y="2050475"/>
            <a:ext cx="4548187" cy="639683"/>
          </a:xfrm>
        </p:spPr>
        <p:txBody>
          <a:bodyPr>
            <a:normAutofit/>
          </a:bodyPr>
          <a:lstStyle>
            <a:lvl1pPr marL="0" indent="0">
              <a:buNone/>
              <a:defRPr sz="1800" b="1" i="0"/>
            </a:lvl1pPr>
          </a:lstStyle>
          <a:p>
            <a:pPr lvl="0"/>
            <a:r>
              <a:rPr lang="en-US"/>
              <a:t>Click to edit Master text styles</a:t>
            </a:r>
          </a:p>
        </p:txBody>
      </p:sp>
      <p:sp>
        <p:nvSpPr>
          <p:cNvPr id="17" name="Text Placeholder 14">
            <a:extLst>
              <a:ext uri="{FF2B5EF4-FFF2-40B4-BE49-F238E27FC236}">
                <a16:creationId xmlns:a16="http://schemas.microsoft.com/office/drawing/2014/main" id="{9EE0722D-F13C-4FFB-9E31-CC024B92E6CD}"/>
              </a:ext>
            </a:extLst>
          </p:cNvPr>
          <p:cNvSpPr>
            <a:spLocks noGrp="1"/>
          </p:cNvSpPr>
          <p:nvPr userDrawn="1">
            <p:ph type="body" sz="quarter" idx="14"/>
          </p:nvPr>
        </p:nvSpPr>
        <p:spPr>
          <a:xfrm>
            <a:off x="6910023" y="2839714"/>
            <a:ext cx="4548187" cy="2916952"/>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 name="Graphic 22">
            <a:extLst>
              <a:ext uri="{FF2B5EF4-FFF2-40B4-BE49-F238E27FC236}">
                <a16:creationId xmlns:a16="http://schemas.microsoft.com/office/drawing/2014/main" id="{827885C7-FA6F-4513-83BC-BEAD42F63D5B}"/>
              </a:ext>
            </a:extLst>
          </p:cNvPr>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a:extLst>
              <a:ext uri="{FF2B5EF4-FFF2-40B4-BE49-F238E27FC236}">
                <a16:creationId xmlns:a16="http://schemas.microsoft.com/office/drawing/2014/main" id="{30961087-B677-45AC-8D02-FEE615D17609}"/>
              </a:ext>
            </a:extLst>
          </p:cNvPr>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extLst>
      <p:ext uri="{BB962C8B-B14F-4D97-AF65-F5344CB8AC3E}">
        <p14:creationId xmlns:p14="http://schemas.microsoft.com/office/powerpoint/2010/main" val="188029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2" name="Picture Placeholder 41">
            <a:extLst>
              <a:ext uri="{FF2B5EF4-FFF2-40B4-BE49-F238E27FC236}">
                <a16:creationId xmlns:a16="http://schemas.microsoft.com/office/drawing/2014/main" id="{D6E0F90B-941A-45B6-85DA-E0D4E7977CD8}"/>
              </a:ext>
            </a:extLst>
          </p:cNvPr>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815853" y="123190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8" name="Text Placeholder 14">
            <a:extLst>
              <a:ext uri="{FF2B5EF4-FFF2-40B4-BE49-F238E27FC236}">
                <a16:creationId xmlns:a16="http://schemas.microsoft.com/office/drawing/2014/main" id="{82903A57-2768-42F8-A5EA-4C19B9049850}"/>
              </a:ext>
            </a:extLst>
          </p:cNvPr>
          <p:cNvSpPr>
            <a:spLocks noGrp="1"/>
          </p:cNvSpPr>
          <p:nvPr>
            <p:ph type="body" sz="quarter" idx="15"/>
          </p:nvPr>
        </p:nvSpPr>
        <p:spPr>
          <a:xfrm>
            <a:off x="830067" y="3889184"/>
            <a:ext cx="4548187" cy="1708223"/>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a:extLst>
              <a:ext uri="{FF2B5EF4-FFF2-40B4-BE49-F238E27FC236}">
                <a16:creationId xmlns:a16="http://schemas.microsoft.com/office/drawing/2014/main" id="{E46691B2-7AF3-4CAC-A285-36444A9101D9}"/>
              </a:ext>
            </a:extLst>
          </p:cNvPr>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a:extLst>
              <a:ext uri="{FF2B5EF4-FFF2-40B4-BE49-F238E27FC236}">
                <a16:creationId xmlns:a16="http://schemas.microsoft.com/office/drawing/2014/main" id="{FE8ACF66-A148-4D4F-A35C-837CDC6B154D}"/>
              </a:ext>
            </a:extLst>
          </p:cNvPr>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a:extLst>
              <a:ext uri="{FF2B5EF4-FFF2-40B4-BE49-F238E27FC236}">
                <a16:creationId xmlns:a16="http://schemas.microsoft.com/office/drawing/2014/main" id="{5F10B1F7-5633-4C8B-A868-72D9C782CBA6}"/>
              </a:ext>
            </a:extLst>
          </p:cNvPr>
          <p:cNvSpPr>
            <a:spLocks noGrp="1"/>
          </p:cNvSpPr>
          <p:nvPr userDrawn="1">
            <p:ph type="body" sz="quarter" idx="16"/>
          </p:nvPr>
        </p:nvSpPr>
        <p:spPr>
          <a:xfrm>
            <a:off x="811115" y="2374900"/>
            <a:ext cx="4565650"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31" name="Text Placeholder 29">
            <a:extLst>
              <a:ext uri="{FF2B5EF4-FFF2-40B4-BE49-F238E27FC236}">
                <a16:creationId xmlns:a16="http://schemas.microsoft.com/office/drawing/2014/main" id="{CBA9BCD0-48BA-4D5B-8871-61204EACE422}"/>
              </a:ext>
            </a:extLst>
          </p:cNvPr>
          <p:cNvSpPr>
            <a:spLocks noGrp="1"/>
          </p:cNvSpPr>
          <p:nvPr userDrawn="1">
            <p:ph type="body" sz="quarter" idx="17"/>
          </p:nvPr>
        </p:nvSpPr>
        <p:spPr>
          <a:xfrm>
            <a:off x="811115" y="3165301"/>
            <a:ext cx="4583113"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n-US"/>
              <a:t>Click to edit Master text styles</a:t>
            </a:r>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2808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F44C9A9-0E74-4918-9B66-273196D2956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4FD74D9D-1BEE-4A13-ABAA-5FBA5C4D1BF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a:extLst>
              <a:ext uri="{FF2B5EF4-FFF2-40B4-BE49-F238E27FC236}">
                <a16:creationId xmlns:a16="http://schemas.microsoft.com/office/drawing/2014/main" id="{40DFDBBD-D278-4F5A-BD28-172F5B157E88}"/>
              </a:ext>
            </a:extLst>
          </p:cNvPr>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2" name="Graphic 19">
            <a:extLst>
              <a:ext uri="{FF2B5EF4-FFF2-40B4-BE49-F238E27FC236}">
                <a16:creationId xmlns:a16="http://schemas.microsoft.com/office/drawing/2014/main" id="{258EB2BC-F42B-4177-83EB-F2D2BF76129C}"/>
              </a:ext>
            </a:extLst>
          </p:cNvPr>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a:extLst>
              <a:ext uri="{FF2B5EF4-FFF2-40B4-BE49-F238E27FC236}">
                <a16:creationId xmlns:a16="http://schemas.microsoft.com/office/drawing/2014/main" id="{D0525F80-1CD7-406E-A2B0-ACB0CD78A32C}"/>
              </a:ext>
            </a:extLst>
          </p:cNvPr>
          <p:cNvSpPr>
            <a:spLocks noGrp="1"/>
          </p:cNvSpPr>
          <p:nvPr>
            <p:ph type="body" sz="quarter" idx="20"/>
          </p:nvPr>
        </p:nvSpPr>
        <p:spPr>
          <a:xfrm>
            <a:off x="811311"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p:nvPr>
        </p:nvSpPr>
        <p:spPr>
          <a:xfrm>
            <a:off x="5973985"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grpSp>
        <p:nvGrpSpPr>
          <p:cNvPr id="41" name="Graphic 39">
            <a:extLst>
              <a:ext uri="{FF2B5EF4-FFF2-40B4-BE49-F238E27FC236}">
                <a16:creationId xmlns:a16="http://schemas.microsoft.com/office/drawing/2014/main" id="{F4C9083C-573A-4951-8064-8A2074E45857}"/>
              </a:ext>
            </a:extLst>
          </p:cNvPr>
          <p:cNvGrpSpPr/>
          <p:nvPr/>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68273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BE8D45D-1E08-4F59-96CC-EA53D7CA6AB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8E968353-82DA-42A2-88B6-AEFCF124AF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5642753" y="1474969"/>
            <a:ext cx="4395258" cy="676275"/>
          </a:xfrm>
        </p:spPr>
        <p:txBody>
          <a:bodyPr anchor="b">
            <a:normAutofit/>
          </a:bodyPr>
          <a:lstStyle>
            <a:lvl1pPr algn="l">
              <a:defRPr sz="4000"/>
            </a:lvl1pPr>
          </a:lstStyle>
          <a:p>
            <a:r>
              <a:rPr lang="en-US" dirty="0"/>
              <a:t>CHART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5649889" y="2592569"/>
            <a:ext cx="5630885"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26385"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hasCustomPrompt="1"/>
          </p:nvPr>
        </p:nvSpPr>
        <p:spPr>
          <a:xfrm>
            <a:off x="6126386"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a:extLst>
              <a:ext uri="{FF2B5EF4-FFF2-40B4-BE49-F238E27FC236}">
                <a16:creationId xmlns:a16="http://schemas.microsoft.com/office/drawing/2014/main" id="{E9080FED-3BFC-4CCC-8B5A-A2942CA5CF36}"/>
              </a:ext>
            </a:extLst>
          </p:cNvPr>
          <p:cNvSpPr>
            <a:spLocks noGrp="1"/>
          </p:cNvSpPr>
          <p:nvPr>
            <p:ph type="body" idx="22" hasCustomPrompt="1"/>
          </p:nvPr>
        </p:nvSpPr>
        <p:spPr>
          <a:xfrm>
            <a:off x="6126410"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a:extLst>
              <a:ext uri="{FF2B5EF4-FFF2-40B4-BE49-F238E27FC236}">
                <a16:creationId xmlns:a16="http://schemas.microsoft.com/office/drawing/2014/main" id="{E7EC8229-D712-4FD1-990B-9212FC211A9B}"/>
              </a:ext>
            </a:extLst>
          </p:cNvPr>
          <p:cNvSpPr>
            <a:spLocks noGrp="1"/>
          </p:cNvSpPr>
          <p:nvPr>
            <p:ph type="body" sz="quarter" idx="23" hasCustomPrompt="1"/>
          </p:nvPr>
        </p:nvSpPr>
        <p:spPr>
          <a:xfrm>
            <a:off x="6126411"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a16="http://schemas.microsoft.com/office/drawing/2014/main" id="{27341020-DCB7-4CC5-BE55-AAAF421822ED}"/>
              </a:ext>
            </a:extLst>
          </p:cNvPr>
          <p:cNvSpPr>
            <a:spLocks noGrp="1"/>
          </p:cNvSpPr>
          <p:nvPr>
            <p:ph type="body" idx="24" hasCustomPrompt="1"/>
          </p:nvPr>
        </p:nvSpPr>
        <p:spPr>
          <a:xfrm>
            <a:off x="8065899"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a:extLst>
              <a:ext uri="{FF2B5EF4-FFF2-40B4-BE49-F238E27FC236}">
                <a16:creationId xmlns:a16="http://schemas.microsoft.com/office/drawing/2014/main" id="{B1896019-AE20-47E2-AA66-ED9D16B2DAF7}"/>
              </a:ext>
            </a:extLst>
          </p:cNvPr>
          <p:cNvSpPr>
            <a:spLocks noGrp="1"/>
          </p:cNvSpPr>
          <p:nvPr>
            <p:ph type="body" sz="quarter" idx="25" hasCustomPrompt="1"/>
          </p:nvPr>
        </p:nvSpPr>
        <p:spPr>
          <a:xfrm>
            <a:off x="8065900"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a:extLst>
              <a:ext uri="{FF2B5EF4-FFF2-40B4-BE49-F238E27FC236}">
                <a16:creationId xmlns:a16="http://schemas.microsoft.com/office/drawing/2014/main" id="{212C49D2-92E0-4567-8BD4-9B8FC0536701}"/>
              </a:ext>
            </a:extLst>
          </p:cNvPr>
          <p:cNvSpPr>
            <a:spLocks noGrp="1"/>
          </p:cNvSpPr>
          <p:nvPr>
            <p:ph type="body" idx="26" hasCustomPrompt="1"/>
          </p:nvPr>
        </p:nvSpPr>
        <p:spPr>
          <a:xfrm>
            <a:off x="8065924"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a:extLst>
              <a:ext uri="{FF2B5EF4-FFF2-40B4-BE49-F238E27FC236}">
                <a16:creationId xmlns:a16="http://schemas.microsoft.com/office/drawing/2014/main" id="{6B5DA211-72E1-4B00-AA61-980CE5A34565}"/>
              </a:ext>
            </a:extLst>
          </p:cNvPr>
          <p:cNvSpPr>
            <a:spLocks noGrp="1"/>
          </p:cNvSpPr>
          <p:nvPr>
            <p:ph type="body" sz="quarter" idx="27" hasCustomPrompt="1"/>
          </p:nvPr>
        </p:nvSpPr>
        <p:spPr>
          <a:xfrm>
            <a:off x="8065925"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a:extLst>
              <a:ext uri="{FF2B5EF4-FFF2-40B4-BE49-F238E27FC236}">
                <a16:creationId xmlns:a16="http://schemas.microsoft.com/office/drawing/2014/main" id="{A7CF7C63-619A-46EE-AF36-FCA26441A064}"/>
              </a:ext>
            </a:extLst>
          </p:cNvPr>
          <p:cNvSpPr>
            <a:spLocks noGrp="1"/>
          </p:cNvSpPr>
          <p:nvPr>
            <p:ph type="body" idx="28" hasCustomPrompt="1"/>
          </p:nvPr>
        </p:nvSpPr>
        <p:spPr>
          <a:xfrm>
            <a:off x="10005413"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a:extLst>
              <a:ext uri="{FF2B5EF4-FFF2-40B4-BE49-F238E27FC236}">
                <a16:creationId xmlns:a16="http://schemas.microsoft.com/office/drawing/2014/main" id="{92E0EA61-C10D-4760-B03F-F27BCF1FC24C}"/>
              </a:ext>
            </a:extLst>
          </p:cNvPr>
          <p:cNvSpPr>
            <a:spLocks noGrp="1"/>
          </p:cNvSpPr>
          <p:nvPr>
            <p:ph type="body" sz="quarter" idx="29" hasCustomPrompt="1"/>
          </p:nvPr>
        </p:nvSpPr>
        <p:spPr>
          <a:xfrm>
            <a:off x="10005414"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a:extLst>
              <a:ext uri="{FF2B5EF4-FFF2-40B4-BE49-F238E27FC236}">
                <a16:creationId xmlns:a16="http://schemas.microsoft.com/office/drawing/2014/main" id="{1A3A14FA-D9E9-4000-B30C-14CADBFE48F6}"/>
              </a:ext>
            </a:extLst>
          </p:cNvPr>
          <p:cNvSpPr>
            <a:spLocks noGrp="1"/>
          </p:cNvSpPr>
          <p:nvPr>
            <p:ph type="body" idx="30" hasCustomPrompt="1"/>
          </p:nvPr>
        </p:nvSpPr>
        <p:spPr>
          <a:xfrm>
            <a:off x="10005438"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a:extLst>
              <a:ext uri="{FF2B5EF4-FFF2-40B4-BE49-F238E27FC236}">
                <a16:creationId xmlns:a16="http://schemas.microsoft.com/office/drawing/2014/main" id="{0FBCB607-92E0-4206-871B-10CAEB3377B3}"/>
              </a:ext>
            </a:extLst>
          </p:cNvPr>
          <p:cNvSpPr>
            <a:spLocks noGrp="1"/>
          </p:cNvSpPr>
          <p:nvPr>
            <p:ph type="body" sz="quarter" idx="31" hasCustomPrompt="1"/>
          </p:nvPr>
        </p:nvSpPr>
        <p:spPr>
          <a:xfrm>
            <a:off x="10005439"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a:extLst>
              <a:ext uri="{FF2B5EF4-FFF2-40B4-BE49-F238E27FC236}">
                <a16:creationId xmlns:a16="http://schemas.microsoft.com/office/drawing/2014/main" id="{08CD548A-F4DA-41C7-BC55-620C696D5A6A}"/>
              </a:ext>
            </a:extLst>
          </p:cNvPr>
          <p:cNvSpPr>
            <a:spLocks noGrp="1"/>
          </p:cNvSpPr>
          <p:nvPr>
            <p:ph type="chart" sz="quarter" idx="32"/>
          </p:nvPr>
        </p:nvSpPr>
        <p:spPr>
          <a:xfrm>
            <a:off x="911225" y="908050"/>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grpSp>
        <p:nvGrpSpPr>
          <p:cNvPr id="41" name="Graphic 39">
            <a:extLst>
              <a:ext uri="{FF2B5EF4-FFF2-40B4-BE49-F238E27FC236}">
                <a16:creationId xmlns:a16="http://schemas.microsoft.com/office/drawing/2014/main" id="{D0A213E0-4DC9-4F6A-98B8-21DE9AE2D9B0}"/>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a:extLst>
              <a:ext uri="{FF2B5EF4-FFF2-40B4-BE49-F238E27FC236}">
                <a16:creationId xmlns:a16="http://schemas.microsoft.com/office/drawing/2014/main" id="{33AA43FA-C2DC-406C-BFE6-A2A804112236}"/>
              </a:ext>
            </a:extLst>
          </p:cNvPr>
          <p:cNvSpPr/>
          <p:nvPr/>
        </p:nvSpPr>
        <p:spPr>
          <a:xfrm>
            <a:off x="5731819" y="2267879"/>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extLst>
      <p:ext uri="{BB962C8B-B14F-4D97-AF65-F5344CB8AC3E}">
        <p14:creationId xmlns:p14="http://schemas.microsoft.com/office/powerpoint/2010/main" val="3040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2" name="Oval 51">
            <a:extLst>
              <a:ext uri="{FF2B5EF4-FFF2-40B4-BE49-F238E27FC236}">
                <a16:creationId xmlns:a16="http://schemas.microsoft.com/office/drawing/2014/main" id="{F21AF1E2-466C-487E-86AF-CA6FFFCA272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a:extLst>
              <a:ext uri="{FF2B5EF4-FFF2-40B4-BE49-F238E27FC236}">
                <a16:creationId xmlns:a16="http://schemas.microsoft.com/office/drawing/2014/main" id="{531F1BC1-79BD-45BA-B27E-7A2C62A65EC9}"/>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11744" y="2134675"/>
            <a:ext cx="3403308" cy="676275"/>
          </a:xfrm>
        </p:spPr>
        <p:txBody>
          <a:bodyPr anchor="b">
            <a:normAutofit/>
          </a:bodyPr>
          <a:lstStyle>
            <a:lvl1pPr algn="l">
              <a:defRPr sz="4000"/>
            </a:lvl1pPr>
          </a:lstStyle>
          <a:p>
            <a:r>
              <a:rPr lang="en-US" dirty="0"/>
              <a:t>TABLE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09405" y="3252275"/>
            <a:ext cx="3396171"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18" name="Table Placeholder 17">
            <a:extLst>
              <a:ext uri="{FF2B5EF4-FFF2-40B4-BE49-F238E27FC236}">
                <a16:creationId xmlns:a16="http://schemas.microsoft.com/office/drawing/2014/main" id="{3AF64257-E00C-4FE5-925B-A78911D1D2B9}"/>
              </a:ext>
            </a:extLst>
          </p:cNvPr>
          <p:cNvSpPr>
            <a:spLocks noGrp="1"/>
          </p:cNvSpPr>
          <p:nvPr>
            <p:ph type="tbl" sz="quarter" idx="17"/>
          </p:nvPr>
        </p:nvSpPr>
        <p:spPr>
          <a:xfrm>
            <a:off x="4724400" y="1493214"/>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grpSp>
        <p:nvGrpSpPr>
          <p:cNvPr id="45" name="Graphic 39">
            <a:extLst>
              <a:ext uri="{FF2B5EF4-FFF2-40B4-BE49-F238E27FC236}">
                <a16:creationId xmlns:a16="http://schemas.microsoft.com/office/drawing/2014/main" id="{2B29CFAD-7DFA-43C8-BC78-F666303C4A65}"/>
              </a:ext>
            </a:extLst>
          </p:cNvPr>
          <p:cNvGrpSpPr/>
          <p:nvPr userDrawn="1"/>
        </p:nvGrpSpPr>
        <p:grpSpPr>
          <a:xfrm flipH="1">
            <a:off x="-3477" y="0"/>
            <a:ext cx="2188800" cy="1933794"/>
            <a:chOff x="10003200" y="0"/>
            <a:chExt cx="2188800" cy="1933794"/>
          </a:xfrm>
        </p:grpSpPr>
        <p:sp>
          <p:nvSpPr>
            <p:cNvPr id="46" name="Freeform: Shape 45">
              <a:extLst>
                <a:ext uri="{FF2B5EF4-FFF2-40B4-BE49-F238E27FC236}">
                  <a16:creationId xmlns:a16="http://schemas.microsoft.com/office/drawing/2014/main"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a:extLst>
                <a:ext uri="{FF2B5EF4-FFF2-40B4-BE49-F238E27FC236}">
                  <a16:creationId xmlns:a16="http://schemas.microsoft.com/office/drawing/2014/main"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a:extLst>
                <a:ext uri="{FF2B5EF4-FFF2-40B4-BE49-F238E27FC236}">
                  <a16:creationId xmlns:a16="http://schemas.microsoft.com/office/drawing/2014/main"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a:extLst>
                <a:ext uri="{FF2B5EF4-FFF2-40B4-BE49-F238E27FC236}">
                  <a16:creationId xmlns:a16="http://schemas.microsoft.com/office/drawing/2014/main"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a:extLst>
                <a:ext uri="{FF2B5EF4-FFF2-40B4-BE49-F238E27FC236}">
                  <a16:creationId xmlns:a16="http://schemas.microsoft.com/office/drawing/2014/main"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a:extLst>
              <a:ext uri="{FF2B5EF4-FFF2-40B4-BE49-F238E27FC236}">
                <a16:creationId xmlns:a16="http://schemas.microsoft.com/office/drawing/2014/main" id="{A1820133-6B1B-4297-8A79-2E89B2C7199B}"/>
              </a:ext>
            </a:extLst>
          </p:cNvPr>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extLst>
      <p:ext uri="{BB962C8B-B14F-4D97-AF65-F5344CB8AC3E}">
        <p14:creationId xmlns:p14="http://schemas.microsoft.com/office/powerpoint/2010/main" val="133622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51" name="Picture Placeholder 50">
            <a:extLst>
              <a:ext uri="{FF2B5EF4-FFF2-40B4-BE49-F238E27FC236}">
                <a16:creationId xmlns:a16="http://schemas.microsoft.com/office/drawing/2014/main" id="{3767FEE9-DC75-4465-BA6B-06E00CF6A27B}"/>
              </a:ext>
            </a:extLst>
          </p:cNvPr>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46" name="Freeform: Shape 45">
            <a:extLst>
              <a:ext uri="{FF2B5EF4-FFF2-40B4-BE49-F238E27FC236}">
                <a16:creationId xmlns:a16="http://schemas.microsoft.com/office/drawing/2014/main" id="{3A0902BC-58E0-4395-9D80-6CF5CA0FAAB0}"/>
              </a:ext>
            </a:extLst>
          </p:cNvPr>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a:extLst>
              <a:ext uri="{FF2B5EF4-FFF2-40B4-BE49-F238E27FC236}">
                <a16:creationId xmlns:a16="http://schemas.microsoft.com/office/drawing/2014/main" id="{5DCE3DA5-C000-4DAD-8FCD-9A285AB48C83}"/>
              </a:ext>
            </a:extLst>
          </p:cNvPr>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a:extLst>
              <a:ext uri="{FF2B5EF4-FFF2-40B4-BE49-F238E27FC236}">
                <a16:creationId xmlns:a16="http://schemas.microsoft.com/office/drawing/2014/main" id="{EAE88C29-9AC8-4A6D-9141-98B2210C7466}"/>
              </a:ext>
            </a:extLst>
          </p:cNvPr>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a:extLst>
              <a:ext uri="{FF2B5EF4-FFF2-40B4-BE49-F238E27FC236}">
                <a16:creationId xmlns:a16="http://schemas.microsoft.com/office/drawing/2014/main" id="{7F8CA5B8-0BAD-4554-87FE-E0910E6CD5C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12CBB0CF-5FCC-4507-BD7B-C02386D2A23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0B9CB2BB-1ED9-489E-8AC7-2A8D8459E388}"/>
              </a:ext>
            </a:extLst>
          </p:cNvPr>
          <p:cNvSpPr>
            <a:spLocks noGrp="1"/>
          </p:cNvSpPr>
          <p:nvPr>
            <p:ph type="title" hasCustomPrompt="1"/>
          </p:nvPr>
        </p:nvSpPr>
        <p:spPr>
          <a:xfrm>
            <a:off x="838200" y="4349863"/>
            <a:ext cx="10515600" cy="782638"/>
          </a:xfrm>
        </p:spPr>
        <p:txBody>
          <a:bodyPr/>
          <a:lstStyle>
            <a:lvl1pPr algn="ctr">
              <a:defRPr>
                <a:solidFill>
                  <a:schemeClr val="bg1"/>
                </a:solidFill>
              </a:defRPr>
            </a:lvl1pPr>
          </a:lstStyle>
          <a:p>
            <a:r>
              <a:rPr lang="en-US" dirty="0"/>
              <a:t>BIG IMAGE</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21" name="Text Placeholder 26">
            <a:extLst>
              <a:ext uri="{FF2B5EF4-FFF2-40B4-BE49-F238E27FC236}">
                <a16:creationId xmlns:a16="http://schemas.microsoft.com/office/drawing/2014/main" id="{78B29DA7-7E72-4576-8F68-91B70D11C8FD}"/>
              </a:ext>
            </a:extLst>
          </p:cNvPr>
          <p:cNvSpPr>
            <a:spLocks noGrp="1"/>
          </p:cNvSpPr>
          <p:nvPr>
            <p:ph type="body" sz="quarter" idx="16"/>
          </p:nvPr>
        </p:nvSpPr>
        <p:spPr>
          <a:xfrm>
            <a:off x="2412987" y="5718810"/>
            <a:ext cx="7366026"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pic>
        <p:nvPicPr>
          <p:cNvPr id="22" name="Graphic 21">
            <a:extLst>
              <a:ext uri="{FF2B5EF4-FFF2-40B4-BE49-F238E27FC236}">
                <a16:creationId xmlns:a16="http://schemas.microsoft.com/office/drawing/2014/main" id="{B091E01B-B80B-4194-AC2B-41043EC597D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62500" y="5155439"/>
            <a:ext cx="2667000" cy="139903"/>
          </a:xfrm>
          <a:prstGeom prst="rect">
            <a:avLst/>
          </a:prstGeom>
        </p:spPr>
      </p:pic>
      <p:sp>
        <p:nvSpPr>
          <p:cNvPr id="40" name="Freeform: Shape 39">
            <a:extLst>
              <a:ext uri="{FF2B5EF4-FFF2-40B4-BE49-F238E27FC236}">
                <a16:creationId xmlns:a16="http://schemas.microsoft.com/office/drawing/2014/main" id="{FBE26926-54A6-49D3-95EA-F31F133A0E3B}"/>
              </a:ext>
            </a:extLst>
          </p:cNvPr>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a:extLst>
              <a:ext uri="{FF2B5EF4-FFF2-40B4-BE49-F238E27FC236}">
                <a16:creationId xmlns:a16="http://schemas.microsoft.com/office/drawing/2014/main" id="{C3AFCA09-1411-4603-AEED-DBD79C4BE2CA}"/>
              </a:ext>
            </a:extLst>
          </p:cNvPr>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a:extLst>
              <a:ext uri="{FF2B5EF4-FFF2-40B4-BE49-F238E27FC236}">
                <a16:creationId xmlns:a16="http://schemas.microsoft.com/office/drawing/2014/main" id="{7E4E0103-B430-4F31-B26F-21E197A41135}"/>
              </a:ext>
            </a:extLst>
          </p:cNvPr>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a:extLst>
              <a:ext uri="{FF2B5EF4-FFF2-40B4-BE49-F238E27FC236}">
                <a16:creationId xmlns:a16="http://schemas.microsoft.com/office/drawing/2014/main" id="{65525C01-736F-4E07-B20A-72ABE0F38C9F}"/>
              </a:ext>
            </a:extLst>
          </p:cNvPr>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a:extLst>
              <a:ext uri="{FF2B5EF4-FFF2-40B4-BE49-F238E27FC236}">
                <a16:creationId xmlns:a16="http://schemas.microsoft.com/office/drawing/2014/main" id="{49472789-B79C-464F-9D88-E51F8B5062D3}"/>
              </a:ext>
            </a:extLst>
          </p:cNvPr>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3106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Content">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DD823940-1850-4484-BDCE-3D9B898D6787}"/>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a:extLst>
              <a:ext uri="{FF2B5EF4-FFF2-40B4-BE49-F238E27FC236}">
                <a16:creationId xmlns:a16="http://schemas.microsoft.com/office/drawing/2014/main" id="{6FFA8582-48C8-4154-ACF0-5F6412FAAE0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a:extLst>
              <a:ext uri="{FF2B5EF4-FFF2-40B4-BE49-F238E27FC236}">
                <a16:creationId xmlns:a16="http://schemas.microsoft.com/office/drawing/2014/main" id="{FBCC61A6-FEB7-4CD2-9686-FB5F1EB66A10}"/>
              </a:ext>
            </a:extLst>
          </p:cNvPr>
          <p:cNvSpPr>
            <a:spLocks noGrp="1"/>
          </p:cNvSpPr>
          <p:nvPr>
            <p:ph type="media" sz="quarter" idx="17"/>
          </p:nvPr>
        </p:nvSpPr>
        <p:spPr>
          <a:xfrm>
            <a:off x="911225" y="908050"/>
            <a:ext cx="10369550" cy="4660900"/>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media</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1" name="Freeform: Shape 10">
            <a:extLst>
              <a:ext uri="{FF2B5EF4-FFF2-40B4-BE49-F238E27FC236}">
                <a16:creationId xmlns:a16="http://schemas.microsoft.com/office/drawing/2014/main" id="{B8EAB5B0-43C3-4F9F-98FF-253CBE6C9668}"/>
              </a:ext>
            </a:extLst>
          </p:cNvPr>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a:extLst>
              <a:ext uri="{FF2B5EF4-FFF2-40B4-BE49-F238E27FC236}">
                <a16:creationId xmlns:a16="http://schemas.microsoft.com/office/drawing/2014/main" id="{06A97B71-3A84-4844-BDB5-E3F77302BBC0}"/>
              </a:ext>
            </a:extLst>
          </p:cNvPr>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030939C4-65C9-4508-8EFE-F715B9946844}"/>
              </a:ext>
            </a:extLst>
          </p:cNvPr>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759BB951-621D-4456-A832-116187764B2E}"/>
              </a:ext>
            </a:extLst>
          </p:cNvPr>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a:extLst>
              <a:ext uri="{FF2B5EF4-FFF2-40B4-BE49-F238E27FC236}">
                <a16:creationId xmlns:a16="http://schemas.microsoft.com/office/drawing/2014/main" id="{3F8008CE-2F0A-4568-9C4A-C347A4880513}"/>
              </a:ext>
            </a:extLst>
          </p:cNvPr>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a:extLst>
              <a:ext uri="{FF2B5EF4-FFF2-40B4-BE49-F238E27FC236}">
                <a16:creationId xmlns:a16="http://schemas.microsoft.com/office/drawing/2014/main" id="{3A926948-B9C1-4E84-AF0F-40965A132C47}"/>
              </a:ext>
            </a:extLst>
          </p:cNvPr>
          <p:cNvSpPr>
            <a:spLocks noGrp="1"/>
          </p:cNvSpPr>
          <p:nvPr>
            <p:ph type="title"/>
          </p:nvPr>
        </p:nvSpPr>
        <p:spPr>
          <a:xfrm>
            <a:off x="2412986" y="5707145"/>
            <a:ext cx="7366027"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n-US"/>
              <a:t>Click to edit Master title style</a:t>
            </a:r>
            <a:endParaRPr lang="ru-RU"/>
          </a:p>
        </p:txBody>
      </p:sp>
      <p:grpSp>
        <p:nvGrpSpPr>
          <p:cNvPr id="10" name="Group 9">
            <a:extLst>
              <a:ext uri="{FF2B5EF4-FFF2-40B4-BE49-F238E27FC236}">
                <a16:creationId xmlns:a16="http://schemas.microsoft.com/office/drawing/2014/main" id="{223A17C7-5A8B-4D9D-AC8A-2486018F3FB8}"/>
              </a:ext>
            </a:extLst>
          </p:cNvPr>
          <p:cNvGrpSpPr/>
          <p:nvPr userDrawn="1"/>
        </p:nvGrpSpPr>
        <p:grpSpPr>
          <a:xfrm>
            <a:off x="-18799" y="2319272"/>
            <a:ext cx="2884236" cy="2824836"/>
            <a:chOff x="-18799" y="2319272"/>
            <a:chExt cx="2884236" cy="2824836"/>
          </a:xfrm>
        </p:grpSpPr>
        <p:sp>
          <p:nvSpPr>
            <p:cNvPr id="3" name="Freeform: Shape 2">
              <a:extLst>
                <a:ext uri="{FF2B5EF4-FFF2-40B4-BE49-F238E27FC236}">
                  <a16:creationId xmlns:a16="http://schemas.microsoft.com/office/drawing/2014/main"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a:extLst>
                <a:ext uri="{FF2B5EF4-FFF2-40B4-BE49-F238E27FC236}">
                  <a16:creationId xmlns:a16="http://schemas.microsoft.com/office/drawing/2014/main"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a:extLst>
                <a:ext uri="{FF2B5EF4-FFF2-40B4-BE49-F238E27FC236}">
                  <a16:creationId xmlns:a16="http://schemas.microsoft.com/office/drawing/2014/main"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a:extLst>
                <a:ext uri="{FF2B5EF4-FFF2-40B4-BE49-F238E27FC236}">
                  <a16:creationId xmlns:a16="http://schemas.microsoft.com/office/drawing/2014/main"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extLst>
      <p:ext uri="{BB962C8B-B14F-4D97-AF65-F5344CB8AC3E}">
        <p14:creationId xmlns:p14="http://schemas.microsoft.com/office/powerpoint/2010/main" val="247324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ru-RU" dirty="0"/>
              <a:t>MM.DD.20XX</a:t>
            </a:r>
          </a:p>
        </p:txBody>
      </p:sp>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defRPr>
            </a:lvl1pPr>
          </a:lstStyle>
          <a:p>
            <a:fld id="{D495E168-DA5E-4888-8D8A-92B118324C14}" type="slidenum">
              <a:rPr lang="ru-RU" smtClean="0"/>
              <a:pPr/>
              <a:t>‹#›</a:t>
            </a:fld>
            <a:endParaRPr lang="ru-RU" dirty="0"/>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49" r:id="rId2"/>
    <p:sldLayoutId id="2147483650" r:id="rId3"/>
    <p:sldLayoutId id="2147483660" r:id="rId4"/>
    <p:sldLayoutId id="2147483651" r:id="rId5"/>
    <p:sldLayoutId id="2147483661" r:id="rId6"/>
    <p:sldLayoutId id="2147483662" r:id="rId7"/>
    <p:sldLayoutId id="2147483652" r:id="rId8"/>
    <p:sldLayoutId id="2147483663" r:id="rId9"/>
    <p:sldLayoutId id="2147483665" r:id="rId10"/>
    <p:sldLayoutId id="2147483667" r:id="rId11"/>
    <p:sldLayoutId id="2147483668" r:id="rId12"/>
    <p:sldLayoutId id="2147483669" r:id="rId13"/>
    <p:sldLayoutId id="2147483670" r:id="rId14"/>
    <p:sldLayoutId id="2147483671" r:id="rId15"/>
    <p:sldLayoutId id="2147483673" r:id="rId16"/>
    <p:sldLayoutId id="2147483674" r:id="rId17"/>
    <p:sldLayoutId id="2147483664" r:id="rId18"/>
    <p:sldLayoutId id="2147483672" r:id="rId19"/>
  </p:sldLayoutIdLst>
  <p:hf hd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C9CC-E38A-467A-8F1C-459375F5EDFF}"/>
              </a:ext>
            </a:extLst>
          </p:cNvPr>
          <p:cNvSpPr>
            <a:spLocks noGrp="1"/>
          </p:cNvSpPr>
          <p:nvPr>
            <p:ph type="title"/>
          </p:nvPr>
        </p:nvSpPr>
        <p:spPr>
          <a:xfrm>
            <a:off x="405320" y="1430224"/>
            <a:ext cx="5690680" cy="1517356"/>
          </a:xfrm>
        </p:spPr>
        <p:txBody>
          <a:bodyPr/>
          <a:lstStyle/>
          <a:p>
            <a:br>
              <a:rPr lang="en-US" dirty="0"/>
            </a:br>
            <a:r>
              <a:rPr lang="en-US" dirty="0" err="1"/>
              <a:t>SmartWatch</a:t>
            </a:r>
            <a:r>
              <a:rPr lang="en-US" dirty="0"/>
              <a:t> Data Analysis</a:t>
            </a:r>
            <a:br>
              <a:rPr lang="en-US" dirty="0"/>
            </a:br>
            <a:endParaRPr lang="ru-RU" dirty="0"/>
          </a:p>
        </p:txBody>
      </p:sp>
      <p:sp>
        <p:nvSpPr>
          <p:cNvPr id="6" name="Text Placeholder 5">
            <a:extLst>
              <a:ext uri="{FF2B5EF4-FFF2-40B4-BE49-F238E27FC236}">
                <a16:creationId xmlns:a16="http://schemas.microsoft.com/office/drawing/2014/main" id="{CDD6760C-D868-43F4-99FB-1B78C91F8FE1}"/>
              </a:ext>
            </a:extLst>
          </p:cNvPr>
          <p:cNvSpPr>
            <a:spLocks noGrp="1"/>
          </p:cNvSpPr>
          <p:nvPr>
            <p:ph type="body" sz="quarter" idx="13"/>
          </p:nvPr>
        </p:nvSpPr>
        <p:spPr>
          <a:xfrm>
            <a:off x="517585" y="3355675"/>
            <a:ext cx="3897974" cy="2191110"/>
          </a:xfrm>
        </p:spPr>
        <p:txBody>
          <a:bodyPr>
            <a:normAutofit fontScale="25000" lnSpcReduction="20000"/>
          </a:bodyPr>
          <a:lstStyle/>
          <a:p>
            <a:pPr marL="0" lvl="0" indent="0" algn="l" rtl="0">
              <a:lnSpc>
                <a:spcPct val="170000"/>
              </a:lnSpc>
              <a:spcBef>
                <a:spcPts val="0"/>
              </a:spcBef>
              <a:spcAft>
                <a:spcPts val="0"/>
              </a:spcAft>
              <a:buNone/>
            </a:pPr>
            <a:r>
              <a:rPr lang="en-IN" sz="7200" dirty="0">
                <a:latin typeface="Century Gothic (Headings)"/>
              </a:rPr>
              <a:t>Ahsan </a:t>
            </a:r>
            <a:r>
              <a:rPr lang="en-IN" sz="7200" dirty="0" err="1">
                <a:latin typeface="Century Gothic (Headings)"/>
              </a:rPr>
              <a:t>Shajee</a:t>
            </a:r>
            <a:r>
              <a:rPr lang="en-IN" sz="7200" dirty="0">
                <a:latin typeface="Century Gothic (Headings)"/>
              </a:rPr>
              <a:t> Ahmed - 2105436 </a:t>
            </a:r>
          </a:p>
          <a:p>
            <a:pPr marL="0" lvl="0" indent="0" algn="l" rtl="0">
              <a:lnSpc>
                <a:spcPct val="170000"/>
              </a:lnSpc>
              <a:spcBef>
                <a:spcPts val="0"/>
              </a:spcBef>
              <a:spcAft>
                <a:spcPts val="0"/>
              </a:spcAft>
              <a:buNone/>
            </a:pPr>
            <a:r>
              <a:rPr lang="en-IN" sz="7200" dirty="0">
                <a:latin typeface="Century Gothic (Headings)"/>
              </a:rPr>
              <a:t>2105399</a:t>
            </a:r>
          </a:p>
          <a:p>
            <a:pPr marL="0" lvl="0" indent="0" algn="l" rtl="0">
              <a:lnSpc>
                <a:spcPct val="170000"/>
              </a:lnSpc>
              <a:spcBef>
                <a:spcPts val="0"/>
              </a:spcBef>
              <a:spcAft>
                <a:spcPts val="0"/>
              </a:spcAft>
              <a:buNone/>
            </a:pPr>
            <a:r>
              <a:rPr lang="en-IN" sz="7200" dirty="0">
                <a:latin typeface="Century Gothic (Headings)"/>
              </a:rPr>
              <a:t>2105400</a:t>
            </a:r>
          </a:p>
          <a:p>
            <a:pPr marL="0" lvl="0" indent="0" algn="l" rtl="0">
              <a:lnSpc>
                <a:spcPct val="170000"/>
              </a:lnSpc>
              <a:spcBef>
                <a:spcPts val="0"/>
              </a:spcBef>
              <a:spcAft>
                <a:spcPts val="0"/>
              </a:spcAft>
              <a:buNone/>
            </a:pPr>
            <a:r>
              <a:rPr lang="en-IN" sz="7200" dirty="0">
                <a:latin typeface="Century Gothic (Headings)"/>
              </a:rPr>
              <a:t>Subham Jena - 2105503</a:t>
            </a:r>
          </a:p>
          <a:p>
            <a:pPr marL="0" lvl="0" indent="0" algn="l" rtl="0">
              <a:lnSpc>
                <a:spcPct val="170000"/>
              </a:lnSpc>
              <a:spcBef>
                <a:spcPts val="0"/>
              </a:spcBef>
              <a:spcAft>
                <a:spcPts val="0"/>
              </a:spcAft>
              <a:buNone/>
            </a:pPr>
            <a:r>
              <a:rPr lang="en-IN" sz="7200" dirty="0">
                <a:latin typeface="Century Gothic (Headings)"/>
              </a:rPr>
              <a:t>2105629</a:t>
            </a:r>
          </a:p>
          <a:p>
            <a:endParaRPr lang="ru-RU" dirty="0"/>
          </a:p>
        </p:txBody>
      </p:sp>
      <p:pic>
        <p:nvPicPr>
          <p:cNvPr id="12" name="Picture Placeholder 11">
            <a:extLst>
              <a:ext uri="{FF2B5EF4-FFF2-40B4-BE49-F238E27FC236}">
                <a16:creationId xmlns:a16="http://schemas.microsoft.com/office/drawing/2014/main" id="{A93ACF4C-E9B0-426E-B719-A441974AD9CE}"/>
              </a:ext>
            </a:extLst>
          </p:cNvPr>
          <p:cNvPicPr>
            <a:picLocks noGrp="1" noChangeAspect="1"/>
          </p:cNvPicPr>
          <p:nvPr>
            <p:ph type="pic" sz="quarter" idx="21"/>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rcRect l="18199" r="18199"/>
          <a:stretch/>
        </p:blipFill>
        <p:spPr>
          <a:xfrm>
            <a:off x="4606076" y="0"/>
            <a:ext cx="7585924" cy="5949573"/>
          </a:xfrm>
        </p:spPr>
      </p:pic>
    </p:spTree>
    <p:extLst>
      <p:ext uri="{BB962C8B-B14F-4D97-AF65-F5344CB8AC3E}">
        <p14:creationId xmlns:p14="http://schemas.microsoft.com/office/powerpoint/2010/main" val="1650012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D24B6-BECF-4BE6-9971-53768392C0BB}"/>
              </a:ext>
            </a:extLst>
          </p:cNvPr>
          <p:cNvSpPr>
            <a:spLocks noGrp="1"/>
          </p:cNvSpPr>
          <p:nvPr>
            <p:ph type="title"/>
          </p:nvPr>
        </p:nvSpPr>
        <p:spPr/>
        <p:txBody>
          <a:bodyPr/>
          <a:lstStyle/>
          <a:p>
            <a:r>
              <a:rPr lang="en-US" dirty="0"/>
              <a:t>THANK YOU!</a:t>
            </a:r>
            <a:endParaRPr lang="ru-RU" dirty="0"/>
          </a:p>
        </p:txBody>
      </p:sp>
      <p:pic>
        <p:nvPicPr>
          <p:cNvPr id="16" name="Picture Placeholder 15">
            <a:extLst>
              <a:ext uri="{FF2B5EF4-FFF2-40B4-BE49-F238E27FC236}">
                <a16:creationId xmlns:a16="http://schemas.microsoft.com/office/drawing/2014/main" id="{9AE9B74E-83A6-4E11-8B41-300A15318533}"/>
              </a:ext>
            </a:extLst>
          </p:cNvPr>
          <p:cNvPicPr>
            <a:picLocks noGrp="1" noChangeAspect="1"/>
          </p:cNvPicPr>
          <p:nvPr>
            <p:ph type="pic" sz="quarter" idx="21"/>
          </p:nvPr>
        </p:nvPicPr>
        <p:blipFill>
          <a:blip r:embed="rId2"/>
          <a:srcRect l="1254" r="1254"/>
          <a:stretch/>
        </p:blipFill>
        <p:spPr>
          <a:xfrm>
            <a:off x="5245189" y="1"/>
            <a:ext cx="6943003" cy="5934621"/>
          </a:xfrm>
        </p:spPr>
      </p:pic>
    </p:spTree>
    <p:extLst>
      <p:ext uri="{BB962C8B-B14F-4D97-AF65-F5344CB8AC3E}">
        <p14:creationId xmlns:p14="http://schemas.microsoft.com/office/powerpoint/2010/main" val="1316663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60E4B91E-CC99-49A7-B26A-644201DA68F5}"/>
              </a:ext>
            </a:extLst>
          </p:cNvPr>
          <p:cNvPicPr>
            <a:picLocks noGrp="1" noChangeAspect="1"/>
          </p:cNvPicPr>
          <p:nvPr>
            <p:ph type="pic" sz="quarter" idx="15"/>
          </p:nvPr>
        </p:nvPicPr>
        <p:blipFill>
          <a:blip r:embed="rId2"/>
          <a:srcRect l="32949" r="32949"/>
          <a:stretch/>
        </p:blipFill>
        <p:spPr>
          <a:xfrm>
            <a:off x="1396781" y="0"/>
            <a:ext cx="3894833" cy="5656330"/>
          </a:xfrm>
        </p:spPr>
      </p:pic>
      <p:sp>
        <p:nvSpPr>
          <p:cNvPr id="2" name="Title 1">
            <a:extLst>
              <a:ext uri="{FF2B5EF4-FFF2-40B4-BE49-F238E27FC236}">
                <a16:creationId xmlns:a16="http://schemas.microsoft.com/office/drawing/2014/main" id="{1E38EE8B-1608-4FFC-96B5-595AB97B845A}"/>
              </a:ext>
            </a:extLst>
          </p:cNvPr>
          <p:cNvSpPr>
            <a:spLocks noGrp="1"/>
          </p:cNvSpPr>
          <p:nvPr>
            <p:ph type="title"/>
          </p:nvPr>
        </p:nvSpPr>
        <p:spPr/>
        <p:txBody>
          <a:bodyPr>
            <a:normAutofit fontScale="90000"/>
          </a:bodyPr>
          <a:lstStyle/>
          <a:p>
            <a:r>
              <a:rPr lang="en-US" dirty="0"/>
              <a:t>Problem Statement</a:t>
            </a:r>
            <a:endParaRPr lang="ru-RU" dirty="0"/>
          </a:p>
        </p:txBody>
      </p:sp>
      <p:sp>
        <p:nvSpPr>
          <p:cNvPr id="4" name="Text Placeholder 3">
            <a:extLst>
              <a:ext uri="{FF2B5EF4-FFF2-40B4-BE49-F238E27FC236}">
                <a16:creationId xmlns:a16="http://schemas.microsoft.com/office/drawing/2014/main" id="{2B46C56E-82FC-4B02-954F-3AFACF2E8CBA}"/>
              </a:ext>
            </a:extLst>
          </p:cNvPr>
          <p:cNvSpPr>
            <a:spLocks noGrp="1"/>
          </p:cNvSpPr>
          <p:nvPr>
            <p:ph type="body" sz="quarter" idx="14"/>
          </p:nvPr>
        </p:nvSpPr>
        <p:spPr>
          <a:xfrm>
            <a:off x="6887576" y="2083800"/>
            <a:ext cx="4548187" cy="3915581"/>
          </a:xfrm>
        </p:spPr>
        <p:txBody>
          <a:bodyPr>
            <a:noAutofit/>
          </a:bodyPr>
          <a:lstStyle/>
          <a:p>
            <a:pPr marL="0" indent="0">
              <a:lnSpc>
                <a:spcPct val="150000"/>
              </a:lnSpc>
              <a:buNone/>
            </a:pPr>
            <a:r>
              <a:rPr lang="en-US" dirty="0"/>
              <a:t>To analyze a dataset containing fitness information from 30 smartwatch users who participated in an online survey between December 2016 and May 2017. The dataset comprises minute-by-minute records of activity levels, heart rate, and sleep patterns. Each user wore different smartwatch models and had unique activity preferences, contributing to the diversity within the data. We are exploring this dataset to examine the relationship between daily calorie counts and minutes of activity for these smartwatch users allowing us to predict early warning signals of underlying health issues.</a:t>
            </a:r>
          </a:p>
        </p:txBody>
      </p:sp>
      <p:sp>
        <p:nvSpPr>
          <p:cNvPr id="7" name="Slide Number Placeholder 6">
            <a:extLst>
              <a:ext uri="{FF2B5EF4-FFF2-40B4-BE49-F238E27FC236}">
                <a16:creationId xmlns:a16="http://schemas.microsoft.com/office/drawing/2014/main" id="{2E6A3C64-206A-47DC-8E31-F719E356D26D}"/>
              </a:ext>
            </a:extLst>
          </p:cNvPr>
          <p:cNvSpPr>
            <a:spLocks noGrp="1"/>
          </p:cNvSpPr>
          <p:nvPr>
            <p:ph type="sldNum" sz="quarter" idx="12"/>
          </p:nvPr>
        </p:nvSpPr>
        <p:spPr/>
        <p:txBody>
          <a:bodyPr/>
          <a:lstStyle/>
          <a:p>
            <a:fld id="{D495E168-DA5E-4888-8D8A-92B118324C14}" type="slidenum">
              <a:rPr lang="ru-RU" smtClean="0"/>
              <a:pPr/>
              <a:t>2</a:t>
            </a:fld>
            <a:endParaRPr lang="ru-RU" dirty="0"/>
          </a:p>
        </p:txBody>
      </p:sp>
    </p:spTree>
    <p:extLst>
      <p:ext uri="{BB962C8B-B14F-4D97-AF65-F5344CB8AC3E}">
        <p14:creationId xmlns:p14="http://schemas.microsoft.com/office/powerpoint/2010/main" val="3066898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p:txBody>
          <a:bodyPr/>
          <a:lstStyle/>
          <a:p>
            <a:r>
              <a:rPr lang="en-US" dirty="0"/>
              <a:t>Key-Objectives</a:t>
            </a:r>
          </a:p>
        </p:txBody>
      </p:sp>
      <p:sp>
        <p:nvSpPr>
          <p:cNvPr id="5" name="Text Placeholder 4">
            <a:extLst>
              <a:ext uri="{FF2B5EF4-FFF2-40B4-BE49-F238E27FC236}">
                <a16:creationId xmlns:a16="http://schemas.microsoft.com/office/drawing/2014/main" id="{5DD2790B-AC76-457A-BCB5-3E68F230ED5B}"/>
              </a:ext>
            </a:extLst>
          </p:cNvPr>
          <p:cNvSpPr>
            <a:spLocks noGrp="1"/>
          </p:cNvSpPr>
          <p:nvPr>
            <p:ph type="body" sz="quarter" idx="15"/>
          </p:nvPr>
        </p:nvSpPr>
        <p:spPr>
          <a:xfrm>
            <a:off x="793406" y="2348775"/>
            <a:ext cx="4548187" cy="3468043"/>
          </a:xfrm>
        </p:spPr>
        <p:txBody>
          <a:bodyPr>
            <a:normAutofit lnSpcReduction="10000"/>
          </a:bodyPr>
          <a:lstStyle/>
          <a:p>
            <a:pPr>
              <a:lnSpc>
                <a:spcPct val="150000"/>
              </a:lnSpc>
            </a:pPr>
            <a:r>
              <a:rPr lang="en-US" dirty="0"/>
              <a:t>Explore the minute-by-minute details of activity levels, heart rate, and sleep patterns in the dataset.</a:t>
            </a:r>
          </a:p>
          <a:p>
            <a:pPr>
              <a:lnSpc>
                <a:spcPct val="150000"/>
              </a:lnSpc>
            </a:pPr>
            <a:r>
              <a:rPr lang="en-US" dirty="0"/>
              <a:t>Investigate the daily calorie counts and activity minutes recorded by the smartwatch users.</a:t>
            </a:r>
          </a:p>
          <a:p>
            <a:pPr>
              <a:lnSpc>
                <a:spcPct val="150000"/>
              </a:lnSpc>
            </a:pPr>
            <a:r>
              <a:rPr lang="en-US" dirty="0"/>
              <a:t>Analyze the variations in daily calorie consumption and activity durations among the 30 users.</a:t>
            </a:r>
          </a:p>
          <a:p>
            <a:pPr>
              <a:lnSpc>
                <a:spcPct val="150000"/>
              </a:lnSpc>
            </a:pPr>
            <a:r>
              <a:rPr lang="en-US" dirty="0"/>
              <a:t>Identify potential correlations between daily calorie counts and different activity levels.</a:t>
            </a:r>
          </a:p>
          <a:p>
            <a:pPr>
              <a:lnSpc>
                <a:spcPct val="150000"/>
              </a:lnSpc>
            </a:pPr>
            <a:r>
              <a:rPr lang="en-US" dirty="0"/>
              <a:t>Visualize the data to uncover insights into fitness patterns and trends among the smartwatch users.</a:t>
            </a:r>
          </a:p>
        </p:txBody>
      </p:sp>
      <p:pic>
        <p:nvPicPr>
          <p:cNvPr id="14" name="Picture Placeholder 13">
            <a:extLst>
              <a:ext uri="{FF2B5EF4-FFF2-40B4-BE49-F238E27FC236}">
                <a16:creationId xmlns:a16="http://schemas.microsoft.com/office/drawing/2014/main" id="{6D2A2984-909C-46E6-BA11-B06EBD98F0D9}"/>
              </a:ext>
            </a:extLst>
          </p:cNvPr>
          <p:cNvPicPr>
            <a:picLocks noGrp="1" noChangeAspect="1"/>
          </p:cNvPicPr>
          <p:nvPr>
            <p:ph type="pic" sz="quarter" idx="18"/>
          </p:nvPr>
        </p:nvPicPr>
        <p:blipFill>
          <a:blip r:embed="rId2"/>
          <a:srcRect l="1133" r="1133"/>
          <a:stretch/>
        </p:blipFill>
        <p:spPr>
          <a:xfrm>
            <a:off x="5771770" y="1483675"/>
            <a:ext cx="6421408" cy="3438427"/>
          </a:xfrm>
        </p:spPr>
      </p:pic>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p:txBody>
          <a:bodyPr/>
          <a:lstStyle/>
          <a:p>
            <a:fld id="{D495E168-DA5E-4888-8D8A-92B118324C14}" type="slidenum">
              <a:rPr lang="ru-RU" smtClean="0"/>
              <a:pPr/>
              <a:t>3</a:t>
            </a:fld>
            <a:endParaRPr lang="ru-RU" dirty="0"/>
          </a:p>
        </p:txBody>
      </p:sp>
    </p:spTree>
    <p:extLst>
      <p:ext uri="{BB962C8B-B14F-4D97-AF65-F5344CB8AC3E}">
        <p14:creationId xmlns:p14="http://schemas.microsoft.com/office/powerpoint/2010/main" val="2023535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p:txBody>
          <a:bodyPr/>
          <a:lstStyle/>
          <a:p>
            <a:r>
              <a:rPr lang="en-US" dirty="0"/>
              <a:t>Dataset</a:t>
            </a:r>
          </a:p>
        </p:txBody>
      </p:sp>
      <p:sp>
        <p:nvSpPr>
          <p:cNvPr id="5" name="Text Placeholder 4">
            <a:extLst>
              <a:ext uri="{FF2B5EF4-FFF2-40B4-BE49-F238E27FC236}">
                <a16:creationId xmlns:a16="http://schemas.microsoft.com/office/drawing/2014/main" id="{5DD2790B-AC76-457A-BCB5-3E68F230ED5B}"/>
              </a:ext>
            </a:extLst>
          </p:cNvPr>
          <p:cNvSpPr>
            <a:spLocks noGrp="1"/>
          </p:cNvSpPr>
          <p:nvPr>
            <p:ph type="body" sz="quarter" idx="15"/>
          </p:nvPr>
        </p:nvSpPr>
        <p:spPr>
          <a:xfrm>
            <a:off x="793406" y="2348776"/>
            <a:ext cx="4943160" cy="2956470"/>
          </a:xfrm>
        </p:spPr>
        <p:txBody>
          <a:bodyPr>
            <a:normAutofit/>
          </a:bodyPr>
          <a:lstStyle/>
          <a:p>
            <a:pPr>
              <a:lnSpc>
                <a:spcPct val="150000"/>
              </a:lnSpc>
              <a:buClr>
                <a:schemeClr val="tx1"/>
              </a:buClr>
            </a:pPr>
            <a:r>
              <a:rPr lang="en-US" dirty="0" err="1"/>
              <a:t>ActivityDate</a:t>
            </a:r>
            <a:r>
              <a:rPr lang="en-US" dirty="0"/>
              <a:t>                </a:t>
            </a:r>
          </a:p>
          <a:p>
            <a:pPr>
              <a:lnSpc>
                <a:spcPct val="150000"/>
              </a:lnSpc>
              <a:buClr>
                <a:schemeClr val="tx1"/>
              </a:buClr>
            </a:pPr>
            <a:r>
              <a:rPr lang="en-US" dirty="0" err="1"/>
              <a:t>TotalSteps</a:t>
            </a:r>
            <a:r>
              <a:rPr lang="en-US" dirty="0"/>
              <a:t>                 </a:t>
            </a:r>
          </a:p>
          <a:p>
            <a:pPr>
              <a:lnSpc>
                <a:spcPct val="150000"/>
              </a:lnSpc>
              <a:buClr>
                <a:schemeClr val="tx1"/>
              </a:buClr>
            </a:pPr>
            <a:r>
              <a:rPr lang="en-US" dirty="0" err="1"/>
              <a:t>TotalDistance</a:t>
            </a:r>
            <a:r>
              <a:rPr lang="en-US" dirty="0"/>
              <a:t>               </a:t>
            </a:r>
          </a:p>
          <a:p>
            <a:pPr>
              <a:lnSpc>
                <a:spcPct val="150000"/>
              </a:lnSpc>
              <a:buClr>
                <a:schemeClr val="tx1"/>
              </a:buClr>
            </a:pPr>
            <a:r>
              <a:rPr lang="en-US" dirty="0" err="1"/>
              <a:t>TrackerDistance</a:t>
            </a:r>
            <a:r>
              <a:rPr lang="en-US" dirty="0"/>
              <a:t>             </a:t>
            </a:r>
          </a:p>
          <a:p>
            <a:pPr>
              <a:lnSpc>
                <a:spcPct val="150000"/>
              </a:lnSpc>
              <a:buClr>
                <a:schemeClr val="tx1"/>
              </a:buClr>
            </a:pPr>
            <a:r>
              <a:rPr lang="en-US" dirty="0" err="1"/>
              <a:t>LoggedActivitiesDistance</a:t>
            </a:r>
            <a:r>
              <a:rPr lang="en-US" dirty="0"/>
              <a:t>    </a:t>
            </a:r>
          </a:p>
          <a:p>
            <a:pPr>
              <a:lnSpc>
                <a:spcPct val="150000"/>
              </a:lnSpc>
              <a:buClr>
                <a:schemeClr val="tx1"/>
              </a:buClr>
            </a:pPr>
            <a:r>
              <a:rPr lang="en-US" dirty="0" err="1"/>
              <a:t>VeryActiveDistance</a:t>
            </a:r>
            <a:r>
              <a:rPr lang="en-US" dirty="0"/>
              <a:t>          </a:t>
            </a:r>
          </a:p>
          <a:p>
            <a:pPr>
              <a:lnSpc>
                <a:spcPct val="150000"/>
              </a:lnSpc>
              <a:buClr>
                <a:schemeClr val="tx1"/>
              </a:buClr>
            </a:pPr>
            <a:r>
              <a:rPr lang="en-US" dirty="0" err="1"/>
              <a:t>ModeratelyActiveDistance</a:t>
            </a:r>
            <a:r>
              <a:rPr lang="en-US" dirty="0"/>
              <a:t>    </a:t>
            </a:r>
          </a:p>
        </p:txBody>
      </p:sp>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p:txBody>
          <a:bodyPr/>
          <a:lstStyle/>
          <a:p>
            <a:fld id="{D495E168-DA5E-4888-8D8A-92B118324C14}" type="slidenum">
              <a:rPr lang="ru-RU" smtClean="0"/>
              <a:pPr/>
              <a:t>4</a:t>
            </a:fld>
            <a:endParaRPr lang="ru-RU" dirty="0"/>
          </a:p>
        </p:txBody>
      </p:sp>
      <p:sp>
        <p:nvSpPr>
          <p:cNvPr id="7" name="TextBox 6">
            <a:extLst>
              <a:ext uri="{FF2B5EF4-FFF2-40B4-BE49-F238E27FC236}">
                <a16:creationId xmlns:a16="http://schemas.microsoft.com/office/drawing/2014/main" id="{BE067C5A-D1C3-1E29-F73F-9900B39B8D7C}"/>
              </a:ext>
            </a:extLst>
          </p:cNvPr>
          <p:cNvSpPr txBox="1"/>
          <p:nvPr/>
        </p:nvSpPr>
        <p:spPr>
          <a:xfrm>
            <a:off x="6455436" y="2216988"/>
            <a:ext cx="5167222" cy="338554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1400" dirty="0" err="1">
                <a:solidFill>
                  <a:schemeClr val="tx1">
                    <a:lumMod val="65000"/>
                    <a:lumOff val="35000"/>
                  </a:schemeClr>
                </a:solidFill>
              </a:rPr>
              <a:t>LightActiveDistance</a:t>
            </a:r>
            <a:r>
              <a:rPr lang="en-US" sz="1400" dirty="0">
                <a:solidFill>
                  <a:schemeClr val="tx1">
                    <a:lumMod val="65000"/>
                    <a:lumOff val="35000"/>
                  </a:schemeClr>
                </a:solidFill>
              </a:rPr>
              <a:t>         </a:t>
            </a:r>
          </a:p>
          <a:p>
            <a:pPr marL="285750" indent="-285750">
              <a:lnSpc>
                <a:spcPct val="200000"/>
              </a:lnSpc>
              <a:buFont typeface="Arial" panose="020B0604020202020204" pitchFamily="34" charset="0"/>
              <a:buChar char="•"/>
            </a:pPr>
            <a:r>
              <a:rPr lang="en-US" sz="1400" dirty="0" err="1">
                <a:solidFill>
                  <a:schemeClr val="tx1">
                    <a:lumMod val="65000"/>
                    <a:lumOff val="35000"/>
                  </a:schemeClr>
                </a:solidFill>
              </a:rPr>
              <a:t>SedentaryActiveDistance</a:t>
            </a:r>
            <a:r>
              <a:rPr lang="en-US" sz="1400" dirty="0">
                <a:solidFill>
                  <a:schemeClr val="tx1">
                    <a:lumMod val="65000"/>
                    <a:lumOff val="35000"/>
                  </a:schemeClr>
                </a:solidFill>
              </a:rPr>
              <a:t>     </a:t>
            </a:r>
          </a:p>
          <a:p>
            <a:pPr marL="285750" indent="-285750">
              <a:lnSpc>
                <a:spcPct val="200000"/>
              </a:lnSpc>
              <a:buFont typeface="Arial" panose="020B0604020202020204" pitchFamily="34" charset="0"/>
              <a:buChar char="•"/>
            </a:pPr>
            <a:r>
              <a:rPr lang="en-US" sz="1400" dirty="0" err="1">
                <a:solidFill>
                  <a:schemeClr val="tx1">
                    <a:lumMod val="65000"/>
                    <a:lumOff val="35000"/>
                  </a:schemeClr>
                </a:solidFill>
              </a:rPr>
              <a:t>VeryActiveMinutes</a:t>
            </a:r>
            <a:r>
              <a:rPr lang="en-US" sz="1400" dirty="0">
                <a:solidFill>
                  <a:schemeClr val="tx1">
                    <a:lumMod val="65000"/>
                    <a:lumOff val="35000"/>
                  </a:schemeClr>
                </a:solidFill>
              </a:rPr>
              <a:t>           </a:t>
            </a:r>
          </a:p>
          <a:p>
            <a:pPr marL="285750" indent="-285750">
              <a:lnSpc>
                <a:spcPct val="200000"/>
              </a:lnSpc>
              <a:buFont typeface="Arial" panose="020B0604020202020204" pitchFamily="34" charset="0"/>
              <a:buChar char="•"/>
            </a:pPr>
            <a:r>
              <a:rPr lang="en-US" sz="1400" dirty="0" err="1">
                <a:solidFill>
                  <a:schemeClr val="tx1">
                    <a:lumMod val="65000"/>
                    <a:lumOff val="35000"/>
                  </a:schemeClr>
                </a:solidFill>
              </a:rPr>
              <a:t>FairlyActiveMinutes</a:t>
            </a:r>
            <a:r>
              <a:rPr lang="en-US" sz="1400" dirty="0">
                <a:solidFill>
                  <a:schemeClr val="tx1">
                    <a:lumMod val="65000"/>
                    <a:lumOff val="35000"/>
                  </a:schemeClr>
                </a:solidFill>
              </a:rPr>
              <a:t>         </a:t>
            </a:r>
          </a:p>
          <a:p>
            <a:pPr marL="285750" indent="-285750">
              <a:lnSpc>
                <a:spcPct val="200000"/>
              </a:lnSpc>
              <a:buFont typeface="Arial" panose="020B0604020202020204" pitchFamily="34" charset="0"/>
              <a:buChar char="•"/>
            </a:pPr>
            <a:r>
              <a:rPr lang="en-US" sz="1400" dirty="0" err="1">
                <a:solidFill>
                  <a:schemeClr val="tx1">
                    <a:lumMod val="65000"/>
                    <a:lumOff val="35000"/>
                  </a:schemeClr>
                </a:solidFill>
              </a:rPr>
              <a:t>LightlyActiveMinutes</a:t>
            </a:r>
            <a:r>
              <a:rPr lang="en-US" sz="1400" dirty="0">
                <a:solidFill>
                  <a:schemeClr val="tx1">
                    <a:lumMod val="65000"/>
                    <a:lumOff val="35000"/>
                  </a:schemeClr>
                </a:solidFill>
              </a:rPr>
              <a:t>        </a:t>
            </a:r>
          </a:p>
          <a:p>
            <a:pPr marL="285750" indent="-285750">
              <a:lnSpc>
                <a:spcPct val="200000"/>
              </a:lnSpc>
              <a:buFont typeface="Arial" panose="020B0604020202020204" pitchFamily="34" charset="0"/>
              <a:buChar char="•"/>
            </a:pPr>
            <a:r>
              <a:rPr lang="en-US" sz="1400" dirty="0" err="1">
                <a:solidFill>
                  <a:schemeClr val="tx1">
                    <a:lumMod val="65000"/>
                    <a:lumOff val="35000"/>
                  </a:schemeClr>
                </a:solidFill>
              </a:rPr>
              <a:t>SedentaryMinutes</a:t>
            </a:r>
            <a:r>
              <a:rPr lang="en-US" sz="1400" dirty="0">
                <a:solidFill>
                  <a:schemeClr val="tx1">
                    <a:lumMod val="65000"/>
                    <a:lumOff val="35000"/>
                  </a:schemeClr>
                </a:solidFill>
              </a:rPr>
              <a:t>            </a:t>
            </a:r>
          </a:p>
          <a:p>
            <a:pPr marL="285750" indent="-285750">
              <a:lnSpc>
                <a:spcPct val="200000"/>
              </a:lnSpc>
              <a:buFont typeface="Arial" panose="020B0604020202020204" pitchFamily="34" charset="0"/>
              <a:buChar char="•"/>
            </a:pPr>
            <a:r>
              <a:rPr lang="en-US" sz="1400" dirty="0">
                <a:solidFill>
                  <a:schemeClr val="tx1">
                    <a:lumMod val="65000"/>
                    <a:lumOff val="35000"/>
                  </a:schemeClr>
                </a:solidFill>
              </a:rPr>
              <a:t>Calories </a:t>
            </a:r>
          </a:p>
          <a:p>
            <a:endParaRPr lang="en-IN" dirty="0"/>
          </a:p>
        </p:txBody>
      </p:sp>
    </p:spTree>
    <p:extLst>
      <p:ext uri="{BB962C8B-B14F-4D97-AF65-F5344CB8AC3E}">
        <p14:creationId xmlns:p14="http://schemas.microsoft.com/office/powerpoint/2010/main" val="2404242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9155-1F5E-4F48-B50E-F00D8FC535D9}"/>
              </a:ext>
            </a:extLst>
          </p:cNvPr>
          <p:cNvSpPr>
            <a:spLocks noGrp="1"/>
          </p:cNvSpPr>
          <p:nvPr>
            <p:ph type="title"/>
          </p:nvPr>
        </p:nvSpPr>
        <p:spPr/>
        <p:txBody>
          <a:bodyPr/>
          <a:lstStyle/>
          <a:p>
            <a:r>
              <a:rPr lang="en-US" dirty="0"/>
              <a:t>What is Solution ?</a:t>
            </a:r>
            <a:endParaRPr lang="ru-RU" dirty="0"/>
          </a:p>
        </p:txBody>
      </p:sp>
      <p:sp>
        <p:nvSpPr>
          <p:cNvPr id="17" name="Text Placeholder 16">
            <a:extLst>
              <a:ext uri="{FF2B5EF4-FFF2-40B4-BE49-F238E27FC236}">
                <a16:creationId xmlns:a16="http://schemas.microsoft.com/office/drawing/2014/main" id="{663B63A5-075F-4429-8F7A-8E50D3497170}"/>
              </a:ext>
            </a:extLst>
          </p:cNvPr>
          <p:cNvSpPr>
            <a:spLocks noGrp="1"/>
          </p:cNvSpPr>
          <p:nvPr>
            <p:ph type="body" sz="quarter" idx="21"/>
          </p:nvPr>
        </p:nvSpPr>
        <p:spPr>
          <a:xfrm>
            <a:off x="831850" y="1948525"/>
            <a:ext cx="9972508" cy="3753535"/>
          </a:xfrm>
        </p:spPr>
        <p:txBody>
          <a:bodyPr>
            <a:normAutofit lnSpcReduction="10000"/>
          </a:bodyPr>
          <a:lstStyle/>
          <a:p>
            <a:pPr>
              <a:buClr>
                <a:schemeClr val="tx1"/>
              </a:buClr>
            </a:pPr>
            <a:r>
              <a:rPr lang="en-US" dirty="0"/>
              <a:t>Detailed exploration of activity levels, heart rate, and sleep patterns from the smartwatch dataset.</a:t>
            </a:r>
          </a:p>
          <a:p>
            <a:pPr>
              <a:buClr>
                <a:schemeClr val="tx1"/>
              </a:buClr>
            </a:pPr>
            <a:r>
              <a:rPr lang="en-US" dirty="0"/>
              <a:t>Examination of daily calorie counts and activity minutes distribution across the 30 users.</a:t>
            </a:r>
          </a:p>
          <a:p>
            <a:pPr>
              <a:buClr>
                <a:schemeClr val="tx1"/>
              </a:buClr>
            </a:pPr>
            <a:r>
              <a:rPr lang="en-US" dirty="0"/>
              <a:t>Correlation analysis between daily calorie consumption and activity durations for insights.</a:t>
            </a:r>
          </a:p>
          <a:p>
            <a:pPr>
              <a:buClr>
                <a:schemeClr val="tx1"/>
              </a:buClr>
            </a:pPr>
            <a:r>
              <a:rPr lang="en-US" dirty="0"/>
              <a:t>Comparison of calorie expenditure trends based on varying activity preferences and smartwatch models.</a:t>
            </a:r>
          </a:p>
          <a:p>
            <a:pPr>
              <a:buClr>
                <a:schemeClr val="tx1"/>
              </a:buClr>
            </a:pPr>
            <a:r>
              <a:rPr lang="en-US" dirty="0"/>
              <a:t>Visual representations to communicate findings and recommendations for fitness monitoring and health improvement.</a:t>
            </a:r>
          </a:p>
          <a:p>
            <a:pPr marL="0" indent="0">
              <a:buNone/>
            </a:pPr>
            <a:r>
              <a:rPr lang="en-US" dirty="0"/>
              <a:t>Approach : </a:t>
            </a:r>
          </a:p>
          <a:p>
            <a:pPr>
              <a:buClr>
                <a:schemeClr val="tx1"/>
              </a:buClr>
              <a:buFont typeface="Wingdings" panose="05000000000000000000" pitchFamily="2" charset="2"/>
              <a:buChar char="Ø"/>
            </a:pPr>
            <a:r>
              <a:rPr lang="en-US" dirty="0"/>
              <a:t>Import Libraries </a:t>
            </a:r>
          </a:p>
          <a:p>
            <a:pPr>
              <a:buClr>
                <a:schemeClr val="tx1"/>
              </a:buClr>
              <a:buFont typeface="Wingdings" panose="05000000000000000000" pitchFamily="2" charset="2"/>
              <a:buChar char="Ø"/>
            </a:pPr>
            <a:r>
              <a:rPr lang="en-US" dirty="0"/>
              <a:t>Read Data (From CSV file)</a:t>
            </a:r>
          </a:p>
          <a:p>
            <a:pPr>
              <a:buClr>
                <a:schemeClr val="tx1"/>
              </a:buClr>
              <a:buFont typeface="Wingdings" panose="05000000000000000000" pitchFamily="2" charset="2"/>
              <a:buChar char="Ø"/>
            </a:pPr>
            <a:r>
              <a:rPr lang="en-US" dirty="0"/>
              <a:t>Preprocess the Data</a:t>
            </a:r>
          </a:p>
          <a:p>
            <a:pPr>
              <a:buClr>
                <a:schemeClr val="tx1"/>
              </a:buClr>
              <a:buFont typeface="Wingdings" panose="05000000000000000000" pitchFamily="2" charset="2"/>
              <a:buChar char="Ø"/>
            </a:pPr>
            <a:r>
              <a:rPr lang="en-US" dirty="0"/>
              <a:t>Check for Null Values</a:t>
            </a:r>
          </a:p>
          <a:p>
            <a:pPr>
              <a:buClr>
                <a:schemeClr val="tx1"/>
              </a:buClr>
              <a:buFont typeface="Wingdings" panose="05000000000000000000" pitchFamily="2" charset="2"/>
              <a:buChar char="Ø"/>
            </a:pPr>
            <a:r>
              <a:rPr lang="en-US" dirty="0"/>
              <a:t>Check descriptive statistics of the data set</a:t>
            </a:r>
          </a:p>
          <a:p>
            <a:pPr>
              <a:buClr>
                <a:schemeClr val="tx1"/>
              </a:buClr>
              <a:buFont typeface="Wingdings" panose="05000000000000000000" pitchFamily="2" charset="2"/>
              <a:buChar char="Ø"/>
            </a:pPr>
            <a:r>
              <a:rPr lang="en-US" dirty="0"/>
              <a:t>Analyze the Calories</a:t>
            </a:r>
          </a:p>
          <a:p>
            <a:pPr>
              <a:buClr>
                <a:schemeClr val="tx1"/>
              </a:buClr>
              <a:buFont typeface="Wingdings" panose="05000000000000000000" pitchFamily="2" charset="2"/>
              <a:buChar char="Ø"/>
            </a:pPr>
            <a:r>
              <a:rPr lang="en-US" dirty="0"/>
              <a:t>Relationship between Calories &amp; Total Steps</a:t>
            </a:r>
          </a:p>
          <a:p>
            <a:pPr>
              <a:buClr>
                <a:schemeClr val="tx1"/>
              </a:buClr>
              <a:buFont typeface="Wingdings" panose="05000000000000000000" pitchFamily="2" charset="2"/>
              <a:buChar char="Ø"/>
            </a:pPr>
            <a:r>
              <a:rPr lang="en-US" dirty="0"/>
              <a:t>Total Active Minutes</a:t>
            </a:r>
          </a:p>
          <a:p>
            <a:pPr>
              <a:buClr>
                <a:schemeClr val="tx1"/>
              </a:buClr>
              <a:buFont typeface="Wingdings" panose="05000000000000000000" pitchFamily="2" charset="2"/>
              <a:buChar char="Ø"/>
            </a:pPr>
            <a:r>
              <a:rPr lang="en-US" dirty="0"/>
              <a:t>Observations</a:t>
            </a:r>
          </a:p>
          <a:p>
            <a:pPr marL="0" indent="0">
              <a:buNone/>
            </a:pPr>
            <a:endParaRPr lang="en-US" dirty="0"/>
          </a:p>
        </p:txBody>
      </p:sp>
      <p:sp>
        <p:nvSpPr>
          <p:cNvPr id="5" name="Slide Number Placeholder 4">
            <a:extLst>
              <a:ext uri="{FF2B5EF4-FFF2-40B4-BE49-F238E27FC236}">
                <a16:creationId xmlns:a16="http://schemas.microsoft.com/office/drawing/2014/main" id="{CFEE48EC-430B-4D42-9565-527E52286C4D}"/>
              </a:ext>
            </a:extLst>
          </p:cNvPr>
          <p:cNvSpPr>
            <a:spLocks noGrp="1"/>
          </p:cNvSpPr>
          <p:nvPr>
            <p:ph type="sldNum" sz="quarter" idx="12"/>
          </p:nvPr>
        </p:nvSpPr>
        <p:spPr/>
        <p:txBody>
          <a:bodyPr/>
          <a:lstStyle/>
          <a:p>
            <a:fld id="{D495E168-DA5E-4888-8D8A-92B118324C14}" type="slidenum">
              <a:rPr lang="ru-RU" smtClean="0"/>
              <a:pPr/>
              <a:t>5</a:t>
            </a:fld>
            <a:endParaRPr lang="ru-RU" dirty="0"/>
          </a:p>
        </p:txBody>
      </p:sp>
    </p:spTree>
    <p:extLst>
      <p:ext uri="{BB962C8B-B14F-4D97-AF65-F5344CB8AC3E}">
        <p14:creationId xmlns:p14="http://schemas.microsoft.com/office/powerpoint/2010/main" val="3953500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9155-1F5E-4F48-B50E-F00D8FC535D9}"/>
              </a:ext>
            </a:extLst>
          </p:cNvPr>
          <p:cNvSpPr>
            <a:spLocks noGrp="1"/>
          </p:cNvSpPr>
          <p:nvPr>
            <p:ph type="title"/>
          </p:nvPr>
        </p:nvSpPr>
        <p:spPr/>
        <p:txBody>
          <a:bodyPr/>
          <a:lstStyle/>
          <a:p>
            <a:r>
              <a:rPr lang="en-US" dirty="0"/>
              <a:t>Result of Solution</a:t>
            </a:r>
            <a:endParaRPr lang="ru-RU" dirty="0"/>
          </a:p>
        </p:txBody>
      </p:sp>
      <p:sp>
        <p:nvSpPr>
          <p:cNvPr id="17" name="Text Placeholder 16">
            <a:extLst>
              <a:ext uri="{FF2B5EF4-FFF2-40B4-BE49-F238E27FC236}">
                <a16:creationId xmlns:a16="http://schemas.microsoft.com/office/drawing/2014/main" id="{663B63A5-075F-4429-8F7A-8E50D3497170}"/>
              </a:ext>
            </a:extLst>
          </p:cNvPr>
          <p:cNvSpPr>
            <a:spLocks noGrp="1"/>
          </p:cNvSpPr>
          <p:nvPr>
            <p:ph type="body" sz="quarter" idx="21"/>
          </p:nvPr>
        </p:nvSpPr>
        <p:spPr>
          <a:xfrm>
            <a:off x="831850" y="1948525"/>
            <a:ext cx="9972508" cy="3753535"/>
          </a:xfrm>
        </p:spPr>
        <p:txBody>
          <a:bodyPr>
            <a:normAutofit/>
          </a:bodyPr>
          <a:lstStyle/>
          <a:p>
            <a:pPr marL="0" indent="0">
              <a:buNone/>
            </a:pPr>
            <a:endParaRPr lang="en-US" dirty="0"/>
          </a:p>
        </p:txBody>
      </p:sp>
      <p:sp>
        <p:nvSpPr>
          <p:cNvPr id="5" name="Slide Number Placeholder 4">
            <a:extLst>
              <a:ext uri="{FF2B5EF4-FFF2-40B4-BE49-F238E27FC236}">
                <a16:creationId xmlns:a16="http://schemas.microsoft.com/office/drawing/2014/main" id="{CFEE48EC-430B-4D42-9565-527E52286C4D}"/>
              </a:ext>
            </a:extLst>
          </p:cNvPr>
          <p:cNvSpPr>
            <a:spLocks noGrp="1"/>
          </p:cNvSpPr>
          <p:nvPr>
            <p:ph type="sldNum" sz="quarter" idx="12"/>
          </p:nvPr>
        </p:nvSpPr>
        <p:spPr/>
        <p:txBody>
          <a:bodyPr/>
          <a:lstStyle/>
          <a:p>
            <a:fld id="{D495E168-DA5E-4888-8D8A-92B118324C14}" type="slidenum">
              <a:rPr lang="ru-RU" smtClean="0"/>
              <a:pPr/>
              <a:t>6</a:t>
            </a:fld>
            <a:endParaRPr lang="ru-RU" dirty="0"/>
          </a:p>
        </p:txBody>
      </p:sp>
    </p:spTree>
    <p:extLst>
      <p:ext uri="{BB962C8B-B14F-4D97-AF65-F5344CB8AC3E}">
        <p14:creationId xmlns:p14="http://schemas.microsoft.com/office/powerpoint/2010/main" val="883821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9155-1F5E-4F48-B50E-F00D8FC535D9}"/>
              </a:ext>
            </a:extLst>
          </p:cNvPr>
          <p:cNvSpPr>
            <a:spLocks noGrp="1"/>
          </p:cNvSpPr>
          <p:nvPr>
            <p:ph type="title"/>
          </p:nvPr>
        </p:nvSpPr>
        <p:spPr/>
        <p:txBody>
          <a:bodyPr/>
          <a:lstStyle/>
          <a:p>
            <a:r>
              <a:rPr lang="en-US" dirty="0"/>
              <a:t>Conclusion</a:t>
            </a:r>
            <a:endParaRPr lang="ru-RU" dirty="0"/>
          </a:p>
        </p:txBody>
      </p:sp>
      <p:sp>
        <p:nvSpPr>
          <p:cNvPr id="17" name="Text Placeholder 16">
            <a:extLst>
              <a:ext uri="{FF2B5EF4-FFF2-40B4-BE49-F238E27FC236}">
                <a16:creationId xmlns:a16="http://schemas.microsoft.com/office/drawing/2014/main" id="{663B63A5-075F-4429-8F7A-8E50D3497170}"/>
              </a:ext>
            </a:extLst>
          </p:cNvPr>
          <p:cNvSpPr>
            <a:spLocks noGrp="1"/>
          </p:cNvSpPr>
          <p:nvPr>
            <p:ph type="body" sz="quarter" idx="21"/>
          </p:nvPr>
        </p:nvSpPr>
        <p:spPr>
          <a:xfrm>
            <a:off x="831850" y="1948525"/>
            <a:ext cx="9972508" cy="3753535"/>
          </a:xfrm>
        </p:spPr>
        <p:txBody>
          <a:bodyPr>
            <a:normAutofit/>
          </a:bodyPr>
          <a:lstStyle/>
          <a:p>
            <a:pPr marL="0" indent="0">
              <a:buNone/>
            </a:pPr>
            <a:endParaRPr lang="en-US" dirty="0"/>
          </a:p>
        </p:txBody>
      </p:sp>
      <p:sp>
        <p:nvSpPr>
          <p:cNvPr id="5" name="Slide Number Placeholder 4">
            <a:extLst>
              <a:ext uri="{FF2B5EF4-FFF2-40B4-BE49-F238E27FC236}">
                <a16:creationId xmlns:a16="http://schemas.microsoft.com/office/drawing/2014/main" id="{CFEE48EC-430B-4D42-9565-527E52286C4D}"/>
              </a:ext>
            </a:extLst>
          </p:cNvPr>
          <p:cNvSpPr>
            <a:spLocks noGrp="1"/>
          </p:cNvSpPr>
          <p:nvPr>
            <p:ph type="sldNum" sz="quarter" idx="12"/>
          </p:nvPr>
        </p:nvSpPr>
        <p:spPr/>
        <p:txBody>
          <a:bodyPr/>
          <a:lstStyle/>
          <a:p>
            <a:fld id="{D495E168-DA5E-4888-8D8A-92B118324C14}" type="slidenum">
              <a:rPr lang="ru-RU" smtClean="0"/>
              <a:pPr/>
              <a:t>7</a:t>
            </a:fld>
            <a:endParaRPr lang="ru-RU" dirty="0"/>
          </a:p>
        </p:txBody>
      </p:sp>
    </p:spTree>
    <p:extLst>
      <p:ext uri="{BB962C8B-B14F-4D97-AF65-F5344CB8AC3E}">
        <p14:creationId xmlns:p14="http://schemas.microsoft.com/office/powerpoint/2010/main" val="2321420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9155-1F5E-4F48-B50E-F00D8FC535D9}"/>
              </a:ext>
            </a:extLst>
          </p:cNvPr>
          <p:cNvSpPr>
            <a:spLocks noGrp="1"/>
          </p:cNvSpPr>
          <p:nvPr>
            <p:ph type="title"/>
          </p:nvPr>
        </p:nvSpPr>
        <p:spPr/>
        <p:txBody>
          <a:bodyPr/>
          <a:lstStyle/>
          <a:p>
            <a:r>
              <a:rPr lang="en-US" dirty="0"/>
              <a:t>Code</a:t>
            </a:r>
            <a:endParaRPr lang="ru-RU" dirty="0"/>
          </a:p>
        </p:txBody>
      </p:sp>
      <p:sp>
        <p:nvSpPr>
          <p:cNvPr id="17" name="Text Placeholder 16">
            <a:extLst>
              <a:ext uri="{FF2B5EF4-FFF2-40B4-BE49-F238E27FC236}">
                <a16:creationId xmlns:a16="http://schemas.microsoft.com/office/drawing/2014/main" id="{663B63A5-075F-4429-8F7A-8E50D3497170}"/>
              </a:ext>
            </a:extLst>
          </p:cNvPr>
          <p:cNvSpPr>
            <a:spLocks noGrp="1"/>
          </p:cNvSpPr>
          <p:nvPr>
            <p:ph type="body" sz="quarter" idx="21"/>
          </p:nvPr>
        </p:nvSpPr>
        <p:spPr>
          <a:xfrm>
            <a:off x="831850" y="1948525"/>
            <a:ext cx="9972508" cy="3753535"/>
          </a:xfrm>
        </p:spPr>
        <p:txBody>
          <a:bodyPr>
            <a:normAutofit/>
          </a:bodyPr>
          <a:lstStyle/>
          <a:p>
            <a:pPr marL="0" indent="0">
              <a:buNone/>
            </a:pPr>
            <a:endParaRPr lang="en-US" dirty="0"/>
          </a:p>
        </p:txBody>
      </p:sp>
      <p:sp>
        <p:nvSpPr>
          <p:cNvPr id="5" name="Slide Number Placeholder 4">
            <a:extLst>
              <a:ext uri="{FF2B5EF4-FFF2-40B4-BE49-F238E27FC236}">
                <a16:creationId xmlns:a16="http://schemas.microsoft.com/office/drawing/2014/main" id="{CFEE48EC-430B-4D42-9565-527E52286C4D}"/>
              </a:ext>
            </a:extLst>
          </p:cNvPr>
          <p:cNvSpPr>
            <a:spLocks noGrp="1"/>
          </p:cNvSpPr>
          <p:nvPr>
            <p:ph type="sldNum" sz="quarter" idx="12"/>
          </p:nvPr>
        </p:nvSpPr>
        <p:spPr/>
        <p:txBody>
          <a:bodyPr/>
          <a:lstStyle/>
          <a:p>
            <a:fld id="{D495E168-DA5E-4888-8D8A-92B118324C14}" type="slidenum">
              <a:rPr lang="ru-RU" smtClean="0"/>
              <a:pPr/>
              <a:t>8</a:t>
            </a:fld>
            <a:endParaRPr lang="ru-RU" dirty="0"/>
          </a:p>
        </p:txBody>
      </p:sp>
    </p:spTree>
    <p:extLst>
      <p:ext uri="{BB962C8B-B14F-4D97-AF65-F5344CB8AC3E}">
        <p14:creationId xmlns:p14="http://schemas.microsoft.com/office/powerpoint/2010/main" val="2610675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dia Placeholder 1" descr="Video">
            <a:extLst>
              <a:ext uri="{FF2B5EF4-FFF2-40B4-BE49-F238E27FC236}">
                <a16:creationId xmlns:a16="http://schemas.microsoft.com/office/drawing/2014/main" id="{531D7866-D98C-4600-BEC4-FCE6295FAD25}"/>
              </a:ext>
            </a:extLst>
          </p:cNvPr>
          <p:cNvSpPr>
            <a:spLocks noGrp="1"/>
          </p:cNvSpPr>
          <p:nvPr>
            <p:ph type="media" sz="quarter" idx="17"/>
          </p:nvPr>
        </p:nvSpPr>
        <p:spPr/>
        <p:txBody>
          <a:bodyPr/>
          <a:lstStyle/>
          <a:p>
            <a:endParaRPr lang="en-IN"/>
          </a:p>
        </p:txBody>
      </p:sp>
      <p:sp>
        <p:nvSpPr>
          <p:cNvPr id="5" name="Title 4">
            <a:extLst>
              <a:ext uri="{FF2B5EF4-FFF2-40B4-BE49-F238E27FC236}">
                <a16:creationId xmlns:a16="http://schemas.microsoft.com/office/drawing/2014/main" id="{3A483267-D13E-45C6-895A-743DA26910A7}"/>
              </a:ext>
            </a:extLst>
          </p:cNvPr>
          <p:cNvSpPr>
            <a:spLocks noGrp="1"/>
          </p:cNvSpPr>
          <p:nvPr>
            <p:ph type="title"/>
          </p:nvPr>
        </p:nvSpPr>
        <p:spPr/>
        <p:txBody>
          <a:bodyPr>
            <a:normAutofit/>
          </a:bodyPr>
          <a:lstStyle/>
          <a:p>
            <a:r>
              <a:rPr lang="en-US" dirty="0"/>
              <a:t>Lorem ipsum dolor sit amet, consectetuer adipiscing elit. Maecenas porttitor congue massa</a:t>
            </a:r>
            <a:endParaRPr lang="ru-RU" dirty="0"/>
          </a:p>
        </p:txBody>
      </p:sp>
      <p:sp>
        <p:nvSpPr>
          <p:cNvPr id="3" name="Footer Placeholder 2">
            <a:extLst>
              <a:ext uri="{FF2B5EF4-FFF2-40B4-BE49-F238E27FC236}">
                <a16:creationId xmlns:a16="http://schemas.microsoft.com/office/drawing/2014/main" id="{EA45DB45-A744-4939-A7FE-863B69ECEA97}"/>
              </a:ext>
            </a:extLst>
          </p:cNvPr>
          <p:cNvSpPr>
            <a:spLocks noGrp="1"/>
          </p:cNvSpPr>
          <p:nvPr>
            <p:ph type="ftr" sz="quarter" idx="11"/>
          </p:nvPr>
        </p:nvSpPr>
        <p:spPr/>
        <p:txBody>
          <a:bodyPr/>
          <a:lstStyle/>
          <a:p>
            <a:r>
              <a:rPr lang="en-US" dirty="0"/>
              <a:t>ADD A FOOTER</a:t>
            </a:r>
            <a:endParaRPr lang="ru-RU" dirty="0"/>
          </a:p>
        </p:txBody>
      </p:sp>
      <p:sp>
        <p:nvSpPr>
          <p:cNvPr id="4" name="Slide Number Placeholder 3">
            <a:extLst>
              <a:ext uri="{FF2B5EF4-FFF2-40B4-BE49-F238E27FC236}">
                <a16:creationId xmlns:a16="http://schemas.microsoft.com/office/drawing/2014/main" id="{CAEDD93A-2AFF-4DF7-87EA-7C7F419AC314}"/>
              </a:ext>
            </a:extLst>
          </p:cNvPr>
          <p:cNvSpPr>
            <a:spLocks noGrp="1"/>
          </p:cNvSpPr>
          <p:nvPr>
            <p:ph type="sldNum" sz="quarter" idx="12"/>
          </p:nvPr>
        </p:nvSpPr>
        <p:spPr/>
        <p:txBody>
          <a:bodyPr/>
          <a:lstStyle/>
          <a:p>
            <a:fld id="{D495E168-DA5E-4888-8D8A-92B118324C14}" type="slidenum">
              <a:rPr lang="ru-RU" smtClean="0"/>
              <a:t>9</a:t>
            </a:fld>
            <a:endParaRPr lang="ru-RU" dirty="0"/>
          </a:p>
        </p:txBody>
      </p:sp>
    </p:spTree>
    <p:extLst>
      <p:ext uri="{BB962C8B-B14F-4D97-AF65-F5344CB8AC3E}">
        <p14:creationId xmlns:p14="http://schemas.microsoft.com/office/powerpoint/2010/main" val="1855796050"/>
      </p:ext>
    </p:extLst>
  </p:cSld>
  <p:clrMapOvr>
    <a:masterClrMapping/>
  </p:clrMapOvr>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Fun_MO - v6" id="{A0D08BF4-A6B2-4810-A990-861B25D0A27E}" vid="{9CA1A813-01EE-4EED-9E0D-BBBA258A4E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393BED-762D-4FA3-96CF-866F426A04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2024DF7-0783-4549-86B7-A48B29FBA9C2}">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750F309C-DE10-4641-9043-BB7E781AC4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Fun vacation presentation</Template>
  <TotalTime>287</TotalTime>
  <Words>349</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Century Gothic (Headings)</vt:lpstr>
      <vt:lpstr>Wingdings</vt:lpstr>
      <vt:lpstr>Office Theme</vt:lpstr>
      <vt:lpstr> SmartWatch Data Analysis </vt:lpstr>
      <vt:lpstr>Problem Statement</vt:lpstr>
      <vt:lpstr>Key-Objectives</vt:lpstr>
      <vt:lpstr>Dataset</vt:lpstr>
      <vt:lpstr>What is Solution ?</vt:lpstr>
      <vt:lpstr>Result of Solution</vt:lpstr>
      <vt:lpstr>Conclusion</vt:lpstr>
      <vt:lpstr>Code</vt:lpstr>
      <vt:lpstr>Lorem ipsum dolor sit amet, consectetuer adipiscing elit. Maecenas porttitor congue massa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SmartWatch Data Analysis </dc:title>
  <dc:creator>Subham Jena</dc:creator>
  <cp:lastModifiedBy>Subham Jena</cp:lastModifiedBy>
  <cp:revision>1</cp:revision>
  <dcterms:created xsi:type="dcterms:W3CDTF">2024-03-27T03:10:39Z</dcterms:created>
  <dcterms:modified xsi:type="dcterms:W3CDTF">2024-03-27T07:58:34Z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