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9" r:id="rId5"/>
    <p:sldMasterId id="2147483689" r:id="rId6"/>
    <p:sldMasterId id="2147483709" r:id="rId7"/>
    <p:sldMasterId id="2147483729" r:id="rId8"/>
  </p:sldMasterIdLst>
  <p:notesMasterIdLst>
    <p:notesMasterId r:id="rId23"/>
  </p:notesMasterIdLst>
  <p:handoutMasterIdLst>
    <p:handoutMasterId r:id="rId24"/>
  </p:handoutMasterIdLst>
  <p:sldIdLst>
    <p:sldId id="266" r:id="rId9"/>
    <p:sldId id="257" r:id="rId10"/>
    <p:sldId id="258" r:id="rId11"/>
    <p:sldId id="273" r:id="rId12"/>
    <p:sldId id="259" r:id="rId13"/>
    <p:sldId id="274" r:id="rId14"/>
    <p:sldId id="281" r:id="rId15"/>
    <p:sldId id="283" r:id="rId16"/>
    <p:sldId id="284" r:id="rId17"/>
    <p:sldId id="285" r:id="rId18"/>
    <p:sldId id="286" r:id="rId19"/>
    <p:sldId id="275" r:id="rId20"/>
    <p:sldId id="294" r:id="rId21"/>
    <p:sldId id="269"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35" userDrawn="1">
          <p15:clr>
            <a:srgbClr val="A4A3A4"/>
          </p15:clr>
        </p15:guide>
        <p15:guide id="6" orient="horz" pos="20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varScale="1">
        <p:scale>
          <a:sx n="89" d="100"/>
          <a:sy n="89" d="100"/>
        </p:scale>
        <p:origin x="466" y="72"/>
      </p:cViewPr>
      <p:guideLst>
        <p:guide pos="3835"/>
        <p:guide orient="horz" pos="2094"/>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08.04.2024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08.04.2024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1" fmla="*/ 6948025 w 7577047"/>
              <a:gd name="connsiteY0-2" fmla="*/ 0 h 5949573"/>
              <a:gd name="connsiteX1-3" fmla="*/ 7577047 w 7577047"/>
              <a:gd name="connsiteY1-4" fmla="*/ 11837 h 5949573"/>
              <a:gd name="connsiteX2-5" fmla="*/ 6304235 w 7577047"/>
              <a:gd name="connsiteY2-6" fmla="*/ 638503 h 5949573"/>
              <a:gd name="connsiteX3-7" fmla="*/ 6159164 w 7577047"/>
              <a:gd name="connsiteY3-8" fmla="*/ 903382 h 5949573"/>
              <a:gd name="connsiteX4-9" fmla="*/ 6161282 w 7577047"/>
              <a:gd name="connsiteY4-10" fmla="*/ 909843 h 5949573"/>
              <a:gd name="connsiteX5-11" fmla="*/ 6459895 w 7577047"/>
              <a:gd name="connsiteY5-12" fmla="*/ 956143 h 5949573"/>
              <a:gd name="connsiteX6-13" fmla="*/ 7577047 w 7577047"/>
              <a:gd name="connsiteY6-14" fmla="*/ 407003 h 5949573"/>
              <a:gd name="connsiteX7-15" fmla="*/ 7577047 w 7577047"/>
              <a:gd name="connsiteY7-16" fmla="*/ 3261454 h 5949573"/>
              <a:gd name="connsiteX8-17" fmla="*/ 2564157 w 7577047"/>
              <a:gd name="connsiteY8-18" fmla="*/ 5735814 h 5949573"/>
              <a:gd name="connsiteX9-19" fmla="*/ 233491 w 7577047"/>
              <a:gd name="connsiteY9-20" fmla="*/ 4944407 h 5949573"/>
              <a:gd name="connsiteX10-21" fmla="*/ 213372 w 7577047"/>
              <a:gd name="connsiteY10-22" fmla="*/ 4903490 h 5949573"/>
              <a:gd name="connsiteX11-23" fmla="*/ 1004379 w 7577047"/>
              <a:gd name="connsiteY11-24" fmla="*/ 2571260 h 5949573"/>
              <a:gd name="connsiteX12-25" fmla="*/ 2132121 w 7577047"/>
              <a:gd name="connsiteY12-26" fmla="*/ 2014584 h 5949573"/>
              <a:gd name="connsiteX13-27" fmla="*/ 2176595 w 7577047"/>
              <a:gd name="connsiteY13-28" fmla="*/ 2049039 h 5949573"/>
              <a:gd name="connsiteX14-29" fmla="*/ 2467796 w 7577047"/>
              <a:gd name="connsiteY14-30" fmla="*/ 2139486 h 5949573"/>
              <a:gd name="connsiteX15-31" fmla="*/ 2781234 w 7577047"/>
              <a:gd name="connsiteY15-32" fmla="*/ 2058730 h 5949573"/>
              <a:gd name="connsiteX16" fmla="*/ 6948025 w 7577047"/>
              <a:gd name="connsiteY16" fmla="*/ 0 h 5949573"/>
              <a:gd name="connsiteX0-33" fmla="*/ 6948025 w 7580006"/>
              <a:gd name="connsiteY0-34" fmla="*/ 0 h 5949573"/>
              <a:gd name="connsiteX1-35" fmla="*/ 7580006 w 7580006"/>
              <a:gd name="connsiteY1-36" fmla="*/ 0 h 5949573"/>
              <a:gd name="connsiteX2-37" fmla="*/ 6304235 w 7580006"/>
              <a:gd name="connsiteY2-38" fmla="*/ 638503 h 5949573"/>
              <a:gd name="connsiteX3-39" fmla="*/ 6159164 w 7580006"/>
              <a:gd name="connsiteY3-40" fmla="*/ 903382 h 5949573"/>
              <a:gd name="connsiteX4-41" fmla="*/ 6161282 w 7580006"/>
              <a:gd name="connsiteY4-42" fmla="*/ 909843 h 5949573"/>
              <a:gd name="connsiteX5-43" fmla="*/ 6459895 w 7580006"/>
              <a:gd name="connsiteY5-44" fmla="*/ 956143 h 5949573"/>
              <a:gd name="connsiteX6-45" fmla="*/ 7577047 w 7580006"/>
              <a:gd name="connsiteY6-46" fmla="*/ 407003 h 5949573"/>
              <a:gd name="connsiteX7-47" fmla="*/ 7577047 w 7580006"/>
              <a:gd name="connsiteY7-48" fmla="*/ 3261454 h 5949573"/>
              <a:gd name="connsiteX8-49" fmla="*/ 2564157 w 7580006"/>
              <a:gd name="connsiteY8-50" fmla="*/ 5735814 h 5949573"/>
              <a:gd name="connsiteX9-51" fmla="*/ 233491 w 7580006"/>
              <a:gd name="connsiteY9-52" fmla="*/ 4944407 h 5949573"/>
              <a:gd name="connsiteX10-53" fmla="*/ 213372 w 7580006"/>
              <a:gd name="connsiteY10-54" fmla="*/ 4903490 h 5949573"/>
              <a:gd name="connsiteX11-55" fmla="*/ 1004379 w 7580006"/>
              <a:gd name="connsiteY11-56" fmla="*/ 2571260 h 5949573"/>
              <a:gd name="connsiteX12-57" fmla="*/ 2132121 w 7580006"/>
              <a:gd name="connsiteY12-58" fmla="*/ 2014584 h 5949573"/>
              <a:gd name="connsiteX13-59" fmla="*/ 2176595 w 7580006"/>
              <a:gd name="connsiteY13-60" fmla="*/ 2049039 h 5949573"/>
              <a:gd name="connsiteX14-61" fmla="*/ 2467796 w 7580006"/>
              <a:gd name="connsiteY14-62" fmla="*/ 2139486 h 5949573"/>
              <a:gd name="connsiteX15-63" fmla="*/ 2781234 w 7580006"/>
              <a:gd name="connsiteY15-64" fmla="*/ 2058730 h 5949573"/>
              <a:gd name="connsiteX16-65" fmla="*/ 6948025 w 7580006"/>
              <a:gd name="connsiteY16-66" fmla="*/ 0 h 5949573"/>
              <a:gd name="connsiteX0-67" fmla="*/ 6948025 w 7585924"/>
              <a:gd name="connsiteY0-68" fmla="*/ 0 h 5949573"/>
              <a:gd name="connsiteX1-69" fmla="*/ 7585924 w 7585924"/>
              <a:gd name="connsiteY1-70" fmla="*/ 0 h 5949573"/>
              <a:gd name="connsiteX2-71" fmla="*/ 6304235 w 7585924"/>
              <a:gd name="connsiteY2-72" fmla="*/ 638503 h 5949573"/>
              <a:gd name="connsiteX3-73" fmla="*/ 6159164 w 7585924"/>
              <a:gd name="connsiteY3-74" fmla="*/ 903382 h 5949573"/>
              <a:gd name="connsiteX4-75" fmla="*/ 6161282 w 7585924"/>
              <a:gd name="connsiteY4-76" fmla="*/ 909843 h 5949573"/>
              <a:gd name="connsiteX5-77" fmla="*/ 6459895 w 7585924"/>
              <a:gd name="connsiteY5-78" fmla="*/ 956143 h 5949573"/>
              <a:gd name="connsiteX6-79" fmla="*/ 7577047 w 7585924"/>
              <a:gd name="connsiteY6-80" fmla="*/ 407003 h 5949573"/>
              <a:gd name="connsiteX7-81" fmla="*/ 7577047 w 7585924"/>
              <a:gd name="connsiteY7-82" fmla="*/ 3261454 h 5949573"/>
              <a:gd name="connsiteX8-83" fmla="*/ 2564157 w 7585924"/>
              <a:gd name="connsiteY8-84" fmla="*/ 5735814 h 5949573"/>
              <a:gd name="connsiteX9-85" fmla="*/ 233491 w 7585924"/>
              <a:gd name="connsiteY9-86" fmla="*/ 4944407 h 5949573"/>
              <a:gd name="connsiteX10-87" fmla="*/ 213372 w 7585924"/>
              <a:gd name="connsiteY10-88" fmla="*/ 4903490 h 5949573"/>
              <a:gd name="connsiteX11-89" fmla="*/ 1004379 w 7585924"/>
              <a:gd name="connsiteY11-90" fmla="*/ 2571260 h 5949573"/>
              <a:gd name="connsiteX12-91" fmla="*/ 2132121 w 7585924"/>
              <a:gd name="connsiteY12-92" fmla="*/ 2014584 h 5949573"/>
              <a:gd name="connsiteX13-93" fmla="*/ 2176595 w 7585924"/>
              <a:gd name="connsiteY13-94" fmla="*/ 2049039 h 5949573"/>
              <a:gd name="connsiteX14-95" fmla="*/ 2467796 w 7585924"/>
              <a:gd name="connsiteY14-96" fmla="*/ 2139486 h 5949573"/>
              <a:gd name="connsiteX15-97" fmla="*/ 2781234 w 7585924"/>
              <a:gd name="connsiteY15-98" fmla="*/ 2058730 h 5949573"/>
              <a:gd name="connsiteX16-99" fmla="*/ 6948025 w 7585924"/>
              <a:gd name="connsiteY16-100" fmla="*/ 0 h 59495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11" name="Slide Number Placeholder 10"/>
          <p:cNvSpPr>
            <a:spLocks noGrp="1"/>
          </p:cNvSpPr>
          <p:nvPr>
            <p:ph type="sldNum" sz="quarter" idx="12"/>
          </p:nvPr>
        </p:nvSpPr>
        <p:spPr/>
        <p:txBody>
          <a:bodyPr/>
          <a:lstStyle/>
          <a:p>
            <a:fld id="{D495E168-DA5E-4888-8D8A-92B118324C14}" type="slidenum">
              <a:rPr lang="ru-RU" smtClean="0"/>
              <a:t>‹#›</a:t>
            </a:fld>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p:cNvSpPr>
            <a:spLocks noGrp="1"/>
          </p:cNvSpPr>
          <p:nvPr>
            <p:ph type="title"/>
          </p:nvPr>
        </p:nvSpPr>
        <p:spPr>
          <a:xfrm>
            <a:off x="838200" y="365126"/>
            <a:ext cx="9050518" cy="945498"/>
          </a:xfrm>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1" fmla="*/ 6948025 w 7577047"/>
              <a:gd name="connsiteY0-2" fmla="*/ 0 h 5949573"/>
              <a:gd name="connsiteX1-3" fmla="*/ 7577047 w 7577047"/>
              <a:gd name="connsiteY1-4" fmla="*/ 11837 h 5949573"/>
              <a:gd name="connsiteX2-5" fmla="*/ 6304235 w 7577047"/>
              <a:gd name="connsiteY2-6" fmla="*/ 638503 h 5949573"/>
              <a:gd name="connsiteX3-7" fmla="*/ 6159164 w 7577047"/>
              <a:gd name="connsiteY3-8" fmla="*/ 903382 h 5949573"/>
              <a:gd name="connsiteX4-9" fmla="*/ 6161282 w 7577047"/>
              <a:gd name="connsiteY4-10" fmla="*/ 909843 h 5949573"/>
              <a:gd name="connsiteX5-11" fmla="*/ 6459895 w 7577047"/>
              <a:gd name="connsiteY5-12" fmla="*/ 956143 h 5949573"/>
              <a:gd name="connsiteX6-13" fmla="*/ 7577047 w 7577047"/>
              <a:gd name="connsiteY6-14" fmla="*/ 407003 h 5949573"/>
              <a:gd name="connsiteX7-15" fmla="*/ 7577047 w 7577047"/>
              <a:gd name="connsiteY7-16" fmla="*/ 3261454 h 5949573"/>
              <a:gd name="connsiteX8-17" fmla="*/ 2564157 w 7577047"/>
              <a:gd name="connsiteY8-18" fmla="*/ 5735814 h 5949573"/>
              <a:gd name="connsiteX9-19" fmla="*/ 233491 w 7577047"/>
              <a:gd name="connsiteY9-20" fmla="*/ 4944407 h 5949573"/>
              <a:gd name="connsiteX10-21" fmla="*/ 213372 w 7577047"/>
              <a:gd name="connsiteY10-22" fmla="*/ 4903490 h 5949573"/>
              <a:gd name="connsiteX11-23" fmla="*/ 1004379 w 7577047"/>
              <a:gd name="connsiteY11-24" fmla="*/ 2571260 h 5949573"/>
              <a:gd name="connsiteX12-25" fmla="*/ 2132121 w 7577047"/>
              <a:gd name="connsiteY12-26" fmla="*/ 2014584 h 5949573"/>
              <a:gd name="connsiteX13-27" fmla="*/ 2176595 w 7577047"/>
              <a:gd name="connsiteY13-28" fmla="*/ 2049039 h 5949573"/>
              <a:gd name="connsiteX14-29" fmla="*/ 2467796 w 7577047"/>
              <a:gd name="connsiteY14-30" fmla="*/ 2139486 h 5949573"/>
              <a:gd name="connsiteX15-31" fmla="*/ 2781234 w 7577047"/>
              <a:gd name="connsiteY15-32" fmla="*/ 2058730 h 5949573"/>
              <a:gd name="connsiteX16" fmla="*/ 6948025 w 7577047"/>
              <a:gd name="connsiteY16" fmla="*/ 0 h 5949573"/>
              <a:gd name="connsiteX0-33" fmla="*/ 6948025 w 7580006"/>
              <a:gd name="connsiteY0-34" fmla="*/ 0 h 5949573"/>
              <a:gd name="connsiteX1-35" fmla="*/ 7580006 w 7580006"/>
              <a:gd name="connsiteY1-36" fmla="*/ 0 h 5949573"/>
              <a:gd name="connsiteX2-37" fmla="*/ 6304235 w 7580006"/>
              <a:gd name="connsiteY2-38" fmla="*/ 638503 h 5949573"/>
              <a:gd name="connsiteX3-39" fmla="*/ 6159164 w 7580006"/>
              <a:gd name="connsiteY3-40" fmla="*/ 903382 h 5949573"/>
              <a:gd name="connsiteX4-41" fmla="*/ 6161282 w 7580006"/>
              <a:gd name="connsiteY4-42" fmla="*/ 909843 h 5949573"/>
              <a:gd name="connsiteX5-43" fmla="*/ 6459895 w 7580006"/>
              <a:gd name="connsiteY5-44" fmla="*/ 956143 h 5949573"/>
              <a:gd name="connsiteX6-45" fmla="*/ 7577047 w 7580006"/>
              <a:gd name="connsiteY6-46" fmla="*/ 407003 h 5949573"/>
              <a:gd name="connsiteX7-47" fmla="*/ 7577047 w 7580006"/>
              <a:gd name="connsiteY7-48" fmla="*/ 3261454 h 5949573"/>
              <a:gd name="connsiteX8-49" fmla="*/ 2564157 w 7580006"/>
              <a:gd name="connsiteY8-50" fmla="*/ 5735814 h 5949573"/>
              <a:gd name="connsiteX9-51" fmla="*/ 233491 w 7580006"/>
              <a:gd name="connsiteY9-52" fmla="*/ 4944407 h 5949573"/>
              <a:gd name="connsiteX10-53" fmla="*/ 213372 w 7580006"/>
              <a:gd name="connsiteY10-54" fmla="*/ 4903490 h 5949573"/>
              <a:gd name="connsiteX11-55" fmla="*/ 1004379 w 7580006"/>
              <a:gd name="connsiteY11-56" fmla="*/ 2571260 h 5949573"/>
              <a:gd name="connsiteX12-57" fmla="*/ 2132121 w 7580006"/>
              <a:gd name="connsiteY12-58" fmla="*/ 2014584 h 5949573"/>
              <a:gd name="connsiteX13-59" fmla="*/ 2176595 w 7580006"/>
              <a:gd name="connsiteY13-60" fmla="*/ 2049039 h 5949573"/>
              <a:gd name="connsiteX14-61" fmla="*/ 2467796 w 7580006"/>
              <a:gd name="connsiteY14-62" fmla="*/ 2139486 h 5949573"/>
              <a:gd name="connsiteX15-63" fmla="*/ 2781234 w 7580006"/>
              <a:gd name="connsiteY15-64" fmla="*/ 2058730 h 5949573"/>
              <a:gd name="connsiteX16-65" fmla="*/ 6948025 w 7580006"/>
              <a:gd name="connsiteY16-66" fmla="*/ 0 h 5949573"/>
              <a:gd name="connsiteX0-67" fmla="*/ 6948025 w 7585924"/>
              <a:gd name="connsiteY0-68" fmla="*/ 0 h 5949573"/>
              <a:gd name="connsiteX1-69" fmla="*/ 7585924 w 7585924"/>
              <a:gd name="connsiteY1-70" fmla="*/ 0 h 5949573"/>
              <a:gd name="connsiteX2-71" fmla="*/ 6304235 w 7585924"/>
              <a:gd name="connsiteY2-72" fmla="*/ 638503 h 5949573"/>
              <a:gd name="connsiteX3-73" fmla="*/ 6159164 w 7585924"/>
              <a:gd name="connsiteY3-74" fmla="*/ 903382 h 5949573"/>
              <a:gd name="connsiteX4-75" fmla="*/ 6161282 w 7585924"/>
              <a:gd name="connsiteY4-76" fmla="*/ 909843 h 5949573"/>
              <a:gd name="connsiteX5-77" fmla="*/ 6459895 w 7585924"/>
              <a:gd name="connsiteY5-78" fmla="*/ 956143 h 5949573"/>
              <a:gd name="connsiteX6-79" fmla="*/ 7577047 w 7585924"/>
              <a:gd name="connsiteY6-80" fmla="*/ 407003 h 5949573"/>
              <a:gd name="connsiteX7-81" fmla="*/ 7577047 w 7585924"/>
              <a:gd name="connsiteY7-82" fmla="*/ 3261454 h 5949573"/>
              <a:gd name="connsiteX8-83" fmla="*/ 2564157 w 7585924"/>
              <a:gd name="connsiteY8-84" fmla="*/ 5735814 h 5949573"/>
              <a:gd name="connsiteX9-85" fmla="*/ 233491 w 7585924"/>
              <a:gd name="connsiteY9-86" fmla="*/ 4944407 h 5949573"/>
              <a:gd name="connsiteX10-87" fmla="*/ 213372 w 7585924"/>
              <a:gd name="connsiteY10-88" fmla="*/ 4903490 h 5949573"/>
              <a:gd name="connsiteX11-89" fmla="*/ 1004379 w 7585924"/>
              <a:gd name="connsiteY11-90" fmla="*/ 2571260 h 5949573"/>
              <a:gd name="connsiteX12-91" fmla="*/ 2132121 w 7585924"/>
              <a:gd name="connsiteY12-92" fmla="*/ 2014584 h 5949573"/>
              <a:gd name="connsiteX13-93" fmla="*/ 2176595 w 7585924"/>
              <a:gd name="connsiteY13-94" fmla="*/ 2049039 h 5949573"/>
              <a:gd name="connsiteX14-95" fmla="*/ 2467796 w 7585924"/>
              <a:gd name="connsiteY14-96" fmla="*/ 2139486 h 5949573"/>
              <a:gd name="connsiteX15-97" fmla="*/ 2781234 w 7585924"/>
              <a:gd name="connsiteY15-98" fmla="*/ 2058730 h 5949573"/>
              <a:gd name="connsiteX16-99" fmla="*/ 6948025 w 7585924"/>
              <a:gd name="connsiteY16-100" fmla="*/ 0 h 59495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p:cNvSpPr>
            <a:spLocks noGrp="1"/>
          </p:cNvSpPr>
          <p:nvPr userDrawn="1">
            <p:ph type="body" sz="quarter" idx="14"/>
          </p:nvPr>
        </p:nvSpPr>
        <p:spPr>
          <a:xfrm>
            <a:off x="6910023" y="2839714"/>
            <a:ext cx="4548187" cy="2916952"/>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p:cNvSpPr>
            <a:spLocks noGrp="1"/>
          </p:cNvSpPr>
          <p:nvPr>
            <p:ph type="body" sz="quarter" idx="15"/>
          </p:nvPr>
        </p:nvSpPr>
        <p:spPr>
          <a:xfrm>
            <a:off x="830067" y="3889184"/>
            <a:ext cx="4548187" cy="1708223"/>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p:cNvSpPr>
            <a:spLocks noGrp="1"/>
          </p:cNvSpPr>
          <p:nvPr>
            <p:ph type="body" sz="quarter" idx="20"/>
          </p:nvPr>
        </p:nvSpPr>
        <p:spPr>
          <a:xfrm>
            <a:off x="811311"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p:cNvSpPr>
            <a:spLocks noGrp="1"/>
          </p:cNvSpPr>
          <p:nvPr>
            <p:ph type="body" sz="quarter" idx="21"/>
          </p:nvPr>
        </p:nvSpPr>
        <p:spPr>
          <a:xfrm>
            <a:off x="5973985"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p:cNvGrpSpPr/>
          <p:nvPr/>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p:cNvSpPr>
            <a:spLocks noGrp="1"/>
          </p:cNvSpPr>
          <p:nvPr>
            <p:ph type="chart" sz="quarter" idx="32" hasCustomPrompt="1"/>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p:cNvSpPr>
            <a:spLocks noGrp="1"/>
          </p:cNvSpPr>
          <p:nvPr>
            <p:ph type="tbl" sz="quarter" idx="17" hasCustomPrompt="1"/>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p:cNvGrpSpPr/>
          <p:nvPr userDrawn="1"/>
        </p:nvGrpSpPr>
        <p:grpSpPr>
          <a:xfrm flipH="1">
            <a:off x="-3477" y="0"/>
            <a:ext cx="2188800" cy="1933794"/>
            <a:chOff x="10003200" y="0"/>
            <a:chExt cx="2188800" cy="1933794"/>
          </a:xfrm>
        </p:grpSpPr>
        <p:sp>
          <p:nvSpPr>
            <p:cNvPr id="46" name="Freeform: Shape 45"/>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p:cNvSpPr>
            <a:spLocks noGrp="1"/>
          </p:cNvSpPr>
          <p:nvPr>
            <p:ph type="media" sz="quarter" idx="17" hasCustomPrompt="1"/>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p:cNvGrpSpPr/>
          <p:nvPr userDrawn="1"/>
        </p:nvGrpSpPr>
        <p:grpSpPr>
          <a:xfrm>
            <a:off x="-18799" y="2319272"/>
            <a:ext cx="2884236" cy="2824836"/>
            <a:chOff x="-18799" y="2319272"/>
            <a:chExt cx="2884236" cy="2824836"/>
          </a:xfrm>
        </p:grpSpPr>
        <p:sp>
          <p:nvSpPr>
            <p:cNvPr id="3" name="Freeform: Shape 2"/>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p:cNvSpPr>
            <a:spLocks noGrp="1"/>
          </p:cNvSpPr>
          <p:nvPr userDrawn="1">
            <p:ph type="body" sz="quarter" idx="14"/>
          </p:nvPr>
        </p:nvSpPr>
        <p:spPr>
          <a:xfrm>
            <a:off x="6910023" y="2839714"/>
            <a:ext cx="4548187" cy="2916952"/>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11" name="Slide Number Placeholder 10"/>
          <p:cNvSpPr>
            <a:spLocks noGrp="1"/>
          </p:cNvSpPr>
          <p:nvPr>
            <p:ph type="sldNum" sz="quarter" idx="12"/>
          </p:nvPr>
        </p:nvSpPr>
        <p:spPr/>
        <p:txBody>
          <a:bodyPr/>
          <a:lstStyle/>
          <a:p>
            <a:fld id="{D495E168-DA5E-4888-8D8A-92B118324C14}" type="slidenum">
              <a:rPr lang="ru-RU" smtClean="0"/>
              <a:t>‹#›</a:t>
            </a:fld>
            <a:endParaRPr lang="ru-R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p:cNvSpPr>
            <a:spLocks noGrp="1"/>
          </p:cNvSpPr>
          <p:nvPr>
            <p:ph type="title"/>
          </p:nvPr>
        </p:nvSpPr>
        <p:spPr>
          <a:xfrm>
            <a:off x="838200" y="365126"/>
            <a:ext cx="9050518" cy="945498"/>
          </a:xfrm>
        </p:spPr>
        <p:txBody>
          <a:bodyPr/>
          <a:lstStyle/>
          <a:p>
            <a:r>
              <a:rPr lang="en-US"/>
              <a:t>Click to edit Master title style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p:cNvSpPr>
            <a:spLocks noGrp="1"/>
          </p:cNvSpPr>
          <p:nvPr>
            <p:ph type="body" sz="quarter" idx="15"/>
          </p:nvPr>
        </p:nvSpPr>
        <p:spPr>
          <a:xfrm>
            <a:off x="830067" y="3889184"/>
            <a:ext cx="4548187" cy="1708223"/>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1" fmla="*/ 6948025 w 7577047"/>
              <a:gd name="connsiteY0-2" fmla="*/ 0 h 5949573"/>
              <a:gd name="connsiteX1-3" fmla="*/ 7577047 w 7577047"/>
              <a:gd name="connsiteY1-4" fmla="*/ 11837 h 5949573"/>
              <a:gd name="connsiteX2-5" fmla="*/ 6304235 w 7577047"/>
              <a:gd name="connsiteY2-6" fmla="*/ 638503 h 5949573"/>
              <a:gd name="connsiteX3-7" fmla="*/ 6159164 w 7577047"/>
              <a:gd name="connsiteY3-8" fmla="*/ 903382 h 5949573"/>
              <a:gd name="connsiteX4-9" fmla="*/ 6161282 w 7577047"/>
              <a:gd name="connsiteY4-10" fmla="*/ 909843 h 5949573"/>
              <a:gd name="connsiteX5-11" fmla="*/ 6459895 w 7577047"/>
              <a:gd name="connsiteY5-12" fmla="*/ 956143 h 5949573"/>
              <a:gd name="connsiteX6-13" fmla="*/ 7577047 w 7577047"/>
              <a:gd name="connsiteY6-14" fmla="*/ 407003 h 5949573"/>
              <a:gd name="connsiteX7-15" fmla="*/ 7577047 w 7577047"/>
              <a:gd name="connsiteY7-16" fmla="*/ 3261454 h 5949573"/>
              <a:gd name="connsiteX8-17" fmla="*/ 2564157 w 7577047"/>
              <a:gd name="connsiteY8-18" fmla="*/ 5735814 h 5949573"/>
              <a:gd name="connsiteX9-19" fmla="*/ 233491 w 7577047"/>
              <a:gd name="connsiteY9-20" fmla="*/ 4944407 h 5949573"/>
              <a:gd name="connsiteX10-21" fmla="*/ 213372 w 7577047"/>
              <a:gd name="connsiteY10-22" fmla="*/ 4903490 h 5949573"/>
              <a:gd name="connsiteX11-23" fmla="*/ 1004379 w 7577047"/>
              <a:gd name="connsiteY11-24" fmla="*/ 2571260 h 5949573"/>
              <a:gd name="connsiteX12-25" fmla="*/ 2132121 w 7577047"/>
              <a:gd name="connsiteY12-26" fmla="*/ 2014584 h 5949573"/>
              <a:gd name="connsiteX13-27" fmla="*/ 2176595 w 7577047"/>
              <a:gd name="connsiteY13-28" fmla="*/ 2049039 h 5949573"/>
              <a:gd name="connsiteX14-29" fmla="*/ 2467796 w 7577047"/>
              <a:gd name="connsiteY14-30" fmla="*/ 2139486 h 5949573"/>
              <a:gd name="connsiteX15-31" fmla="*/ 2781234 w 7577047"/>
              <a:gd name="connsiteY15-32" fmla="*/ 2058730 h 5949573"/>
              <a:gd name="connsiteX16" fmla="*/ 6948025 w 7577047"/>
              <a:gd name="connsiteY16" fmla="*/ 0 h 5949573"/>
              <a:gd name="connsiteX0-33" fmla="*/ 6948025 w 7580006"/>
              <a:gd name="connsiteY0-34" fmla="*/ 0 h 5949573"/>
              <a:gd name="connsiteX1-35" fmla="*/ 7580006 w 7580006"/>
              <a:gd name="connsiteY1-36" fmla="*/ 0 h 5949573"/>
              <a:gd name="connsiteX2-37" fmla="*/ 6304235 w 7580006"/>
              <a:gd name="connsiteY2-38" fmla="*/ 638503 h 5949573"/>
              <a:gd name="connsiteX3-39" fmla="*/ 6159164 w 7580006"/>
              <a:gd name="connsiteY3-40" fmla="*/ 903382 h 5949573"/>
              <a:gd name="connsiteX4-41" fmla="*/ 6161282 w 7580006"/>
              <a:gd name="connsiteY4-42" fmla="*/ 909843 h 5949573"/>
              <a:gd name="connsiteX5-43" fmla="*/ 6459895 w 7580006"/>
              <a:gd name="connsiteY5-44" fmla="*/ 956143 h 5949573"/>
              <a:gd name="connsiteX6-45" fmla="*/ 7577047 w 7580006"/>
              <a:gd name="connsiteY6-46" fmla="*/ 407003 h 5949573"/>
              <a:gd name="connsiteX7-47" fmla="*/ 7577047 w 7580006"/>
              <a:gd name="connsiteY7-48" fmla="*/ 3261454 h 5949573"/>
              <a:gd name="connsiteX8-49" fmla="*/ 2564157 w 7580006"/>
              <a:gd name="connsiteY8-50" fmla="*/ 5735814 h 5949573"/>
              <a:gd name="connsiteX9-51" fmla="*/ 233491 w 7580006"/>
              <a:gd name="connsiteY9-52" fmla="*/ 4944407 h 5949573"/>
              <a:gd name="connsiteX10-53" fmla="*/ 213372 w 7580006"/>
              <a:gd name="connsiteY10-54" fmla="*/ 4903490 h 5949573"/>
              <a:gd name="connsiteX11-55" fmla="*/ 1004379 w 7580006"/>
              <a:gd name="connsiteY11-56" fmla="*/ 2571260 h 5949573"/>
              <a:gd name="connsiteX12-57" fmla="*/ 2132121 w 7580006"/>
              <a:gd name="connsiteY12-58" fmla="*/ 2014584 h 5949573"/>
              <a:gd name="connsiteX13-59" fmla="*/ 2176595 w 7580006"/>
              <a:gd name="connsiteY13-60" fmla="*/ 2049039 h 5949573"/>
              <a:gd name="connsiteX14-61" fmla="*/ 2467796 w 7580006"/>
              <a:gd name="connsiteY14-62" fmla="*/ 2139486 h 5949573"/>
              <a:gd name="connsiteX15-63" fmla="*/ 2781234 w 7580006"/>
              <a:gd name="connsiteY15-64" fmla="*/ 2058730 h 5949573"/>
              <a:gd name="connsiteX16-65" fmla="*/ 6948025 w 7580006"/>
              <a:gd name="connsiteY16-66" fmla="*/ 0 h 5949573"/>
              <a:gd name="connsiteX0-67" fmla="*/ 6948025 w 7585924"/>
              <a:gd name="connsiteY0-68" fmla="*/ 0 h 5949573"/>
              <a:gd name="connsiteX1-69" fmla="*/ 7585924 w 7585924"/>
              <a:gd name="connsiteY1-70" fmla="*/ 0 h 5949573"/>
              <a:gd name="connsiteX2-71" fmla="*/ 6304235 w 7585924"/>
              <a:gd name="connsiteY2-72" fmla="*/ 638503 h 5949573"/>
              <a:gd name="connsiteX3-73" fmla="*/ 6159164 w 7585924"/>
              <a:gd name="connsiteY3-74" fmla="*/ 903382 h 5949573"/>
              <a:gd name="connsiteX4-75" fmla="*/ 6161282 w 7585924"/>
              <a:gd name="connsiteY4-76" fmla="*/ 909843 h 5949573"/>
              <a:gd name="connsiteX5-77" fmla="*/ 6459895 w 7585924"/>
              <a:gd name="connsiteY5-78" fmla="*/ 956143 h 5949573"/>
              <a:gd name="connsiteX6-79" fmla="*/ 7577047 w 7585924"/>
              <a:gd name="connsiteY6-80" fmla="*/ 407003 h 5949573"/>
              <a:gd name="connsiteX7-81" fmla="*/ 7577047 w 7585924"/>
              <a:gd name="connsiteY7-82" fmla="*/ 3261454 h 5949573"/>
              <a:gd name="connsiteX8-83" fmla="*/ 2564157 w 7585924"/>
              <a:gd name="connsiteY8-84" fmla="*/ 5735814 h 5949573"/>
              <a:gd name="connsiteX9-85" fmla="*/ 233491 w 7585924"/>
              <a:gd name="connsiteY9-86" fmla="*/ 4944407 h 5949573"/>
              <a:gd name="connsiteX10-87" fmla="*/ 213372 w 7585924"/>
              <a:gd name="connsiteY10-88" fmla="*/ 4903490 h 5949573"/>
              <a:gd name="connsiteX11-89" fmla="*/ 1004379 w 7585924"/>
              <a:gd name="connsiteY11-90" fmla="*/ 2571260 h 5949573"/>
              <a:gd name="connsiteX12-91" fmla="*/ 2132121 w 7585924"/>
              <a:gd name="connsiteY12-92" fmla="*/ 2014584 h 5949573"/>
              <a:gd name="connsiteX13-93" fmla="*/ 2176595 w 7585924"/>
              <a:gd name="connsiteY13-94" fmla="*/ 2049039 h 5949573"/>
              <a:gd name="connsiteX14-95" fmla="*/ 2467796 w 7585924"/>
              <a:gd name="connsiteY14-96" fmla="*/ 2139486 h 5949573"/>
              <a:gd name="connsiteX15-97" fmla="*/ 2781234 w 7585924"/>
              <a:gd name="connsiteY15-98" fmla="*/ 2058730 h 5949573"/>
              <a:gd name="connsiteX16-99" fmla="*/ 6948025 w 7585924"/>
              <a:gd name="connsiteY16-100" fmla="*/ 0 h 59495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p:cNvSpPr>
            <a:spLocks noGrp="1"/>
          </p:cNvSpPr>
          <p:nvPr userDrawn="1">
            <p:ph type="body" sz="quarter" idx="14"/>
          </p:nvPr>
        </p:nvSpPr>
        <p:spPr>
          <a:xfrm>
            <a:off x="6910023" y="2839714"/>
            <a:ext cx="4548187" cy="2916952"/>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p:cNvSpPr>
            <a:spLocks noGrp="1"/>
          </p:cNvSpPr>
          <p:nvPr>
            <p:ph type="body" sz="quarter" idx="15"/>
          </p:nvPr>
        </p:nvSpPr>
        <p:spPr>
          <a:xfrm>
            <a:off x="830067" y="3889184"/>
            <a:ext cx="4548187" cy="1708223"/>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p:cNvSpPr>
            <a:spLocks noGrp="1"/>
          </p:cNvSpPr>
          <p:nvPr>
            <p:ph type="body" sz="quarter" idx="20"/>
          </p:nvPr>
        </p:nvSpPr>
        <p:spPr>
          <a:xfrm>
            <a:off x="811311"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p:cNvSpPr>
            <a:spLocks noGrp="1"/>
          </p:cNvSpPr>
          <p:nvPr>
            <p:ph type="body" sz="quarter" idx="21"/>
          </p:nvPr>
        </p:nvSpPr>
        <p:spPr>
          <a:xfrm>
            <a:off x="5973985"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p:cNvGrpSpPr/>
          <p:nvPr/>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p:cNvSpPr>
            <a:spLocks noGrp="1"/>
          </p:cNvSpPr>
          <p:nvPr>
            <p:ph type="chart" sz="quarter" idx="32" hasCustomPrompt="1"/>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p:cNvSpPr>
            <a:spLocks noGrp="1"/>
          </p:cNvSpPr>
          <p:nvPr>
            <p:ph type="tbl" sz="quarter" idx="17" hasCustomPrompt="1"/>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p:cNvGrpSpPr/>
          <p:nvPr userDrawn="1"/>
        </p:nvGrpSpPr>
        <p:grpSpPr>
          <a:xfrm flipH="1">
            <a:off x="-3477" y="0"/>
            <a:ext cx="2188800" cy="1933794"/>
            <a:chOff x="10003200" y="0"/>
            <a:chExt cx="2188800" cy="1933794"/>
          </a:xfrm>
        </p:grpSpPr>
        <p:sp>
          <p:nvSpPr>
            <p:cNvPr id="46" name="Freeform: Shape 45"/>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p:cNvSpPr>
            <a:spLocks noGrp="1"/>
          </p:cNvSpPr>
          <p:nvPr>
            <p:ph type="media" sz="quarter" idx="17" hasCustomPrompt="1"/>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p:cNvGrpSpPr/>
          <p:nvPr userDrawn="1"/>
        </p:nvGrpSpPr>
        <p:grpSpPr>
          <a:xfrm>
            <a:off x="-18799" y="2319272"/>
            <a:ext cx="2884236" cy="2824836"/>
            <a:chOff x="-18799" y="2319272"/>
            <a:chExt cx="2884236" cy="2824836"/>
          </a:xfrm>
        </p:grpSpPr>
        <p:sp>
          <p:nvSpPr>
            <p:cNvPr id="3" name="Freeform: Shape 2"/>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p:cNvSpPr>
            <a:spLocks noGrp="1"/>
          </p:cNvSpPr>
          <p:nvPr>
            <p:ph type="body" sz="quarter" idx="20"/>
          </p:nvPr>
        </p:nvSpPr>
        <p:spPr>
          <a:xfrm>
            <a:off x="811311"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p:cNvSpPr>
            <a:spLocks noGrp="1"/>
          </p:cNvSpPr>
          <p:nvPr>
            <p:ph type="body" sz="quarter" idx="21"/>
          </p:nvPr>
        </p:nvSpPr>
        <p:spPr>
          <a:xfrm>
            <a:off x="5973985"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p:cNvGrpSpPr/>
          <p:nvPr/>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11" name="Slide Number Placeholder 10"/>
          <p:cNvSpPr>
            <a:spLocks noGrp="1"/>
          </p:cNvSpPr>
          <p:nvPr>
            <p:ph type="sldNum" sz="quarter" idx="12"/>
          </p:nvPr>
        </p:nvSpPr>
        <p:spPr/>
        <p:txBody>
          <a:bodyPr/>
          <a:lstStyle/>
          <a:p>
            <a:fld id="{D495E168-DA5E-4888-8D8A-92B118324C14}" type="slidenum">
              <a:rPr lang="ru-RU" smtClean="0"/>
              <a:t>‹#›</a:t>
            </a:fld>
            <a:endParaRPr lang="ru-RU"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p:cNvSpPr>
            <a:spLocks noGrp="1"/>
          </p:cNvSpPr>
          <p:nvPr>
            <p:ph type="title"/>
          </p:nvPr>
        </p:nvSpPr>
        <p:spPr>
          <a:xfrm>
            <a:off x="838200" y="365126"/>
            <a:ext cx="9050518" cy="945498"/>
          </a:xfrm>
        </p:spPr>
        <p:txBody>
          <a:bodyPr/>
          <a:lstStyle/>
          <a:p>
            <a:r>
              <a:rPr lang="en-US"/>
              <a:t>Click to edit Master title style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1" fmla="*/ 6948025 w 7577047"/>
              <a:gd name="connsiteY0-2" fmla="*/ 0 h 5949573"/>
              <a:gd name="connsiteX1-3" fmla="*/ 7577047 w 7577047"/>
              <a:gd name="connsiteY1-4" fmla="*/ 11837 h 5949573"/>
              <a:gd name="connsiteX2-5" fmla="*/ 6304235 w 7577047"/>
              <a:gd name="connsiteY2-6" fmla="*/ 638503 h 5949573"/>
              <a:gd name="connsiteX3-7" fmla="*/ 6159164 w 7577047"/>
              <a:gd name="connsiteY3-8" fmla="*/ 903382 h 5949573"/>
              <a:gd name="connsiteX4-9" fmla="*/ 6161282 w 7577047"/>
              <a:gd name="connsiteY4-10" fmla="*/ 909843 h 5949573"/>
              <a:gd name="connsiteX5-11" fmla="*/ 6459895 w 7577047"/>
              <a:gd name="connsiteY5-12" fmla="*/ 956143 h 5949573"/>
              <a:gd name="connsiteX6-13" fmla="*/ 7577047 w 7577047"/>
              <a:gd name="connsiteY6-14" fmla="*/ 407003 h 5949573"/>
              <a:gd name="connsiteX7-15" fmla="*/ 7577047 w 7577047"/>
              <a:gd name="connsiteY7-16" fmla="*/ 3261454 h 5949573"/>
              <a:gd name="connsiteX8-17" fmla="*/ 2564157 w 7577047"/>
              <a:gd name="connsiteY8-18" fmla="*/ 5735814 h 5949573"/>
              <a:gd name="connsiteX9-19" fmla="*/ 233491 w 7577047"/>
              <a:gd name="connsiteY9-20" fmla="*/ 4944407 h 5949573"/>
              <a:gd name="connsiteX10-21" fmla="*/ 213372 w 7577047"/>
              <a:gd name="connsiteY10-22" fmla="*/ 4903490 h 5949573"/>
              <a:gd name="connsiteX11-23" fmla="*/ 1004379 w 7577047"/>
              <a:gd name="connsiteY11-24" fmla="*/ 2571260 h 5949573"/>
              <a:gd name="connsiteX12-25" fmla="*/ 2132121 w 7577047"/>
              <a:gd name="connsiteY12-26" fmla="*/ 2014584 h 5949573"/>
              <a:gd name="connsiteX13-27" fmla="*/ 2176595 w 7577047"/>
              <a:gd name="connsiteY13-28" fmla="*/ 2049039 h 5949573"/>
              <a:gd name="connsiteX14-29" fmla="*/ 2467796 w 7577047"/>
              <a:gd name="connsiteY14-30" fmla="*/ 2139486 h 5949573"/>
              <a:gd name="connsiteX15-31" fmla="*/ 2781234 w 7577047"/>
              <a:gd name="connsiteY15-32" fmla="*/ 2058730 h 5949573"/>
              <a:gd name="connsiteX16" fmla="*/ 6948025 w 7577047"/>
              <a:gd name="connsiteY16" fmla="*/ 0 h 5949573"/>
              <a:gd name="connsiteX0-33" fmla="*/ 6948025 w 7580006"/>
              <a:gd name="connsiteY0-34" fmla="*/ 0 h 5949573"/>
              <a:gd name="connsiteX1-35" fmla="*/ 7580006 w 7580006"/>
              <a:gd name="connsiteY1-36" fmla="*/ 0 h 5949573"/>
              <a:gd name="connsiteX2-37" fmla="*/ 6304235 w 7580006"/>
              <a:gd name="connsiteY2-38" fmla="*/ 638503 h 5949573"/>
              <a:gd name="connsiteX3-39" fmla="*/ 6159164 w 7580006"/>
              <a:gd name="connsiteY3-40" fmla="*/ 903382 h 5949573"/>
              <a:gd name="connsiteX4-41" fmla="*/ 6161282 w 7580006"/>
              <a:gd name="connsiteY4-42" fmla="*/ 909843 h 5949573"/>
              <a:gd name="connsiteX5-43" fmla="*/ 6459895 w 7580006"/>
              <a:gd name="connsiteY5-44" fmla="*/ 956143 h 5949573"/>
              <a:gd name="connsiteX6-45" fmla="*/ 7577047 w 7580006"/>
              <a:gd name="connsiteY6-46" fmla="*/ 407003 h 5949573"/>
              <a:gd name="connsiteX7-47" fmla="*/ 7577047 w 7580006"/>
              <a:gd name="connsiteY7-48" fmla="*/ 3261454 h 5949573"/>
              <a:gd name="connsiteX8-49" fmla="*/ 2564157 w 7580006"/>
              <a:gd name="connsiteY8-50" fmla="*/ 5735814 h 5949573"/>
              <a:gd name="connsiteX9-51" fmla="*/ 233491 w 7580006"/>
              <a:gd name="connsiteY9-52" fmla="*/ 4944407 h 5949573"/>
              <a:gd name="connsiteX10-53" fmla="*/ 213372 w 7580006"/>
              <a:gd name="connsiteY10-54" fmla="*/ 4903490 h 5949573"/>
              <a:gd name="connsiteX11-55" fmla="*/ 1004379 w 7580006"/>
              <a:gd name="connsiteY11-56" fmla="*/ 2571260 h 5949573"/>
              <a:gd name="connsiteX12-57" fmla="*/ 2132121 w 7580006"/>
              <a:gd name="connsiteY12-58" fmla="*/ 2014584 h 5949573"/>
              <a:gd name="connsiteX13-59" fmla="*/ 2176595 w 7580006"/>
              <a:gd name="connsiteY13-60" fmla="*/ 2049039 h 5949573"/>
              <a:gd name="connsiteX14-61" fmla="*/ 2467796 w 7580006"/>
              <a:gd name="connsiteY14-62" fmla="*/ 2139486 h 5949573"/>
              <a:gd name="connsiteX15-63" fmla="*/ 2781234 w 7580006"/>
              <a:gd name="connsiteY15-64" fmla="*/ 2058730 h 5949573"/>
              <a:gd name="connsiteX16-65" fmla="*/ 6948025 w 7580006"/>
              <a:gd name="connsiteY16-66" fmla="*/ 0 h 5949573"/>
              <a:gd name="connsiteX0-67" fmla="*/ 6948025 w 7585924"/>
              <a:gd name="connsiteY0-68" fmla="*/ 0 h 5949573"/>
              <a:gd name="connsiteX1-69" fmla="*/ 7585924 w 7585924"/>
              <a:gd name="connsiteY1-70" fmla="*/ 0 h 5949573"/>
              <a:gd name="connsiteX2-71" fmla="*/ 6304235 w 7585924"/>
              <a:gd name="connsiteY2-72" fmla="*/ 638503 h 5949573"/>
              <a:gd name="connsiteX3-73" fmla="*/ 6159164 w 7585924"/>
              <a:gd name="connsiteY3-74" fmla="*/ 903382 h 5949573"/>
              <a:gd name="connsiteX4-75" fmla="*/ 6161282 w 7585924"/>
              <a:gd name="connsiteY4-76" fmla="*/ 909843 h 5949573"/>
              <a:gd name="connsiteX5-77" fmla="*/ 6459895 w 7585924"/>
              <a:gd name="connsiteY5-78" fmla="*/ 956143 h 5949573"/>
              <a:gd name="connsiteX6-79" fmla="*/ 7577047 w 7585924"/>
              <a:gd name="connsiteY6-80" fmla="*/ 407003 h 5949573"/>
              <a:gd name="connsiteX7-81" fmla="*/ 7577047 w 7585924"/>
              <a:gd name="connsiteY7-82" fmla="*/ 3261454 h 5949573"/>
              <a:gd name="connsiteX8-83" fmla="*/ 2564157 w 7585924"/>
              <a:gd name="connsiteY8-84" fmla="*/ 5735814 h 5949573"/>
              <a:gd name="connsiteX9-85" fmla="*/ 233491 w 7585924"/>
              <a:gd name="connsiteY9-86" fmla="*/ 4944407 h 5949573"/>
              <a:gd name="connsiteX10-87" fmla="*/ 213372 w 7585924"/>
              <a:gd name="connsiteY10-88" fmla="*/ 4903490 h 5949573"/>
              <a:gd name="connsiteX11-89" fmla="*/ 1004379 w 7585924"/>
              <a:gd name="connsiteY11-90" fmla="*/ 2571260 h 5949573"/>
              <a:gd name="connsiteX12-91" fmla="*/ 2132121 w 7585924"/>
              <a:gd name="connsiteY12-92" fmla="*/ 2014584 h 5949573"/>
              <a:gd name="connsiteX13-93" fmla="*/ 2176595 w 7585924"/>
              <a:gd name="connsiteY13-94" fmla="*/ 2049039 h 5949573"/>
              <a:gd name="connsiteX14-95" fmla="*/ 2467796 w 7585924"/>
              <a:gd name="connsiteY14-96" fmla="*/ 2139486 h 5949573"/>
              <a:gd name="connsiteX15-97" fmla="*/ 2781234 w 7585924"/>
              <a:gd name="connsiteY15-98" fmla="*/ 2058730 h 5949573"/>
              <a:gd name="connsiteX16-99" fmla="*/ 6948025 w 7585924"/>
              <a:gd name="connsiteY16-100" fmla="*/ 0 h 59495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p:cNvSpPr>
            <a:spLocks noGrp="1"/>
          </p:cNvSpPr>
          <p:nvPr>
            <p:ph type="chart" sz="quarter" idx="32" hasCustomPrompt="1"/>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p:cNvSpPr>
            <a:spLocks noGrp="1"/>
          </p:cNvSpPr>
          <p:nvPr userDrawn="1">
            <p:ph type="body" sz="quarter" idx="14"/>
          </p:nvPr>
        </p:nvSpPr>
        <p:spPr>
          <a:xfrm>
            <a:off x="6910023" y="2839714"/>
            <a:ext cx="4548187" cy="2916952"/>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p:cNvSpPr>
            <a:spLocks noGrp="1"/>
          </p:cNvSpPr>
          <p:nvPr>
            <p:ph type="body" sz="quarter" idx="15"/>
          </p:nvPr>
        </p:nvSpPr>
        <p:spPr>
          <a:xfrm>
            <a:off x="830067" y="3889184"/>
            <a:ext cx="4548187" cy="1708223"/>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p:cNvSpPr>
            <a:spLocks noGrp="1"/>
          </p:cNvSpPr>
          <p:nvPr>
            <p:ph type="body" sz="quarter" idx="20"/>
          </p:nvPr>
        </p:nvSpPr>
        <p:spPr>
          <a:xfrm>
            <a:off x="811311"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p:cNvSpPr>
            <a:spLocks noGrp="1"/>
          </p:cNvSpPr>
          <p:nvPr>
            <p:ph type="body" sz="quarter" idx="21"/>
          </p:nvPr>
        </p:nvSpPr>
        <p:spPr>
          <a:xfrm>
            <a:off x="5973985"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p:cNvGrpSpPr/>
          <p:nvPr/>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p:cNvSpPr>
            <a:spLocks noGrp="1"/>
          </p:cNvSpPr>
          <p:nvPr>
            <p:ph type="chart" sz="quarter" idx="32" hasCustomPrompt="1"/>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p:cNvSpPr>
            <a:spLocks noGrp="1"/>
          </p:cNvSpPr>
          <p:nvPr>
            <p:ph type="tbl" sz="quarter" idx="17" hasCustomPrompt="1"/>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p:cNvGrpSpPr/>
          <p:nvPr userDrawn="1"/>
        </p:nvGrpSpPr>
        <p:grpSpPr>
          <a:xfrm flipH="1">
            <a:off x="-3477" y="0"/>
            <a:ext cx="2188800" cy="1933794"/>
            <a:chOff x="10003200" y="0"/>
            <a:chExt cx="2188800" cy="1933794"/>
          </a:xfrm>
        </p:grpSpPr>
        <p:sp>
          <p:nvSpPr>
            <p:cNvPr id="46" name="Freeform: Shape 45"/>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p:cNvSpPr>
            <a:spLocks noGrp="1"/>
          </p:cNvSpPr>
          <p:nvPr>
            <p:ph type="media" sz="quarter" idx="17" hasCustomPrompt="1"/>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p:cNvGrpSpPr/>
          <p:nvPr userDrawn="1"/>
        </p:nvGrpSpPr>
        <p:grpSpPr>
          <a:xfrm>
            <a:off x="-18799" y="2319272"/>
            <a:ext cx="2884236" cy="2824836"/>
            <a:chOff x="-18799" y="2319272"/>
            <a:chExt cx="2884236" cy="2824836"/>
          </a:xfrm>
        </p:grpSpPr>
        <p:sp>
          <p:nvSpPr>
            <p:cNvPr id="3" name="Freeform: Shape 2"/>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p:cNvSpPr>
            <a:spLocks noGrp="1"/>
          </p:cNvSpPr>
          <p:nvPr>
            <p:ph type="tbl" sz="quarter" idx="17" hasCustomPrompt="1"/>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p:cNvGrpSpPr/>
          <p:nvPr userDrawn="1"/>
        </p:nvGrpSpPr>
        <p:grpSpPr>
          <a:xfrm flipH="1">
            <a:off x="-3477" y="0"/>
            <a:ext cx="2188800" cy="1933794"/>
            <a:chOff x="10003200" y="0"/>
            <a:chExt cx="2188800" cy="1933794"/>
          </a:xfrm>
        </p:grpSpPr>
        <p:sp>
          <p:nvSpPr>
            <p:cNvPr id="46" name="Freeform: Shape 45"/>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11" name="Slide Number Placeholder 10"/>
          <p:cNvSpPr>
            <a:spLocks noGrp="1"/>
          </p:cNvSpPr>
          <p:nvPr>
            <p:ph type="sldNum" sz="quarter" idx="12"/>
          </p:nvPr>
        </p:nvSpPr>
        <p:spPr/>
        <p:txBody>
          <a:bodyPr/>
          <a:lstStyle/>
          <a:p>
            <a:fld id="{D495E168-DA5E-4888-8D8A-92B118324C14}" type="slidenum">
              <a:rPr lang="ru-RU" smtClean="0"/>
              <a:t>‹#›</a:t>
            </a:fld>
            <a:endParaRPr lang="ru-RU"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p:cNvSpPr>
            <a:spLocks noGrp="1"/>
          </p:cNvSpPr>
          <p:nvPr>
            <p:ph type="title"/>
          </p:nvPr>
        </p:nvSpPr>
        <p:spPr>
          <a:xfrm>
            <a:off x="838200" y="365126"/>
            <a:ext cx="9050518" cy="945498"/>
          </a:xfrm>
        </p:spPr>
        <p:txBody>
          <a:bodyPr/>
          <a:lstStyle/>
          <a:p>
            <a:r>
              <a:rPr lang="en-US"/>
              <a:t>Click to edit Master title style</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1" fmla="*/ 6948025 w 7577047"/>
              <a:gd name="connsiteY0-2" fmla="*/ 0 h 5949573"/>
              <a:gd name="connsiteX1-3" fmla="*/ 7577047 w 7577047"/>
              <a:gd name="connsiteY1-4" fmla="*/ 11837 h 5949573"/>
              <a:gd name="connsiteX2-5" fmla="*/ 6304235 w 7577047"/>
              <a:gd name="connsiteY2-6" fmla="*/ 638503 h 5949573"/>
              <a:gd name="connsiteX3-7" fmla="*/ 6159164 w 7577047"/>
              <a:gd name="connsiteY3-8" fmla="*/ 903382 h 5949573"/>
              <a:gd name="connsiteX4-9" fmla="*/ 6161282 w 7577047"/>
              <a:gd name="connsiteY4-10" fmla="*/ 909843 h 5949573"/>
              <a:gd name="connsiteX5-11" fmla="*/ 6459895 w 7577047"/>
              <a:gd name="connsiteY5-12" fmla="*/ 956143 h 5949573"/>
              <a:gd name="connsiteX6-13" fmla="*/ 7577047 w 7577047"/>
              <a:gd name="connsiteY6-14" fmla="*/ 407003 h 5949573"/>
              <a:gd name="connsiteX7-15" fmla="*/ 7577047 w 7577047"/>
              <a:gd name="connsiteY7-16" fmla="*/ 3261454 h 5949573"/>
              <a:gd name="connsiteX8-17" fmla="*/ 2564157 w 7577047"/>
              <a:gd name="connsiteY8-18" fmla="*/ 5735814 h 5949573"/>
              <a:gd name="connsiteX9-19" fmla="*/ 233491 w 7577047"/>
              <a:gd name="connsiteY9-20" fmla="*/ 4944407 h 5949573"/>
              <a:gd name="connsiteX10-21" fmla="*/ 213372 w 7577047"/>
              <a:gd name="connsiteY10-22" fmla="*/ 4903490 h 5949573"/>
              <a:gd name="connsiteX11-23" fmla="*/ 1004379 w 7577047"/>
              <a:gd name="connsiteY11-24" fmla="*/ 2571260 h 5949573"/>
              <a:gd name="connsiteX12-25" fmla="*/ 2132121 w 7577047"/>
              <a:gd name="connsiteY12-26" fmla="*/ 2014584 h 5949573"/>
              <a:gd name="connsiteX13-27" fmla="*/ 2176595 w 7577047"/>
              <a:gd name="connsiteY13-28" fmla="*/ 2049039 h 5949573"/>
              <a:gd name="connsiteX14-29" fmla="*/ 2467796 w 7577047"/>
              <a:gd name="connsiteY14-30" fmla="*/ 2139486 h 5949573"/>
              <a:gd name="connsiteX15-31" fmla="*/ 2781234 w 7577047"/>
              <a:gd name="connsiteY15-32" fmla="*/ 2058730 h 5949573"/>
              <a:gd name="connsiteX16" fmla="*/ 6948025 w 7577047"/>
              <a:gd name="connsiteY16" fmla="*/ 0 h 5949573"/>
              <a:gd name="connsiteX0-33" fmla="*/ 6948025 w 7580006"/>
              <a:gd name="connsiteY0-34" fmla="*/ 0 h 5949573"/>
              <a:gd name="connsiteX1-35" fmla="*/ 7580006 w 7580006"/>
              <a:gd name="connsiteY1-36" fmla="*/ 0 h 5949573"/>
              <a:gd name="connsiteX2-37" fmla="*/ 6304235 w 7580006"/>
              <a:gd name="connsiteY2-38" fmla="*/ 638503 h 5949573"/>
              <a:gd name="connsiteX3-39" fmla="*/ 6159164 w 7580006"/>
              <a:gd name="connsiteY3-40" fmla="*/ 903382 h 5949573"/>
              <a:gd name="connsiteX4-41" fmla="*/ 6161282 w 7580006"/>
              <a:gd name="connsiteY4-42" fmla="*/ 909843 h 5949573"/>
              <a:gd name="connsiteX5-43" fmla="*/ 6459895 w 7580006"/>
              <a:gd name="connsiteY5-44" fmla="*/ 956143 h 5949573"/>
              <a:gd name="connsiteX6-45" fmla="*/ 7577047 w 7580006"/>
              <a:gd name="connsiteY6-46" fmla="*/ 407003 h 5949573"/>
              <a:gd name="connsiteX7-47" fmla="*/ 7577047 w 7580006"/>
              <a:gd name="connsiteY7-48" fmla="*/ 3261454 h 5949573"/>
              <a:gd name="connsiteX8-49" fmla="*/ 2564157 w 7580006"/>
              <a:gd name="connsiteY8-50" fmla="*/ 5735814 h 5949573"/>
              <a:gd name="connsiteX9-51" fmla="*/ 233491 w 7580006"/>
              <a:gd name="connsiteY9-52" fmla="*/ 4944407 h 5949573"/>
              <a:gd name="connsiteX10-53" fmla="*/ 213372 w 7580006"/>
              <a:gd name="connsiteY10-54" fmla="*/ 4903490 h 5949573"/>
              <a:gd name="connsiteX11-55" fmla="*/ 1004379 w 7580006"/>
              <a:gd name="connsiteY11-56" fmla="*/ 2571260 h 5949573"/>
              <a:gd name="connsiteX12-57" fmla="*/ 2132121 w 7580006"/>
              <a:gd name="connsiteY12-58" fmla="*/ 2014584 h 5949573"/>
              <a:gd name="connsiteX13-59" fmla="*/ 2176595 w 7580006"/>
              <a:gd name="connsiteY13-60" fmla="*/ 2049039 h 5949573"/>
              <a:gd name="connsiteX14-61" fmla="*/ 2467796 w 7580006"/>
              <a:gd name="connsiteY14-62" fmla="*/ 2139486 h 5949573"/>
              <a:gd name="connsiteX15-63" fmla="*/ 2781234 w 7580006"/>
              <a:gd name="connsiteY15-64" fmla="*/ 2058730 h 5949573"/>
              <a:gd name="connsiteX16-65" fmla="*/ 6948025 w 7580006"/>
              <a:gd name="connsiteY16-66" fmla="*/ 0 h 5949573"/>
              <a:gd name="connsiteX0-67" fmla="*/ 6948025 w 7585924"/>
              <a:gd name="connsiteY0-68" fmla="*/ 0 h 5949573"/>
              <a:gd name="connsiteX1-69" fmla="*/ 7585924 w 7585924"/>
              <a:gd name="connsiteY1-70" fmla="*/ 0 h 5949573"/>
              <a:gd name="connsiteX2-71" fmla="*/ 6304235 w 7585924"/>
              <a:gd name="connsiteY2-72" fmla="*/ 638503 h 5949573"/>
              <a:gd name="connsiteX3-73" fmla="*/ 6159164 w 7585924"/>
              <a:gd name="connsiteY3-74" fmla="*/ 903382 h 5949573"/>
              <a:gd name="connsiteX4-75" fmla="*/ 6161282 w 7585924"/>
              <a:gd name="connsiteY4-76" fmla="*/ 909843 h 5949573"/>
              <a:gd name="connsiteX5-77" fmla="*/ 6459895 w 7585924"/>
              <a:gd name="connsiteY5-78" fmla="*/ 956143 h 5949573"/>
              <a:gd name="connsiteX6-79" fmla="*/ 7577047 w 7585924"/>
              <a:gd name="connsiteY6-80" fmla="*/ 407003 h 5949573"/>
              <a:gd name="connsiteX7-81" fmla="*/ 7577047 w 7585924"/>
              <a:gd name="connsiteY7-82" fmla="*/ 3261454 h 5949573"/>
              <a:gd name="connsiteX8-83" fmla="*/ 2564157 w 7585924"/>
              <a:gd name="connsiteY8-84" fmla="*/ 5735814 h 5949573"/>
              <a:gd name="connsiteX9-85" fmla="*/ 233491 w 7585924"/>
              <a:gd name="connsiteY9-86" fmla="*/ 4944407 h 5949573"/>
              <a:gd name="connsiteX10-87" fmla="*/ 213372 w 7585924"/>
              <a:gd name="connsiteY10-88" fmla="*/ 4903490 h 5949573"/>
              <a:gd name="connsiteX11-89" fmla="*/ 1004379 w 7585924"/>
              <a:gd name="connsiteY11-90" fmla="*/ 2571260 h 5949573"/>
              <a:gd name="connsiteX12-91" fmla="*/ 2132121 w 7585924"/>
              <a:gd name="connsiteY12-92" fmla="*/ 2014584 h 5949573"/>
              <a:gd name="connsiteX13-93" fmla="*/ 2176595 w 7585924"/>
              <a:gd name="connsiteY13-94" fmla="*/ 2049039 h 5949573"/>
              <a:gd name="connsiteX14-95" fmla="*/ 2467796 w 7585924"/>
              <a:gd name="connsiteY14-96" fmla="*/ 2139486 h 5949573"/>
              <a:gd name="connsiteX15-97" fmla="*/ 2781234 w 7585924"/>
              <a:gd name="connsiteY15-98" fmla="*/ 2058730 h 5949573"/>
              <a:gd name="connsiteX16-99" fmla="*/ 6948025 w 7585924"/>
              <a:gd name="connsiteY16-100" fmla="*/ 0 h 59495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p:cNvSpPr>
            <a:spLocks noGrp="1"/>
          </p:cNvSpPr>
          <p:nvPr userDrawn="1">
            <p:ph type="body" sz="quarter" idx="14"/>
          </p:nvPr>
        </p:nvSpPr>
        <p:spPr>
          <a:xfrm>
            <a:off x="6910023" y="2839714"/>
            <a:ext cx="4548187" cy="2916952"/>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p:cNvSpPr>
            <a:spLocks noGrp="1"/>
          </p:cNvSpPr>
          <p:nvPr>
            <p:ph type="body" sz="quarter" idx="15"/>
          </p:nvPr>
        </p:nvSpPr>
        <p:spPr>
          <a:xfrm>
            <a:off x="830067" y="3889184"/>
            <a:ext cx="4548187" cy="1708223"/>
          </a:xfrm>
        </p:spPr>
        <p:txBody>
          <a:bodyPr>
            <a:normAutofit/>
          </a:bodyPr>
          <a:lstStyle>
            <a:lvl1pPr marL="179705" indent="-179705">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p:cNvSpPr>
            <a:spLocks noGrp="1"/>
          </p:cNvSpPr>
          <p:nvPr>
            <p:ph type="body" sz="quarter" idx="20"/>
          </p:nvPr>
        </p:nvSpPr>
        <p:spPr>
          <a:xfrm>
            <a:off x="811311"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p:cNvSpPr>
            <a:spLocks noGrp="1"/>
          </p:cNvSpPr>
          <p:nvPr>
            <p:ph type="body" sz="quarter" idx="21"/>
          </p:nvPr>
        </p:nvSpPr>
        <p:spPr>
          <a:xfrm>
            <a:off x="5973985" y="3294245"/>
            <a:ext cx="4365625" cy="2333625"/>
          </a:xfrm>
        </p:spPr>
        <p:txBody>
          <a:bodyPr>
            <a:normAutofit/>
          </a:bodyPr>
          <a:lstStyle>
            <a:lvl1pPr marL="179705" indent="-179705">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p:cNvGrpSpPr/>
          <p:nvPr/>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p:cNvSpPr>
            <a:spLocks noGrp="1"/>
          </p:cNvSpPr>
          <p:nvPr>
            <p:ph type="chart" sz="quarter" idx="32" hasCustomPrompt="1"/>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p:cNvSpPr>
            <a:spLocks noGrp="1"/>
          </p:cNvSpPr>
          <p:nvPr>
            <p:ph type="tbl" sz="quarter" idx="17" hasCustomPrompt="1"/>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p:cNvGrpSpPr/>
          <p:nvPr userDrawn="1"/>
        </p:nvGrpSpPr>
        <p:grpSpPr>
          <a:xfrm flipH="1">
            <a:off x="-3477" y="0"/>
            <a:ext cx="2188800" cy="1933794"/>
            <a:chOff x="10003200" y="0"/>
            <a:chExt cx="2188800" cy="1933794"/>
          </a:xfrm>
        </p:grpSpPr>
        <p:sp>
          <p:nvSpPr>
            <p:cNvPr id="46" name="Freeform: Shape 45"/>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p:cNvSpPr>
            <a:spLocks noGrp="1"/>
          </p:cNvSpPr>
          <p:nvPr>
            <p:ph type="media" sz="quarter" idx="17" hasCustomPrompt="1"/>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p:cNvGrpSpPr/>
          <p:nvPr userDrawn="1"/>
        </p:nvGrpSpPr>
        <p:grpSpPr>
          <a:xfrm>
            <a:off x="-18799" y="2319272"/>
            <a:ext cx="2884236" cy="2824836"/>
            <a:chOff x="-18799" y="2319272"/>
            <a:chExt cx="2884236" cy="2824836"/>
          </a:xfrm>
        </p:grpSpPr>
        <p:sp>
          <p:nvSpPr>
            <p:cNvPr id="3" name="Freeform: Shape 2"/>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11" name="Slide Number Placeholder 10"/>
          <p:cNvSpPr>
            <a:spLocks noGrp="1"/>
          </p:cNvSpPr>
          <p:nvPr>
            <p:ph type="sldNum" sz="quarter" idx="12"/>
          </p:nvPr>
        </p:nvSpPr>
        <p:spPr/>
        <p:txBody>
          <a:bodyPr/>
          <a:lstStyle/>
          <a:p>
            <a:fld id="{D495E168-DA5E-4888-8D8A-92B118324C14}"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p:cNvSpPr>
            <a:spLocks noGrp="1"/>
          </p:cNvSpPr>
          <p:nvPr>
            <p:ph type="media" sz="quarter" idx="17" hasCustomPrompt="1"/>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p:cNvGrpSpPr/>
          <p:nvPr userDrawn="1"/>
        </p:nvGrpSpPr>
        <p:grpSpPr>
          <a:xfrm>
            <a:off x="-18799" y="2319272"/>
            <a:ext cx="2884236" cy="2824836"/>
            <a:chOff x="-18799" y="2319272"/>
            <a:chExt cx="2884236" cy="2824836"/>
          </a:xfrm>
        </p:grpSpPr>
        <p:sp>
          <p:nvSpPr>
            <p:cNvPr id="3" name="Freeform: Shape 2"/>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p:cNvSpPr>
            <a:spLocks noGrp="1"/>
          </p:cNvSpPr>
          <p:nvPr>
            <p:ph type="title"/>
          </p:nvPr>
        </p:nvSpPr>
        <p:spPr>
          <a:xfrm>
            <a:off x="838200" y="365126"/>
            <a:ext cx="9050518" cy="945498"/>
          </a:xfrm>
        </p:spPr>
        <p:txBody>
          <a:bodyPr/>
          <a:lstStyle/>
          <a:p>
            <a:r>
              <a:rPr lang="en-US"/>
              <a:t>Click to edit Master title style</a:t>
            </a:r>
          </a:p>
        </p:txBody>
      </p:sp>
      <p:sp>
        <p:nvSpPr>
          <p:cNvPr id="20"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p:cNvSpPr>
            <a:spLocks noGrp="1"/>
          </p:cNvSpPr>
          <p:nvPr>
            <p:ph type="title"/>
          </p:nvPr>
        </p:nvSpPr>
        <p:spPr>
          <a:xfrm>
            <a:off x="838200" y="365126"/>
            <a:ext cx="9050518" cy="945498"/>
          </a:xfrm>
        </p:spPr>
        <p:txBody>
          <a:bodyPr/>
          <a:lstStyle/>
          <a:p>
            <a:r>
              <a:rPr lang="en-US"/>
              <a:t>Click to edit Master title style</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p:cNvSpPr>
            <a:spLocks noGrp="1"/>
          </p:cNvSpPr>
          <p:nvPr>
            <p:ph type="dt" sz="half" idx="10"/>
          </p:nvPr>
        </p:nvSpPr>
        <p:spPr/>
        <p:txBody>
          <a:bodyPr/>
          <a:lstStyle/>
          <a:p>
            <a:r>
              <a:rPr lang="ru-RU" dirty="0"/>
              <a:t>MM.DD.20XX</a:t>
            </a:r>
          </a:p>
        </p:txBody>
      </p:sp>
      <p:sp>
        <p:nvSpPr>
          <p:cNvPr id="5" name="Footer Placeholder 4"/>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p:cNvGrpSpPr/>
          <p:nvPr userDrawn="1"/>
        </p:nvGrpSpPr>
        <p:grpSpPr>
          <a:xfrm>
            <a:off x="10008352" y="0"/>
            <a:ext cx="2188800" cy="1933794"/>
            <a:chOff x="10003200" y="0"/>
            <a:chExt cx="2188800" cy="1933794"/>
          </a:xfrm>
        </p:grpSpPr>
        <p:sp>
          <p:nvSpPr>
            <p:cNvPr id="42" name="Freeform: Shape 41"/>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theme" Target="../theme/theme3.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theme" Target="../theme/theme5.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t>‹#›</a:t>
            </a:fld>
            <a:endParaRPr lang="ru-RU" dirty="0"/>
          </a:p>
        </p:txBody>
      </p:sp>
      <p:sp>
        <p:nvSpPr>
          <p:cNvPr id="11" name="Footer Placeholder 4"/>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t>‹#›</a:t>
            </a:fld>
            <a:endParaRPr lang="ru-RU" dirty="0"/>
          </a:p>
        </p:txBody>
      </p:sp>
      <p:sp>
        <p:nvSpPr>
          <p:cNvPr id="11" name="Footer Placeholder 4"/>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t>‹#›</a:t>
            </a:fld>
            <a:endParaRPr lang="ru-RU" dirty="0"/>
          </a:p>
        </p:txBody>
      </p:sp>
      <p:sp>
        <p:nvSpPr>
          <p:cNvPr id="11" name="Footer Placeholder 4"/>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t>‹#›</a:t>
            </a:fld>
            <a:endParaRPr lang="ru-RU" dirty="0"/>
          </a:p>
        </p:txBody>
      </p:sp>
      <p:sp>
        <p:nvSpPr>
          <p:cNvPr id="11" name="Footer Placeholder 4"/>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t>‹#›</a:t>
            </a:fld>
            <a:endParaRPr lang="ru-RU" dirty="0"/>
          </a:p>
        </p:txBody>
      </p:sp>
      <p:sp>
        <p:nvSpPr>
          <p:cNvPr id="11" name="Footer Placeholder 4"/>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20" y="1430224"/>
            <a:ext cx="5690680" cy="1517356"/>
          </a:xfrm>
        </p:spPr>
        <p:txBody>
          <a:bodyPr/>
          <a:lstStyle/>
          <a:p>
            <a:br>
              <a:rPr lang="en-US" dirty="0"/>
            </a:br>
            <a:r>
              <a:rPr lang="en-US" dirty="0" err="1"/>
              <a:t>SmartWatch</a:t>
            </a:r>
            <a:r>
              <a:rPr lang="en-US" dirty="0"/>
              <a:t> Data Analysis</a:t>
            </a:r>
            <a:br>
              <a:rPr lang="en-US" dirty="0"/>
            </a:br>
            <a:endParaRPr lang="ru-RU" dirty="0"/>
          </a:p>
        </p:txBody>
      </p:sp>
      <p:sp>
        <p:nvSpPr>
          <p:cNvPr id="6" name="Text Placeholder 5"/>
          <p:cNvSpPr>
            <a:spLocks noGrp="1"/>
          </p:cNvSpPr>
          <p:nvPr>
            <p:ph type="body" sz="quarter" idx="13"/>
          </p:nvPr>
        </p:nvSpPr>
        <p:spPr>
          <a:xfrm>
            <a:off x="0" y="6372266"/>
            <a:ext cx="1811547" cy="481421"/>
          </a:xfrm>
        </p:spPr>
        <p:txBody>
          <a:bodyPr>
            <a:normAutofit fontScale="25000" lnSpcReduction="20000"/>
          </a:bodyPr>
          <a:lstStyle/>
          <a:p>
            <a:pPr marL="0" lvl="0" indent="0" algn="l" rtl="0">
              <a:lnSpc>
                <a:spcPct val="170000"/>
              </a:lnSpc>
              <a:spcBef>
                <a:spcPts val="0"/>
              </a:spcBef>
              <a:spcAft>
                <a:spcPts val="0"/>
              </a:spcAft>
              <a:buNone/>
            </a:pPr>
            <a:r>
              <a:rPr lang="en-IN" sz="7200" dirty="0">
                <a:latin typeface="Century Gothic (Headings)"/>
              </a:rPr>
              <a:t>Subham Jena</a:t>
            </a:r>
          </a:p>
          <a:p>
            <a:endParaRPr lang="ru-RU" dirty="0"/>
          </a:p>
        </p:txBody>
      </p:sp>
      <p:pic>
        <p:nvPicPr>
          <p:cNvPr id="12" name="Picture Placeholder 11"/>
          <p:cNvPicPr>
            <a:picLocks noGrp="1" noChangeAspect="1"/>
          </p:cNvPicPr>
          <p:nvPr>
            <p:ph type="pic" sz="quarter" idx="2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18199" r="18199"/>
          <a:stretch>
            <a:fillRect/>
          </a:stretch>
        </p:blipFill>
        <p:spPr>
          <a:xfrm>
            <a:off x="4606076" y="0"/>
            <a:ext cx="7585924" cy="594957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 of Solution</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10</a:t>
            </a:fld>
            <a:endParaRPr lang="ru-RU" dirty="0"/>
          </a:p>
        </p:txBody>
      </p:sp>
      <p:sp>
        <p:nvSpPr>
          <p:cNvPr id="10" name="Text Placeholder 9"/>
          <p:cNvSpPr>
            <a:spLocks noGrp="1"/>
          </p:cNvSpPr>
          <p:nvPr>
            <p:ph type="body" sz="quarter" idx="16"/>
          </p:nvPr>
        </p:nvSpPr>
        <p:spPr>
          <a:xfrm>
            <a:off x="2412987" y="4869815"/>
            <a:ext cx="7366026" cy="946532"/>
          </a:xfrm>
        </p:spPr>
        <p:txBody>
          <a:bodyPr/>
          <a:lstStyle/>
          <a:p>
            <a:r>
              <a:rPr lang="en-US"/>
              <a:t>Daily Inactive Minutes</a:t>
            </a:r>
          </a:p>
          <a:p>
            <a:r>
              <a:rPr lang="en-US" sz="1600">
                <a:solidFill>
                  <a:schemeClr val="tx2">
                    <a:lumMod val="75000"/>
                  </a:schemeClr>
                </a:solidFill>
              </a:rPr>
              <a:t>This code snippet creates a pie chart illustrating the distribution of inactive minutes across different days. Each slice represents the proportion of time spent being sedentary.</a:t>
            </a:r>
          </a:p>
        </p:txBody>
      </p:sp>
      <p:pic>
        <p:nvPicPr>
          <p:cNvPr id="6" name="Picture Placeholder 5" descr="Inactive minuted daily"/>
          <p:cNvPicPr>
            <a:picLocks noGrp="1" noChangeAspect="1"/>
          </p:cNvPicPr>
          <p:nvPr>
            <p:ph type="pic" sz="quarter" idx="17"/>
          </p:nvPr>
        </p:nvPicPr>
        <p:blipFill>
          <a:blip r:embed="rId2"/>
          <a:stretch>
            <a:fillRect/>
          </a:stretch>
        </p:blipFill>
        <p:spPr>
          <a:xfrm>
            <a:off x="2552700" y="828675"/>
            <a:ext cx="7226300" cy="3665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 of Solution</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11</a:t>
            </a:fld>
            <a:endParaRPr lang="ru-RU" dirty="0"/>
          </a:p>
        </p:txBody>
      </p:sp>
      <p:sp>
        <p:nvSpPr>
          <p:cNvPr id="10" name="Text Placeholder 9"/>
          <p:cNvSpPr>
            <a:spLocks noGrp="1"/>
          </p:cNvSpPr>
          <p:nvPr>
            <p:ph type="body" sz="quarter" idx="16"/>
          </p:nvPr>
        </p:nvSpPr>
        <p:spPr>
          <a:xfrm>
            <a:off x="2360917" y="5132705"/>
            <a:ext cx="7366026" cy="946532"/>
          </a:xfrm>
        </p:spPr>
        <p:txBody>
          <a:bodyPr/>
          <a:lstStyle/>
          <a:p>
            <a:r>
              <a:rPr lang="en-US"/>
              <a:t>Calories Burnt Daily</a:t>
            </a:r>
          </a:p>
          <a:p>
            <a:r>
              <a:rPr lang="en-US" sz="1600">
                <a:solidFill>
                  <a:schemeClr val="tx2">
                    <a:lumMod val="75000"/>
                  </a:schemeClr>
                </a:solidFill>
              </a:rPr>
              <a:t>This code snippet creates a pie chart illustrating the distribution of calories burned across different days. Each slice represents the proportion of calories burned on a specific day.</a:t>
            </a:r>
          </a:p>
        </p:txBody>
      </p:sp>
      <p:pic>
        <p:nvPicPr>
          <p:cNvPr id="6" name="Picture Placeholder 5" descr="Calories Burnt daily"/>
          <p:cNvPicPr>
            <a:picLocks noGrp="1" noChangeAspect="1"/>
          </p:cNvPicPr>
          <p:nvPr>
            <p:ph type="pic" sz="quarter" idx="17"/>
          </p:nvPr>
        </p:nvPicPr>
        <p:blipFill>
          <a:blip r:embed="rId2"/>
          <a:stretch>
            <a:fillRect/>
          </a:stretch>
        </p:blipFill>
        <p:spPr>
          <a:xfrm>
            <a:off x="2462530" y="819150"/>
            <a:ext cx="7264400" cy="3930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ru-RU" dirty="0"/>
          </a:p>
        </p:txBody>
      </p:sp>
      <p:sp>
        <p:nvSpPr>
          <p:cNvPr id="17" name="Text Placeholder 16"/>
          <p:cNvSpPr>
            <a:spLocks noGrp="1"/>
          </p:cNvSpPr>
          <p:nvPr>
            <p:ph type="body" sz="quarter" idx="21"/>
          </p:nvPr>
        </p:nvSpPr>
        <p:spPr>
          <a:xfrm>
            <a:off x="1275080" y="1948815"/>
            <a:ext cx="9529445" cy="4489450"/>
          </a:xfrm>
        </p:spPr>
        <p:txBody>
          <a:bodyPr>
            <a:noAutofit/>
          </a:bodyPr>
          <a:lstStyle/>
          <a:p>
            <a:pPr marL="0" indent="0">
              <a:buNone/>
            </a:pPr>
            <a:r>
              <a:rPr lang="en-US" sz="1800" b="1" i="1" dirty="0">
                <a:solidFill>
                  <a:schemeClr val="tx2">
                    <a:lumMod val="75000"/>
                  </a:schemeClr>
                </a:solidFill>
              </a:rPr>
              <a:t>Based on the analysis performed on the dataset "dailyActivity_merged.csv," several insights can be drawn:</a:t>
            </a:r>
          </a:p>
          <a:p>
            <a:r>
              <a:rPr lang="en-US" sz="1800" b="1" i="1" u="sng" dirty="0">
                <a:solidFill>
                  <a:schemeClr val="tx2">
                    <a:lumMod val="75000"/>
                  </a:schemeClr>
                </a:solidFill>
              </a:rPr>
              <a:t>Calories and Total Steps Relationship</a:t>
            </a:r>
            <a:r>
              <a:rPr lang="en-US" sz="1800" b="1" i="1" dirty="0">
                <a:solidFill>
                  <a:schemeClr val="tx2">
                    <a:lumMod val="75000"/>
                  </a:schemeClr>
                </a:solidFill>
              </a:rPr>
              <a:t>:</a:t>
            </a:r>
          </a:p>
          <a:p>
            <a:pPr lvl="1"/>
            <a:r>
              <a:rPr lang="en-US" sz="1800" b="1" i="1" dirty="0">
                <a:solidFill>
                  <a:schemeClr val="tx2">
                    <a:lumMod val="75000"/>
                  </a:schemeClr>
                </a:solidFill>
              </a:rPr>
              <a:t>There is a noticeable relationship between the number of calories burned and the total steps taken. As the calories burned increase, so do the total steps, indicating a positive correlation between physical activity and calorie expenditure.</a:t>
            </a:r>
          </a:p>
          <a:p>
            <a:r>
              <a:rPr lang="en-US" sz="1800" b="1" i="1" u="sng" dirty="0">
                <a:solidFill>
                  <a:schemeClr val="tx2">
                    <a:lumMod val="75000"/>
                  </a:schemeClr>
                </a:solidFill>
              </a:rPr>
              <a:t>Active Minutes Distribution:</a:t>
            </a:r>
            <a:endParaRPr lang="en-US" sz="1800" b="1" i="1" dirty="0">
              <a:solidFill>
                <a:schemeClr val="tx2">
                  <a:lumMod val="75000"/>
                </a:schemeClr>
              </a:solidFill>
            </a:endParaRPr>
          </a:p>
          <a:p>
            <a:pPr lvl="1"/>
            <a:r>
              <a:rPr lang="en-US" sz="1800" b="1" i="1" dirty="0">
                <a:solidFill>
                  <a:schemeClr val="tx2">
                    <a:lumMod val="75000"/>
                  </a:schemeClr>
                </a:solidFill>
              </a:rPr>
              <a:t>The distribution of active minutes throughout the week varies. Notably, there are higher levels of very active and fairly active minutes during certain days compared to others, suggesting potential patterns in physical activity behavior.</a:t>
            </a:r>
          </a:p>
          <a:p>
            <a:r>
              <a:rPr lang="en-US" sz="1800" b="1" i="1" u="sng" dirty="0">
                <a:solidFill>
                  <a:schemeClr val="tx2">
                    <a:lumMod val="75000"/>
                  </a:schemeClr>
                </a:solidFill>
              </a:rPr>
              <a:t>Inactive Minutes Distribution:</a:t>
            </a:r>
          </a:p>
          <a:p>
            <a:pPr lvl="1"/>
            <a:r>
              <a:rPr lang="en-US" sz="1800" b="1" i="1" dirty="0">
                <a:solidFill>
                  <a:schemeClr val="tx2">
                    <a:lumMod val="75000"/>
                  </a:schemeClr>
                </a:solidFill>
              </a:rPr>
              <a:t>Conversely, the distribution of sedentary (inactive) minutes also varies across different days of the week. This indicates fluctuations in sedentary behavior, with certain days exhibiting higher levels of inactivity compared to others.</a:t>
            </a:r>
          </a:p>
        </p:txBody>
      </p:sp>
      <p:sp>
        <p:nvSpPr>
          <p:cNvPr id="5" name="Slide Number Placeholder 4"/>
          <p:cNvSpPr>
            <a:spLocks noGrp="1"/>
          </p:cNvSpPr>
          <p:nvPr>
            <p:ph type="sldNum" sz="quarter" idx="12"/>
          </p:nvPr>
        </p:nvSpPr>
        <p:spPr/>
        <p:txBody>
          <a:bodyPr/>
          <a:lstStyle/>
          <a:p>
            <a:fld id="{D495E168-DA5E-4888-8D8A-92B118324C14}" type="slidenum">
              <a:rPr lang="ru-RU" smtClean="0"/>
              <a:t>12</a:t>
            </a:fld>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t>Conclusion</a:t>
            </a:r>
          </a:p>
        </p:txBody>
      </p:sp>
      <p:sp>
        <p:nvSpPr>
          <p:cNvPr id="8" name="Text Placeholder 7"/>
          <p:cNvSpPr>
            <a:spLocks noGrp="1"/>
          </p:cNvSpPr>
          <p:nvPr>
            <p:ph type="body" sz="quarter" idx="16"/>
          </p:nvPr>
        </p:nvSpPr>
        <p:spPr>
          <a:xfrm>
            <a:off x="829945" y="1898650"/>
            <a:ext cx="10515600" cy="4399280"/>
          </a:xfrm>
        </p:spPr>
        <p:txBody>
          <a:bodyPr/>
          <a:lstStyle/>
          <a:p>
            <a:pPr marL="285750" indent="-285750" algn="l">
              <a:buFont typeface="Arial" panose="020B0604020202020204" pitchFamily="34" charset="0"/>
              <a:buChar char="•"/>
            </a:pPr>
            <a:r>
              <a:rPr lang="en-US" u="sng" dirty="0">
                <a:solidFill>
                  <a:schemeClr val="tx2">
                    <a:lumMod val="75000"/>
                  </a:schemeClr>
                </a:solidFill>
                <a:sym typeface="+mn-ea"/>
              </a:rPr>
              <a:t>Daily Patterns:</a:t>
            </a:r>
          </a:p>
          <a:p>
            <a:pPr marL="742950" lvl="1" indent="-285750" algn="l">
              <a:buFont typeface="Arial" panose="020B0604020202020204" pitchFamily="34" charset="0"/>
              <a:buChar char="•"/>
            </a:pPr>
            <a:r>
              <a:rPr lang="en-US" dirty="0">
                <a:solidFill>
                  <a:schemeClr val="tx2">
                    <a:lumMod val="75000"/>
                  </a:schemeClr>
                </a:solidFill>
                <a:sym typeface="+mn-ea"/>
              </a:rPr>
              <a:t>Examining the distribution of sedentary minutes and calories burned across different days of the week reveals potential patterns in activity levels and calorie expenditure. For instance, there may be differences in activity and calorie burn between weekdays and weekends.</a:t>
            </a:r>
            <a:endParaRPr lang="en-US" dirty="0">
              <a:solidFill>
                <a:schemeClr val="tx2">
                  <a:lumMod val="75000"/>
                </a:schemeClr>
              </a:solidFill>
            </a:endParaRPr>
          </a:p>
          <a:p>
            <a:pPr marL="285750" indent="-285750" algn="l">
              <a:buFont typeface="Arial" panose="020B0604020202020204" pitchFamily="34" charset="0"/>
              <a:buChar char="•"/>
            </a:pPr>
            <a:r>
              <a:rPr lang="en-US" u="sng" dirty="0">
                <a:solidFill>
                  <a:schemeClr val="tx2">
                    <a:lumMod val="75000"/>
                  </a:schemeClr>
                </a:solidFill>
                <a:sym typeface="+mn-ea"/>
              </a:rPr>
              <a:t>Further Analysis:</a:t>
            </a:r>
          </a:p>
          <a:p>
            <a:pPr marL="742950" lvl="1" indent="-285750" algn="l">
              <a:buFont typeface="Arial" panose="020B0604020202020204" pitchFamily="34" charset="0"/>
              <a:buChar char="•"/>
            </a:pPr>
            <a:r>
              <a:rPr lang="en-US" dirty="0">
                <a:solidFill>
                  <a:schemeClr val="tx2">
                    <a:lumMod val="75000"/>
                  </a:schemeClr>
                </a:solidFill>
                <a:sym typeface="+mn-ea"/>
              </a:rPr>
              <a:t>Further exploration could involve investigating the factors influencing variations in activity levels and calorie expenditure across different days. This could include factors such as work schedules, lifestyle choices, or external influences.</a:t>
            </a:r>
            <a:endParaRPr lang="en-US" dirty="0">
              <a:solidFill>
                <a:schemeClr val="tx2">
                  <a:lumMod val="75000"/>
                </a:schemeClr>
              </a:solidFill>
            </a:endParaRPr>
          </a:p>
          <a:p>
            <a:pPr algn="l">
              <a:buFont typeface="Arial" panose="020B0604020202020204" pitchFamily="34" charset="0"/>
            </a:pPr>
            <a:endParaRPr lang="en-US" dirty="0">
              <a:solidFill>
                <a:schemeClr val="tx2">
                  <a:lumMod val="75000"/>
                </a:schemeClr>
              </a:solidFill>
              <a:sym typeface="+mn-ea"/>
            </a:endParaRPr>
          </a:p>
          <a:p>
            <a:pPr algn="l">
              <a:buFont typeface="Arial" panose="020B0604020202020204" pitchFamily="34" charset="0"/>
            </a:pPr>
            <a:r>
              <a:rPr lang="en-US" dirty="0">
                <a:solidFill>
                  <a:schemeClr val="tx2">
                    <a:lumMod val="75000"/>
                  </a:schemeClr>
                </a:solidFill>
                <a:sym typeface="+mn-ea"/>
              </a:rPr>
              <a:t>In conclusion, the analysis provides valuable insights into the relationship between physical activity, calorie expenditure, and daily patterns of activity and inactivity. Understanding these patterns can be crucial for promoting healthier lifestyles and designing targeted interventions to encourage increased physical activity and reduced sedentary behavior.</a:t>
            </a:r>
            <a:endParaRPr lang="en-US" dirty="0">
              <a:solidFill>
                <a:schemeClr val="tx2">
                  <a:lumMod val="75000"/>
                </a:schemeClr>
              </a:solidFill>
            </a:endParaRPr>
          </a:p>
          <a:p>
            <a:pPr marL="285750" indent="-285750" algn="l">
              <a:buFont typeface="Arial" panose="020B0604020202020204" pitchFamily="34" charset="0"/>
              <a:buChar char="•"/>
            </a:pPr>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t>13</a:t>
            </a:fld>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ru-RU" dirty="0"/>
          </a:p>
        </p:txBody>
      </p:sp>
      <p:pic>
        <p:nvPicPr>
          <p:cNvPr id="16" name="Picture Placeholder 15"/>
          <p:cNvPicPr>
            <a:picLocks noGrp="1" noChangeAspect="1"/>
          </p:cNvPicPr>
          <p:nvPr>
            <p:ph type="pic" sz="quarter" idx="21"/>
          </p:nvPr>
        </p:nvPicPr>
        <p:blipFill>
          <a:blip r:embed="rId2"/>
          <a:srcRect l="1254" r="1254"/>
          <a:stretch>
            <a:fillRect/>
          </a:stretch>
        </p:blipFill>
        <p:spPr>
          <a:xfrm>
            <a:off x="5245189" y="1"/>
            <a:ext cx="6943003" cy="593462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5"/>
          </p:nvPr>
        </p:nvPicPr>
        <p:blipFill>
          <a:blip r:embed="rId2"/>
          <a:srcRect l="32949" r="32949"/>
          <a:stretch>
            <a:fillRect/>
          </a:stretch>
        </p:blipFill>
        <p:spPr>
          <a:xfrm>
            <a:off x="1396781" y="0"/>
            <a:ext cx="3894833" cy="5656330"/>
          </a:xfrm>
        </p:spPr>
      </p:pic>
      <p:sp>
        <p:nvSpPr>
          <p:cNvPr id="2" name="Title 1"/>
          <p:cNvSpPr>
            <a:spLocks noGrp="1"/>
          </p:cNvSpPr>
          <p:nvPr>
            <p:ph type="title"/>
          </p:nvPr>
        </p:nvSpPr>
        <p:spPr/>
        <p:txBody>
          <a:bodyPr>
            <a:normAutofit fontScale="90000"/>
          </a:bodyPr>
          <a:lstStyle/>
          <a:p>
            <a:r>
              <a:rPr lang="en-US" dirty="0"/>
              <a:t>Problem Statement</a:t>
            </a:r>
            <a:endParaRPr lang="ru-RU" dirty="0"/>
          </a:p>
        </p:txBody>
      </p:sp>
      <p:sp>
        <p:nvSpPr>
          <p:cNvPr id="4" name="Text Placeholder 3"/>
          <p:cNvSpPr>
            <a:spLocks noGrp="1"/>
          </p:cNvSpPr>
          <p:nvPr>
            <p:ph type="body" sz="quarter" idx="14"/>
          </p:nvPr>
        </p:nvSpPr>
        <p:spPr>
          <a:xfrm>
            <a:off x="6887576" y="2083800"/>
            <a:ext cx="4548187" cy="3915581"/>
          </a:xfrm>
        </p:spPr>
        <p:txBody>
          <a:bodyPr>
            <a:noAutofit/>
          </a:bodyPr>
          <a:lstStyle/>
          <a:p>
            <a:pPr marL="0" indent="0">
              <a:lnSpc>
                <a:spcPct val="150000"/>
              </a:lnSpc>
              <a:buNone/>
            </a:pPr>
            <a:r>
              <a:rPr lang="en-US" dirty="0"/>
              <a:t>To analyze a dataset containing fitness information from 30 smartwatch users who participated in an online survey between December 2016 and May 2017. The dataset comprises minute-by-minute records of activity levels, heart rate, and sleep patterns. Each user wore different smartwatch models and had unique activity preferences, contributing to the diversity within the data. We are exploring this dataset to examine the relationship between daily calorie counts and minutes of activity for these smartwatch users allowing us to predict early warning signals of underlying health issues.</a:t>
            </a:r>
          </a:p>
        </p:txBody>
      </p:sp>
      <p:sp>
        <p:nvSpPr>
          <p:cNvPr id="7" name="Slide Number Placeholder 6"/>
          <p:cNvSpPr>
            <a:spLocks noGrp="1"/>
          </p:cNvSpPr>
          <p:nvPr>
            <p:ph type="sldNum" sz="quarter" idx="12"/>
          </p:nvPr>
        </p:nvSpPr>
        <p:spPr/>
        <p:txBody>
          <a:bodyPr/>
          <a:lstStyle/>
          <a:p>
            <a:fld id="{D495E168-DA5E-4888-8D8A-92B118324C14}" type="slidenum">
              <a:rPr lang="ru-RU" smtClean="0"/>
              <a:t>2</a:t>
            </a:fld>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Key-Objectives</a:t>
            </a:r>
          </a:p>
        </p:txBody>
      </p:sp>
      <p:sp>
        <p:nvSpPr>
          <p:cNvPr id="5" name="Text Placeholder 4"/>
          <p:cNvSpPr>
            <a:spLocks noGrp="1"/>
          </p:cNvSpPr>
          <p:nvPr>
            <p:ph type="body" sz="quarter" idx="15"/>
          </p:nvPr>
        </p:nvSpPr>
        <p:spPr>
          <a:xfrm>
            <a:off x="793406" y="2348775"/>
            <a:ext cx="4548187" cy="3468043"/>
          </a:xfrm>
        </p:spPr>
        <p:txBody>
          <a:bodyPr>
            <a:normAutofit lnSpcReduction="10000"/>
          </a:bodyPr>
          <a:lstStyle/>
          <a:p>
            <a:pPr>
              <a:lnSpc>
                <a:spcPct val="150000"/>
              </a:lnSpc>
            </a:pPr>
            <a:r>
              <a:rPr lang="en-US" dirty="0"/>
              <a:t>Explore the minute-by-minute details of activity levels, heart rate, and sleep patterns in the dataset.</a:t>
            </a:r>
          </a:p>
          <a:p>
            <a:pPr>
              <a:lnSpc>
                <a:spcPct val="150000"/>
              </a:lnSpc>
            </a:pPr>
            <a:r>
              <a:rPr lang="en-US" dirty="0"/>
              <a:t>Investigate the daily calorie counts and activity minutes recorded by the smartwatch users.</a:t>
            </a:r>
          </a:p>
          <a:p>
            <a:pPr>
              <a:lnSpc>
                <a:spcPct val="150000"/>
              </a:lnSpc>
            </a:pPr>
            <a:r>
              <a:rPr lang="en-US" dirty="0"/>
              <a:t>Analyze the variations in daily calorie consumption and activity durations among the 30 users.</a:t>
            </a:r>
          </a:p>
          <a:p>
            <a:pPr>
              <a:lnSpc>
                <a:spcPct val="150000"/>
              </a:lnSpc>
            </a:pPr>
            <a:r>
              <a:rPr lang="en-US" dirty="0"/>
              <a:t>Identify potential correlations between daily calorie counts and different activity levels.</a:t>
            </a:r>
          </a:p>
          <a:p>
            <a:pPr>
              <a:lnSpc>
                <a:spcPct val="150000"/>
              </a:lnSpc>
            </a:pPr>
            <a:r>
              <a:rPr lang="en-US" dirty="0"/>
              <a:t>Visualize the data to uncover insights into fitness patterns and trends among the smartwatch users.</a:t>
            </a:r>
          </a:p>
        </p:txBody>
      </p:sp>
      <p:pic>
        <p:nvPicPr>
          <p:cNvPr id="14" name="Picture Placeholder 13"/>
          <p:cNvPicPr>
            <a:picLocks noGrp="1" noChangeAspect="1"/>
          </p:cNvPicPr>
          <p:nvPr>
            <p:ph type="pic" sz="quarter" idx="18"/>
          </p:nvPr>
        </p:nvPicPr>
        <p:blipFill>
          <a:blip r:embed="rId2"/>
          <a:srcRect l="1133" r="1133"/>
          <a:stretch>
            <a:fillRect/>
          </a:stretch>
        </p:blipFill>
        <p:spPr>
          <a:xfrm>
            <a:off x="5771770" y="1483675"/>
            <a:ext cx="6421408" cy="3438427"/>
          </a:xfrm>
        </p:spPr>
      </p:pic>
      <p:sp>
        <p:nvSpPr>
          <p:cNvPr id="4" name="Slide Number Placeholder 3"/>
          <p:cNvSpPr>
            <a:spLocks noGrp="1"/>
          </p:cNvSpPr>
          <p:nvPr>
            <p:ph type="sldNum" sz="quarter" idx="12"/>
          </p:nvPr>
        </p:nvSpPr>
        <p:spPr/>
        <p:txBody>
          <a:bodyPr/>
          <a:lstStyle/>
          <a:p>
            <a:fld id="{D495E168-DA5E-4888-8D8A-92B118324C14}" type="slidenum">
              <a:rPr lang="ru-RU" smtClean="0"/>
              <a:t>3</a:t>
            </a:fld>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5" name="Text Placeholder 4"/>
          <p:cNvSpPr>
            <a:spLocks noGrp="1"/>
          </p:cNvSpPr>
          <p:nvPr>
            <p:ph type="body" sz="quarter" idx="15"/>
          </p:nvPr>
        </p:nvSpPr>
        <p:spPr>
          <a:xfrm>
            <a:off x="793406" y="2348776"/>
            <a:ext cx="4943160" cy="2956470"/>
          </a:xfrm>
        </p:spPr>
        <p:txBody>
          <a:bodyPr>
            <a:normAutofit/>
          </a:bodyPr>
          <a:lstStyle/>
          <a:p>
            <a:pPr>
              <a:lnSpc>
                <a:spcPct val="150000"/>
              </a:lnSpc>
              <a:buClr>
                <a:schemeClr val="tx1"/>
              </a:buClr>
            </a:pPr>
            <a:r>
              <a:rPr lang="en-US" dirty="0" err="1"/>
              <a:t>ActivityDate</a:t>
            </a:r>
            <a:r>
              <a:rPr lang="en-US" dirty="0"/>
              <a:t>                </a:t>
            </a:r>
          </a:p>
          <a:p>
            <a:pPr>
              <a:lnSpc>
                <a:spcPct val="150000"/>
              </a:lnSpc>
              <a:buClr>
                <a:schemeClr val="tx1"/>
              </a:buClr>
            </a:pPr>
            <a:r>
              <a:rPr lang="en-US" dirty="0" err="1"/>
              <a:t>TotalSteps</a:t>
            </a:r>
            <a:r>
              <a:rPr lang="en-US" dirty="0"/>
              <a:t>                 </a:t>
            </a:r>
          </a:p>
          <a:p>
            <a:pPr>
              <a:lnSpc>
                <a:spcPct val="150000"/>
              </a:lnSpc>
              <a:buClr>
                <a:schemeClr val="tx1"/>
              </a:buClr>
            </a:pPr>
            <a:r>
              <a:rPr lang="en-US" dirty="0" err="1"/>
              <a:t>TotalDistance</a:t>
            </a:r>
            <a:r>
              <a:rPr lang="en-US" dirty="0"/>
              <a:t>               </a:t>
            </a:r>
          </a:p>
          <a:p>
            <a:pPr>
              <a:lnSpc>
                <a:spcPct val="150000"/>
              </a:lnSpc>
              <a:buClr>
                <a:schemeClr val="tx1"/>
              </a:buClr>
            </a:pPr>
            <a:r>
              <a:rPr lang="en-US" dirty="0" err="1"/>
              <a:t>TrackerDistance</a:t>
            </a:r>
            <a:r>
              <a:rPr lang="en-US" dirty="0"/>
              <a:t>             </a:t>
            </a:r>
          </a:p>
          <a:p>
            <a:pPr>
              <a:lnSpc>
                <a:spcPct val="150000"/>
              </a:lnSpc>
              <a:buClr>
                <a:schemeClr val="tx1"/>
              </a:buClr>
            </a:pPr>
            <a:r>
              <a:rPr lang="en-US" dirty="0" err="1"/>
              <a:t>LoggedActivitiesDistance</a:t>
            </a:r>
            <a:r>
              <a:rPr lang="en-US" dirty="0"/>
              <a:t>    </a:t>
            </a:r>
          </a:p>
          <a:p>
            <a:pPr>
              <a:lnSpc>
                <a:spcPct val="150000"/>
              </a:lnSpc>
              <a:buClr>
                <a:schemeClr val="tx1"/>
              </a:buClr>
            </a:pPr>
            <a:r>
              <a:rPr lang="en-US" dirty="0" err="1"/>
              <a:t>VeryActiveDistance</a:t>
            </a:r>
            <a:r>
              <a:rPr lang="en-US" dirty="0"/>
              <a:t>          </a:t>
            </a:r>
          </a:p>
          <a:p>
            <a:pPr>
              <a:lnSpc>
                <a:spcPct val="150000"/>
              </a:lnSpc>
              <a:buClr>
                <a:schemeClr val="tx1"/>
              </a:buClr>
            </a:pPr>
            <a:r>
              <a:rPr lang="en-US" dirty="0" err="1"/>
              <a:t>ModeratelyActiveDistance</a:t>
            </a:r>
            <a:r>
              <a:rPr lang="en-US" dirty="0"/>
              <a:t>    </a:t>
            </a:r>
          </a:p>
        </p:txBody>
      </p:sp>
      <p:sp>
        <p:nvSpPr>
          <p:cNvPr id="4" name="Slide Number Placeholder 3"/>
          <p:cNvSpPr>
            <a:spLocks noGrp="1"/>
          </p:cNvSpPr>
          <p:nvPr>
            <p:ph type="sldNum" sz="quarter" idx="12"/>
          </p:nvPr>
        </p:nvSpPr>
        <p:spPr/>
        <p:txBody>
          <a:bodyPr/>
          <a:lstStyle/>
          <a:p>
            <a:fld id="{D495E168-DA5E-4888-8D8A-92B118324C14}" type="slidenum">
              <a:rPr lang="ru-RU" smtClean="0"/>
              <a:t>4</a:t>
            </a:fld>
            <a:endParaRPr lang="ru-RU" dirty="0"/>
          </a:p>
        </p:txBody>
      </p:sp>
      <p:sp>
        <p:nvSpPr>
          <p:cNvPr id="7" name="TextBox 6"/>
          <p:cNvSpPr txBox="1"/>
          <p:nvPr/>
        </p:nvSpPr>
        <p:spPr>
          <a:xfrm>
            <a:off x="6455436" y="2216988"/>
            <a:ext cx="5167222" cy="338554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LightActiveDistance</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SedentaryActiveDistance</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VeryActiveMinutes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FairlyActiveMinutes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LightlyActiveMinutes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err="1">
                <a:solidFill>
                  <a:schemeClr val="tx1">
                    <a:lumMod val="65000"/>
                    <a:lumOff val="35000"/>
                  </a:schemeClr>
                </a:solidFill>
              </a:rPr>
              <a:t>SedentaryMinutes</a:t>
            </a:r>
            <a:r>
              <a:rPr lang="en-US" sz="1400" dirty="0">
                <a:solidFill>
                  <a:schemeClr val="tx1">
                    <a:lumMod val="65000"/>
                    <a:lumOff val="35000"/>
                  </a:schemeClr>
                </a:solidFill>
              </a:rPr>
              <a:t>            </a:t>
            </a:r>
          </a:p>
          <a:p>
            <a:pPr marL="285750" indent="-285750">
              <a:lnSpc>
                <a:spcPct val="200000"/>
              </a:lnSpc>
              <a:buFont typeface="Arial" panose="020B0604020202020204" pitchFamily="34" charset="0"/>
              <a:buChar char="•"/>
            </a:pPr>
            <a:r>
              <a:rPr lang="en-US" sz="1400" dirty="0">
                <a:solidFill>
                  <a:schemeClr val="tx1">
                    <a:lumMod val="65000"/>
                    <a:lumOff val="35000"/>
                  </a:schemeClr>
                </a:solidFill>
              </a:rPr>
              <a:t>Calories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Solution ?</a:t>
            </a:r>
            <a:endParaRPr lang="ru-RU" dirty="0"/>
          </a:p>
        </p:txBody>
      </p:sp>
      <p:sp>
        <p:nvSpPr>
          <p:cNvPr id="17" name="Text Placeholder 16"/>
          <p:cNvSpPr>
            <a:spLocks noGrp="1"/>
          </p:cNvSpPr>
          <p:nvPr>
            <p:ph type="body" sz="quarter" idx="21"/>
          </p:nvPr>
        </p:nvSpPr>
        <p:spPr>
          <a:xfrm>
            <a:off x="831850" y="1948525"/>
            <a:ext cx="9972508" cy="3753535"/>
          </a:xfrm>
        </p:spPr>
        <p:txBody>
          <a:bodyPr>
            <a:normAutofit lnSpcReduction="10000"/>
          </a:bodyPr>
          <a:lstStyle/>
          <a:p>
            <a:pPr>
              <a:buClr>
                <a:schemeClr val="tx1"/>
              </a:buClr>
            </a:pPr>
            <a:r>
              <a:rPr lang="en-US" dirty="0"/>
              <a:t>Detailed exploration of activity levels, heart rate, and sleep patterns from the smartwatch dataset.</a:t>
            </a:r>
          </a:p>
          <a:p>
            <a:pPr>
              <a:buClr>
                <a:schemeClr val="tx1"/>
              </a:buClr>
            </a:pPr>
            <a:r>
              <a:rPr lang="en-US" dirty="0"/>
              <a:t>Examination of daily calorie counts and activity minutes distribution across the 30 users.</a:t>
            </a:r>
          </a:p>
          <a:p>
            <a:pPr>
              <a:buClr>
                <a:schemeClr val="tx1"/>
              </a:buClr>
            </a:pPr>
            <a:r>
              <a:rPr lang="en-US" dirty="0"/>
              <a:t>Correlation analysis between daily calorie consumption and activity durations for insights.</a:t>
            </a:r>
          </a:p>
          <a:p>
            <a:pPr>
              <a:buClr>
                <a:schemeClr val="tx1"/>
              </a:buClr>
            </a:pPr>
            <a:r>
              <a:rPr lang="en-US" dirty="0"/>
              <a:t>Visual representations to communicate findings and recommendations for fitness monitoring and health improvement.</a:t>
            </a:r>
          </a:p>
          <a:p>
            <a:pPr marL="0" indent="0">
              <a:buNone/>
            </a:pPr>
            <a:r>
              <a:rPr lang="en-US" dirty="0"/>
              <a:t>Approach : </a:t>
            </a:r>
          </a:p>
          <a:p>
            <a:pPr>
              <a:buClr>
                <a:schemeClr val="tx1"/>
              </a:buClr>
              <a:buFont typeface="Wingdings" panose="05000000000000000000" pitchFamily="2" charset="2"/>
              <a:buChar char="Ø"/>
            </a:pPr>
            <a:r>
              <a:rPr lang="en-US" dirty="0"/>
              <a:t>Import Libraries </a:t>
            </a:r>
          </a:p>
          <a:p>
            <a:pPr>
              <a:buClr>
                <a:schemeClr val="tx1"/>
              </a:buClr>
              <a:buFont typeface="Wingdings" panose="05000000000000000000" pitchFamily="2" charset="2"/>
              <a:buChar char="Ø"/>
            </a:pPr>
            <a:r>
              <a:rPr lang="en-US" dirty="0"/>
              <a:t>Read Data (From CSV file)</a:t>
            </a:r>
          </a:p>
          <a:p>
            <a:pPr>
              <a:buClr>
                <a:schemeClr val="tx1"/>
              </a:buClr>
              <a:buFont typeface="Wingdings" panose="05000000000000000000" pitchFamily="2" charset="2"/>
              <a:buChar char="Ø"/>
            </a:pPr>
            <a:r>
              <a:rPr lang="en-US" dirty="0"/>
              <a:t>Preprocess the Data</a:t>
            </a:r>
          </a:p>
          <a:p>
            <a:pPr>
              <a:buClr>
                <a:schemeClr val="tx1"/>
              </a:buClr>
              <a:buFont typeface="Wingdings" panose="05000000000000000000" pitchFamily="2" charset="2"/>
              <a:buChar char="Ø"/>
            </a:pPr>
            <a:r>
              <a:rPr lang="en-US" dirty="0"/>
              <a:t>Check for Null Values</a:t>
            </a:r>
          </a:p>
          <a:p>
            <a:pPr>
              <a:buClr>
                <a:schemeClr val="tx1"/>
              </a:buClr>
              <a:buFont typeface="Wingdings" panose="05000000000000000000" pitchFamily="2" charset="2"/>
              <a:buChar char="Ø"/>
            </a:pPr>
            <a:r>
              <a:rPr lang="en-US" dirty="0"/>
              <a:t>Check descriptive statistics of the data set</a:t>
            </a:r>
          </a:p>
          <a:p>
            <a:pPr>
              <a:buClr>
                <a:schemeClr val="tx1"/>
              </a:buClr>
              <a:buFont typeface="Wingdings" panose="05000000000000000000" pitchFamily="2" charset="2"/>
              <a:buChar char="Ø"/>
            </a:pPr>
            <a:r>
              <a:rPr lang="en-US" dirty="0"/>
              <a:t>Analyze the Calories</a:t>
            </a:r>
          </a:p>
          <a:p>
            <a:pPr>
              <a:buClr>
                <a:schemeClr val="tx1"/>
              </a:buClr>
              <a:buFont typeface="Wingdings" panose="05000000000000000000" pitchFamily="2" charset="2"/>
              <a:buChar char="Ø"/>
            </a:pPr>
            <a:r>
              <a:rPr lang="en-US" dirty="0"/>
              <a:t>Relationship between Calories &amp; Total Steps</a:t>
            </a:r>
          </a:p>
          <a:p>
            <a:pPr>
              <a:buClr>
                <a:schemeClr val="tx1"/>
              </a:buClr>
              <a:buFont typeface="Wingdings" panose="05000000000000000000" pitchFamily="2" charset="2"/>
              <a:buChar char="Ø"/>
            </a:pPr>
            <a:r>
              <a:rPr lang="en-US" dirty="0"/>
              <a:t>Total Active Minutes</a:t>
            </a:r>
          </a:p>
          <a:p>
            <a:pPr>
              <a:buClr>
                <a:schemeClr val="tx1"/>
              </a:buClr>
              <a:buFont typeface="Wingdings" panose="05000000000000000000" pitchFamily="2" charset="2"/>
              <a:buChar char="Ø"/>
            </a:pPr>
            <a:r>
              <a:rPr lang="en-US" dirty="0"/>
              <a:t>Observations</a:t>
            </a:r>
          </a:p>
          <a:p>
            <a:pPr marL="0" indent="0">
              <a:buNone/>
            </a:pPr>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ru-RU" smtClean="0"/>
              <a:t>5</a:t>
            </a:fld>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of Solution</a:t>
            </a:r>
            <a:endParaRPr lang="ru-RU" dirty="0"/>
          </a:p>
        </p:txBody>
      </p:sp>
      <p:sp>
        <p:nvSpPr>
          <p:cNvPr id="17" name="Text Placeholder 16"/>
          <p:cNvSpPr>
            <a:spLocks noGrp="1"/>
          </p:cNvSpPr>
          <p:nvPr>
            <p:ph type="body" sz="quarter" idx="21"/>
          </p:nvPr>
        </p:nvSpPr>
        <p:spPr>
          <a:xfrm>
            <a:off x="3712210" y="2508885"/>
            <a:ext cx="1956435" cy="86995"/>
          </a:xfrm>
        </p:spPr>
        <p:txBody>
          <a:bodyPr>
            <a:normAutofit/>
          </a:bodyPr>
          <a:lstStyle/>
          <a:p>
            <a:pPr marL="0" indent="0">
              <a:buNone/>
            </a:pPr>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ru-RU" smtClean="0"/>
              <a:t>6</a:t>
            </a:fld>
            <a:endParaRPr lang="ru-RU" dirty="0"/>
          </a:p>
        </p:txBody>
      </p:sp>
      <p:pic>
        <p:nvPicPr>
          <p:cNvPr id="15" name="Picture 14" descr="Relation"/>
          <p:cNvPicPr>
            <a:picLocks noChangeAspect="1"/>
          </p:cNvPicPr>
          <p:nvPr/>
        </p:nvPicPr>
        <p:blipFill>
          <a:blip r:embed="rId2"/>
          <a:stretch>
            <a:fillRect/>
          </a:stretch>
        </p:blipFill>
        <p:spPr>
          <a:xfrm>
            <a:off x="2289175" y="2002790"/>
            <a:ext cx="7600315" cy="3677285"/>
          </a:xfrm>
          <a:prstGeom prst="rect">
            <a:avLst/>
          </a:prstGeom>
        </p:spPr>
      </p:pic>
      <p:sp>
        <p:nvSpPr>
          <p:cNvPr id="3" name="Text Box 2"/>
          <p:cNvSpPr txBox="1"/>
          <p:nvPr/>
        </p:nvSpPr>
        <p:spPr>
          <a:xfrm>
            <a:off x="1915160" y="5886450"/>
            <a:ext cx="8642350" cy="583565"/>
          </a:xfrm>
          <a:prstGeom prst="rect">
            <a:avLst/>
          </a:prstGeom>
          <a:noFill/>
        </p:spPr>
        <p:txBody>
          <a:bodyPr wrap="square" rtlCol="0">
            <a:spAutoFit/>
          </a:bodyPr>
          <a:lstStyle/>
          <a:p>
            <a:r>
              <a:rPr lang="en-IN" altLang="en-US" sz="1600">
                <a:solidFill>
                  <a:schemeClr val="tx2">
                    <a:lumMod val="75000"/>
                  </a:schemeClr>
                </a:solidFill>
              </a:rPr>
              <a:t>V</a:t>
            </a:r>
            <a:r>
              <a:rPr lang="en-US" sz="1600">
                <a:solidFill>
                  <a:schemeClr val="tx2">
                    <a:lumMod val="75000"/>
                  </a:schemeClr>
                </a:solidFill>
              </a:rPr>
              <a:t>isualizes the relationship between calorie expenditure ('Calories') and total steps taken ('TotalSteps') using a scatter plot with a trendline fitted using OLS regression.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 of Solution</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7</a:t>
            </a:fld>
            <a:endParaRPr lang="ru-RU" dirty="0"/>
          </a:p>
        </p:txBody>
      </p:sp>
      <p:sp>
        <p:nvSpPr>
          <p:cNvPr id="10" name="Text Placeholder 9"/>
          <p:cNvSpPr>
            <a:spLocks noGrp="1"/>
          </p:cNvSpPr>
          <p:nvPr>
            <p:ph type="body" sz="quarter" idx="16"/>
          </p:nvPr>
        </p:nvSpPr>
        <p:spPr>
          <a:xfrm>
            <a:off x="2389492" y="5021580"/>
            <a:ext cx="7366026" cy="946532"/>
          </a:xfrm>
        </p:spPr>
        <p:txBody>
          <a:bodyPr/>
          <a:lstStyle/>
          <a:p>
            <a:r>
              <a:rPr lang="en-US"/>
              <a:t>Distribution of Activity (in Minutes)</a:t>
            </a:r>
          </a:p>
          <a:p>
            <a:r>
              <a:rPr lang="en-IN" altLang="en-US" sz="1600">
                <a:solidFill>
                  <a:schemeClr val="tx2">
                    <a:lumMod val="75000"/>
                  </a:schemeClr>
                </a:solidFill>
              </a:rPr>
              <a:t>T</a:t>
            </a:r>
            <a:r>
              <a:rPr lang="en-US" sz="1600">
                <a:solidFill>
                  <a:schemeClr val="tx2">
                    <a:lumMod val="75000"/>
                  </a:schemeClr>
                </a:solidFill>
              </a:rPr>
              <a:t>his code generates a pie chart visualizing the distribution of average minutes spent in different activity levels, with each segment representing a specific activity level and its corresponding proportion of the total.</a:t>
            </a:r>
          </a:p>
        </p:txBody>
      </p:sp>
      <p:pic>
        <p:nvPicPr>
          <p:cNvPr id="3" name="Picture Placeholder 2" descr="Total Active Minutes"/>
          <p:cNvPicPr>
            <a:picLocks noGrp="1" noChangeAspect="1"/>
          </p:cNvPicPr>
          <p:nvPr>
            <p:ph type="pic" sz="quarter" idx="17"/>
          </p:nvPr>
        </p:nvPicPr>
        <p:blipFill>
          <a:blip r:embed="rId2"/>
          <a:stretch>
            <a:fillRect/>
          </a:stretch>
        </p:blipFill>
        <p:spPr>
          <a:xfrm>
            <a:off x="2389505" y="828675"/>
            <a:ext cx="7410450" cy="391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 of Solution</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8</a:t>
            </a:fld>
            <a:endParaRPr lang="ru-RU" dirty="0"/>
          </a:p>
        </p:txBody>
      </p:sp>
      <p:sp>
        <p:nvSpPr>
          <p:cNvPr id="10" name="Text Placeholder 9"/>
          <p:cNvSpPr>
            <a:spLocks noGrp="1"/>
          </p:cNvSpPr>
          <p:nvPr>
            <p:ph type="body" sz="quarter" idx="16"/>
          </p:nvPr>
        </p:nvSpPr>
        <p:spPr>
          <a:xfrm>
            <a:off x="2313292" y="5132705"/>
            <a:ext cx="7366026" cy="946532"/>
          </a:xfrm>
        </p:spPr>
        <p:txBody>
          <a:bodyPr/>
          <a:lstStyle/>
          <a:p>
            <a:r>
              <a:rPr lang="en-US"/>
              <a:t>ACTIVE MINUTES - (Each Day of Week)</a:t>
            </a:r>
          </a:p>
          <a:p>
            <a:r>
              <a:rPr lang="en-US" sz="1600">
                <a:solidFill>
                  <a:schemeClr val="tx2">
                    <a:lumMod val="75000"/>
                  </a:schemeClr>
                </a:solidFill>
              </a:rPr>
              <a:t>This code generates a grouped bar chart showing the comparison of 'VeryActiveMinutes' and 'FairlyActiveMinutes' across different days, allowing for easy visual comparison of the two activity levels over time.</a:t>
            </a:r>
          </a:p>
        </p:txBody>
      </p:sp>
      <p:pic>
        <p:nvPicPr>
          <p:cNvPr id="6" name="Picture Placeholder 5" descr="Very and Fairly"/>
          <p:cNvPicPr>
            <a:picLocks noGrp="1" noChangeAspect="1"/>
          </p:cNvPicPr>
          <p:nvPr>
            <p:ph type="pic" sz="quarter" idx="17"/>
          </p:nvPr>
        </p:nvPicPr>
        <p:blipFill>
          <a:blip r:embed="rId2"/>
          <a:stretch>
            <a:fillRect/>
          </a:stretch>
        </p:blipFill>
        <p:spPr>
          <a:xfrm>
            <a:off x="2510155" y="504825"/>
            <a:ext cx="7169150" cy="433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 of Solution</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9</a:t>
            </a:fld>
            <a:endParaRPr lang="ru-RU" dirty="0"/>
          </a:p>
        </p:txBody>
      </p:sp>
      <p:sp>
        <p:nvSpPr>
          <p:cNvPr id="10" name="Text Placeholder 9"/>
          <p:cNvSpPr>
            <a:spLocks noGrp="1"/>
          </p:cNvSpPr>
          <p:nvPr>
            <p:ph type="body" sz="quarter" idx="16"/>
          </p:nvPr>
        </p:nvSpPr>
        <p:spPr>
          <a:xfrm>
            <a:off x="2412987" y="4989195"/>
            <a:ext cx="7366026" cy="946532"/>
          </a:xfrm>
        </p:spPr>
        <p:txBody>
          <a:bodyPr/>
          <a:lstStyle/>
          <a:p>
            <a:r>
              <a:rPr lang="en-US"/>
              <a:t>Sedentary Minutes (Per day)</a:t>
            </a:r>
          </a:p>
          <a:p>
            <a:r>
              <a:rPr lang="en-US" sz="1600">
                <a:solidFill>
                  <a:schemeClr val="tx2">
                    <a:lumMod val="75000"/>
                  </a:schemeClr>
                </a:solidFill>
              </a:rPr>
              <a:t>This code snippet generates a bar chart showing the inactive minutes across different days. The blue bars represent the time spent being sedentary.</a:t>
            </a:r>
          </a:p>
        </p:txBody>
      </p:sp>
      <p:pic>
        <p:nvPicPr>
          <p:cNvPr id="6" name="Picture Placeholder 5" descr="Sedentary"/>
          <p:cNvPicPr>
            <a:picLocks noGrp="1" noChangeAspect="1"/>
          </p:cNvPicPr>
          <p:nvPr>
            <p:ph type="pic" sz="quarter" idx="17"/>
          </p:nvPr>
        </p:nvPicPr>
        <p:blipFill>
          <a:blip r:embed="rId2"/>
          <a:stretch>
            <a:fillRect/>
          </a:stretch>
        </p:blipFill>
        <p:spPr>
          <a:xfrm>
            <a:off x="2503805" y="256540"/>
            <a:ext cx="7181850" cy="4201160"/>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datastoreItem>
</file>

<file path=customXml/itemProps2.xml><?xml version="1.0" encoding="utf-8"?>
<ds:datastoreItem xmlns:ds="http://schemas.openxmlformats.org/officeDocument/2006/customXml" ds:itemID="{12024DF7-0783-4549-86B7-A48B29FBA9C2}">
  <ds:schemaRefs/>
</ds:datastoreItem>
</file>

<file path=customXml/itemProps3.xml><?xml version="1.0" encoding="utf-8"?>
<ds:datastoreItem xmlns:ds="http://schemas.openxmlformats.org/officeDocument/2006/customXml" ds:itemID="{A6393BED-762D-4FA3-96CF-866F426A043C}">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TotalTime>
  <Words>819</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Century Gothic</vt:lpstr>
      <vt:lpstr>Century Gothic (Headings)</vt:lpstr>
      <vt:lpstr>Wingdings</vt:lpstr>
      <vt:lpstr>Office Theme</vt:lpstr>
      <vt:lpstr>1_Office Theme</vt:lpstr>
      <vt:lpstr>2_Office Theme</vt:lpstr>
      <vt:lpstr>3_Office Theme</vt:lpstr>
      <vt:lpstr>4_Office Theme</vt:lpstr>
      <vt:lpstr> SmartWatch Data Analysis </vt:lpstr>
      <vt:lpstr>Problem Statement</vt:lpstr>
      <vt:lpstr>Key-Objectives</vt:lpstr>
      <vt:lpstr>Dataset</vt:lpstr>
      <vt:lpstr>What is Solution ?</vt:lpstr>
      <vt:lpstr>Result of Solution</vt:lpstr>
      <vt:lpstr>Result of Solution</vt:lpstr>
      <vt:lpstr>Result of Solution</vt:lpstr>
      <vt:lpstr>Result of Solution</vt:lpstr>
      <vt:lpstr>Result of Solution</vt:lpstr>
      <vt:lpstr>Result of Solution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SmartWatch Data Analysis</dc:title>
  <dc:creator>Subham Jena</dc:creator>
  <cp:lastModifiedBy>Subham Jena</cp:lastModifiedBy>
  <cp:revision>10</cp:revision>
  <dcterms:created xsi:type="dcterms:W3CDTF">2024-03-27T03:10:00Z</dcterms:created>
  <dcterms:modified xsi:type="dcterms:W3CDTF">2024-04-08T17:41:26Z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ICV">
    <vt:lpwstr>AFFDBBA6B228442FB0D606EEB40D65AE_12</vt:lpwstr>
  </property>
  <property fmtid="{D5CDD505-2E9C-101B-9397-08002B2CF9AE}" pid="4" name="KSOProductBuildVer">
    <vt:lpwstr>1033-12.2.0.13472</vt:lpwstr>
  </property>
</Properties>
</file>