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A388FE5-D2A4-4C99-887D-52B73346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528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Sample-Coffee chain 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hart-1">
            <a:extLst>
              <a:ext uri="{FF2B5EF4-FFF2-40B4-BE49-F238E27FC236}">
                <a16:creationId xmlns:a16="http://schemas.microsoft.com/office/drawing/2014/main" id="{71AB8E0B-2870-473D-9EA4-541C3BCA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866775"/>
            <a:ext cx="8658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hart-2">
            <a:extLst>
              <a:ext uri="{FF2B5EF4-FFF2-40B4-BE49-F238E27FC236}">
                <a16:creationId xmlns:a16="http://schemas.microsoft.com/office/drawing/2014/main" id="{E6F56E3F-3A02-428A-B80D-6E2244E5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hart-3">
            <a:extLst>
              <a:ext uri="{FF2B5EF4-FFF2-40B4-BE49-F238E27FC236}">
                <a16:creationId xmlns:a16="http://schemas.microsoft.com/office/drawing/2014/main" id="{2C4BA0F5-7C60-4560-B1AF-1F3B76D3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71537"/>
            <a:ext cx="9267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hart-4">
            <a:extLst>
              <a:ext uri="{FF2B5EF4-FFF2-40B4-BE49-F238E27FC236}">
                <a16:creationId xmlns:a16="http://schemas.microsoft.com/office/drawing/2014/main" id="{07D3E116-1E0F-49FF-A165-57B5A117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hart-5">
            <a:extLst>
              <a:ext uri="{FF2B5EF4-FFF2-40B4-BE49-F238E27FC236}">
                <a16:creationId xmlns:a16="http://schemas.microsoft.com/office/drawing/2014/main" id="{D9E7E0BC-554F-4E8F-8539-399F02D7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628650"/>
            <a:ext cx="25622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hart-6">
            <a:extLst>
              <a:ext uri="{FF2B5EF4-FFF2-40B4-BE49-F238E27FC236}">
                <a16:creationId xmlns:a16="http://schemas.microsoft.com/office/drawing/2014/main" id="{AAC9B8DA-D6AE-4B29-872D-E58EB7362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871537"/>
            <a:ext cx="79914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Q.10">
            <a:extLst>
              <a:ext uri="{FF2B5EF4-FFF2-40B4-BE49-F238E27FC236}">
                <a16:creationId xmlns:a16="http://schemas.microsoft.com/office/drawing/2014/main" id="{D955208F-D92A-454E-8E36-42E90F12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257425"/>
            <a:ext cx="21145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1">
            <a:extLst>
              <a:ext uri="{FF2B5EF4-FFF2-40B4-BE49-F238E27FC236}">
                <a16:creationId xmlns:a16="http://schemas.microsoft.com/office/drawing/2014/main" id="{B00107EA-B39A-40C1-9255-5845794B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2">
            <a:extLst>
              <a:ext uri="{FF2B5EF4-FFF2-40B4-BE49-F238E27FC236}">
                <a16:creationId xmlns:a16="http://schemas.microsoft.com/office/drawing/2014/main" id="{4F7645FF-DA2B-4657-ADB0-FB2C8A1AC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3">
            <a:extLst>
              <a:ext uri="{FF2B5EF4-FFF2-40B4-BE49-F238E27FC236}">
                <a16:creationId xmlns:a16="http://schemas.microsoft.com/office/drawing/2014/main" id="{1642ACC6-C9B4-4A0D-BC99-D7565FF8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.1">
            <a:extLst>
              <a:ext uri="{FF2B5EF4-FFF2-40B4-BE49-F238E27FC236}">
                <a16:creationId xmlns:a16="http://schemas.microsoft.com/office/drawing/2014/main" id="{F7881A13-94D5-40F1-B49D-B9014889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885825"/>
            <a:ext cx="77438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4">
            <a:extLst>
              <a:ext uri="{FF2B5EF4-FFF2-40B4-BE49-F238E27FC236}">
                <a16:creationId xmlns:a16="http://schemas.microsoft.com/office/drawing/2014/main" id="{533465B2-E90F-42FA-A9CF-38948EF5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5">
            <a:extLst>
              <a:ext uri="{FF2B5EF4-FFF2-40B4-BE49-F238E27FC236}">
                <a16:creationId xmlns:a16="http://schemas.microsoft.com/office/drawing/2014/main" id="{FE6CFE9C-D045-4F3B-90AA-956B3DB12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6">
            <a:extLst>
              <a:ext uri="{FF2B5EF4-FFF2-40B4-BE49-F238E27FC236}">
                <a16:creationId xmlns:a16="http://schemas.microsoft.com/office/drawing/2014/main" id="{393D2818-FA91-4623-A01D-222B6D75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17">
            <a:extLst>
              <a:ext uri="{FF2B5EF4-FFF2-40B4-BE49-F238E27FC236}">
                <a16:creationId xmlns:a16="http://schemas.microsoft.com/office/drawing/2014/main" id="{DB87DA19-B23B-4FC8-A972-DA8C4BDD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18">
            <a:extLst>
              <a:ext uri="{FF2B5EF4-FFF2-40B4-BE49-F238E27FC236}">
                <a16:creationId xmlns:a16="http://schemas.microsoft.com/office/drawing/2014/main" id="{A070F75E-8FBE-4817-942C-4E293ABA8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Story 19">
            <a:extLst>
              <a:ext uri="{FF2B5EF4-FFF2-40B4-BE49-F238E27FC236}">
                <a16:creationId xmlns:a16="http://schemas.microsoft.com/office/drawing/2014/main" id="{2CEB5AFC-8C0C-4C63-986B-694A00ED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Story 110">
            <a:extLst>
              <a:ext uri="{FF2B5EF4-FFF2-40B4-BE49-F238E27FC236}">
                <a16:creationId xmlns:a16="http://schemas.microsoft.com/office/drawing/2014/main" id="{FA220988-8D70-4F4E-8523-0C1BC06DD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111">
            <a:extLst>
              <a:ext uri="{FF2B5EF4-FFF2-40B4-BE49-F238E27FC236}">
                <a16:creationId xmlns:a16="http://schemas.microsoft.com/office/drawing/2014/main" id="{FEB81E1D-6207-480E-A763-A340988B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112">
            <a:extLst>
              <a:ext uri="{FF2B5EF4-FFF2-40B4-BE49-F238E27FC236}">
                <a16:creationId xmlns:a16="http://schemas.microsoft.com/office/drawing/2014/main" id="{FC87149B-13F0-4C4C-9871-72024E9C8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Story 113">
            <a:extLst>
              <a:ext uri="{FF2B5EF4-FFF2-40B4-BE49-F238E27FC236}">
                <a16:creationId xmlns:a16="http://schemas.microsoft.com/office/drawing/2014/main" id="{7506429A-21E7-4C91-996E-99CBA8C3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.2">
            <a:extLst>
              <a:ext uri="{FF2B5EF4-FFF2-40B4-BE49-F238E27FC236}">
                <a16:creationId xmlns:a16="http://schemas.microsoft.com/office/drawing/2014/main" id="{7EE33C13-5AD5-4075-90BD-EA062F7C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871537"/>
            <a:ext cx="8181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Story 114">
            <a:extLst>
              <a:ext uri="{FF2B5EF4-FFF2-40B4-BE49-F238E27FC236}">
                <a16:creationId xmlns:a16="http://schemas.microsoft.com/office/drawing/2014/main" id="{44CD92BB-9E72-42EC-9E54-6A17CD8EC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Story 115">
            <a:extLst>
              <a:ext uri="{FF2B5EF4-FFF2-40B4-BE49-F238E27FC236}">
                <a16:creationId xmlns:a16="http://schemas.microsoft.com/office/drawing/2014/main" id="{579DA038-B52B-478A-813B-FEC7280E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.3">
            <a:extLst>
              <a:ext uri="{FF2B5EF4-FFF2-40B4-BE49-F238E27FC236}">
                <a16:creationId xmlns:a16="http://schemas.microsoft.com/office/drawing/2014/main" id="{F12EDBB0-05C6-4EA3-A0F0-E5C3E4EF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824037"/>
            <a:ext cx="3733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.4">
            <a:extLst>
              <a:ext uri="{FF2B5EF4-FFF2-40B4-BE49-F238E27FC236}">
                <a16:creationId xmlns:a16="http://schemas.microsoft.com/office/drawing/2014/main" id="{7B62BE1A-087B-4091-A4E0-5D0042EC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614362"/>
            <a:ext cx="2847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.5">
            <a:extLst>
              <a:ext uri="{FF2B5EF4-FFF2-40B4-BE49-F238E27FC236}">
                <a16:creationId xmlns:a16="http://schemas.microsoft.com/office/drawing/2014/main" id="{061330C5-9718-487B-92BF-8501C437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09562"/>
            <a:ext cx="23622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Q.6">
            <a:extLst>
              <a:ext uri="{FF2B5EF4-FFF2-40B4-BE49-F238E27FC236}">
                <a16:creationId xmlns:a16="http://schemas.microsoft.com/office/drawing/2014/main" id="{C12C4BB0-ECFF-4814-B47B-29291B03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619125"/>
            <a:ext cx="95916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Q.7">
            <a:extLst>
              <a:ext uri="{FF2B5EF4-FFF2-40B4-BE49-F238E27FC236}">
                <a16:creationId xmlns:a16="http://schemas.microsoft.com/office/drawing/2014/main" id="{AF026848-17B5-453B-9644-14A6F7CE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695325"/>
            <a:ext cx="4838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Q.8">
            <a:extLst>
              <a:ext uri="{FF2B5EF4-FFF2-40B4-BE49-F238E27FC236}">
                <a16:creationId xmlns:a16="http://schemas.microsoft.com/office/drawing/2014/main" id="{80A0E84D-1DAA-4891-ADB9-6A159A3C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700087"/>
            <a:ext cx="5048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Sample-Coffee chain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Sample-Coffee chain  Assignment</dc:title>
  <dc:creator/>
  <cp:lastModifiedBy>Subhamoy Ghosh</cp:lastModifiedBy>
  <cp:revision>2</cp:revision>
  <dcterms:created xsi:type="dcterms:W3CDTF">2019-11-09T18:20:26Z</dcterms:created>
  <dcterms:modified xsi:type="dcterms:W3CDTF">2020-02-05T06:57:28Z</dcterms:modified>
</cp:coreProperties>
</file>