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github.com/subhamsatpathy11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subham-subhamaya-satpathy-7b1114149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Agro-based Farmer Dealer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Dealer and Crops Application along with JWT authentication, Swagger and payment testing using Spring Boot and MERN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Online Restaurant Management Application</a:t>
            </a:r>
            <a:endParaRPr lang="en-US" altLang="nl-NL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Developed Online Restaurant Management Application using Angular with JSON-Server as database in agile methodology of software component development model.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3.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4" y="1598613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subham.satpathy@capgemin.com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+91 6370103951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ReactJS(Hooks, redux)and Java Microservice Development using Spring framework on an intermediate level.</a:t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 Computer Science (Gold Medalist)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Subham Subhamaya Satpathy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74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26" y="6323961"/>
            <a:ext cx="39199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75CC6AC0-1EF4-44BA-9D86-675E0224A2B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r="127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40818</TotalTime>
  <Words>277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Satpathy, Subham</cp:lastModifiedBy>
  <cp:revision>102</cp:revision>
  <dcterms:created xsi:type="dcterms:W3CDTF">2017-12-08T05:27:40Z</dcterms:created>
  <dcterms:modified xsi:type="dcterms:W3CDTF">2022-03-13T22:25:02Z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