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25"/>
  </p:notesMasterIdLst>
  <p:sldIdLst>
    <p:sldId id="256" r:id="rId2"/>
    <p:sldId id="307" r:id="rId3"/>
    <p:sldId id="308" r:id="rId4"/>
    <p:sldId id="309" r:id="rId5"/>
    <p:sldId id="282" r:id="rId6"/>
    <p:sldId id="283" r:id="rId7"/>
    <p:sldId id="326" r:id="rId8"/>
    <p:sldId id="311" r:id="rId9"/>
    <p:sldId id="312" r:id="rId10"/>
    <p:sldId id="313" r:id="rId11"/>
    <p:sldId id="314" r:id="rId12"/>
    <p:sldId id="315" r:id="rId13"/>
    <p:sldId id="316" r:id="rId14"/>
    <p:sldId id="285" r:id="rId15"/>
    <p:sldId id="327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59D"/>
    <a:srgbClr val="7F5F2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8B46-4779-49B3-81B7-88EB2852E3F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2C85B-8851-4AE3-A4F7-50B21EE5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2C85B-8851-4AE3-A4F7-50B21EE5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9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66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5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10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6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0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3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2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7ECD-130A-4B30-A970-2584A82250D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91F4-6AA5-439A-BBC3-DB647B547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848600" cy="44957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2700" b="1" dirty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904" y="381001"/>
            <a:ext cx="7517296" cy="979990"/>
          </a:xfrm>
        </p:spPr>
        <p:txBody>
          <a:bodyPr>
            <a:noAutofit/>
          </a:bodyPr>
          <a:lstStyle/>
          <a:p>
            <a:pPr algn="l"/>
            <a:r>
              <a:rPr lang="en-US" sz="5400" i="1" u="sng" dirty="0" smtClean="0">
                <a:solidFill>
                  <a:srgbClr val="002060"/>
                </a:solidFill>
                <a:latin typeface="Vivaldi" panose="03020602050506090804" pitchFamily="66" charset="0"/>
                <a:cs typeface="Andalus" panose="02020603050405020304" pitchFamily="18" charset="-78"/>
              </a:rPr>
              <a:t>Online     leather          shopping</a:t>
            </a:r>
            <a:endParaRPr lang="en-US" sz="5400" i="1" u="sng" dirty="0">
              <a:solidFill>
                <a:srgbClr val="002060"/>
              </a:solidFill>
              <a:latin typeface="Vivaldi" panose="03020602050506090804" pitchFamily="66" charset="0"/>
              <a:cs typeface="Andalus" panose="02020603050405020304" pitchFamily="18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5800" y="3352800"/>
            <a:ext cx="26670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94059" y="1295400"/>
            <a:ext cx="1752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91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80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leathershop\Screenshot (6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8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44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:\leathershop\Screenshot (5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8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54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:\leathershop\Screenshot (6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" y="0"/>
            <a:ext cx="9129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8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G:\leathershop\Screenshot (6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214" y="-152400"/>
            <a:ext cx="951741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12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347713" cy="1320800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DATBASE STRUCTURE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8363">
            <a:off x="1745132" y="1135533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3044364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ENTITY  RELATIONSHIP DIAGRAM</a:t>
            </a:r>
            <a:endParaRPr lang="en-US" sz="44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6" y="1524000"/>
            <a:ext cx="9164315" cy="5334000"/>
          </a:xfrm>
        </p:spPr>
      </p:pic>
    </p:spTree>
    <p:extLst>
      <p:ext uri="{BB962C8B-B14F-4D97-AF65-F5344CB8AC3E}">
        <p14:creationId xmlns:p14="http://schemas.microsoft.com/office/powerpoint/2010/main" val="30651300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G:\leathershop\Screenshot (5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71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1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G:\leathershop\Screenshot (5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92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G:\leathershop\Screenshot (5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22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G:\leathershop\Screenshot (5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9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676400"/>
            <a:ext cx="7239000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</a:t>
            </a:r>
            <a:r>
              <a:rPr lang="en-US" sz="2150" b="1" i="1" u="sng" dirty="0" smtClean="0"/>
              <a:t>SUBMITTED  BY:-</a:t>
            </a:r>
            <a:endParaRPr lang="en-US" b="1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NAME    </a:t>
            </a:r>
            <a:r>
              <a:rPr lang="en-US" dirty="0" smtClean="0"/>
              <a:t>                                                       </a:t>
            </a:r>
            <a:r>
              <a:rPr lang="en-US" dirty="0" smtClean="0"/>
              <a:t>                       </a:t>
            </a:r>
            <a:r>
              <a:rPr lang="en-US" b="1" u="sng" dirty="0" smtClean="0"/>
              <a:t>ROLLNO</a:t>
            </a:r>
            <a:endParaRPr lang="en-US" b="1" u="sng" dirty="0"/>
          </a:p>
          <a:p>
            <a:r>
              <a:rPr lang="en-US" dirty="0" smtClean="0"/>
              <a:t>                                                                                   </a:t>
            </a:r>
            <a:endParaRPr lang="en-US" dirty="0" smtClean="0"/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BASUDEOMAHATO                                           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13000213065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SUBHAM  SOURAV                                                13000212051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SANJAY  RAWAT                                                    13000213068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SUMODEEP  GHOSAL                                            13000212055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5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G:\leathershop\Screenshot 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87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G:\leathershop\Screenshot (5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68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Future </a:t>
            </a:r>
            <a:r>
              <a:rPr lang="en-US" u="sng" dirty="0" smtClean="0"/>
              <a:t>scope </a:t>
            </a:r>
            <a:r>
              <a:rPr lang="en-US" u="sng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lvl="0"/>
            <a:r>
              <a:rPr lang="en-US" dirty="0"/>
              <a:t>Most generic consumer to consumer e-commerce </a:t>
            </a:r>
            <a:r>
              <a:rPr lang="en-US" dirty="0" smtClean="0"/>
              <a:t>website , which </a:t>
            </a:r>
            <a:r>
              <a:rPr lang="en-US" dirty="0"/>
              <a:t>covers almost all possible </a:t>
            </a:r>
            <a:r>
              <a:rPr lang="en-US" dirty="0" smtClean="0"/>
              <a:t>categories , with </a:t>
            </a:r>
            <a:r>
              <a:rPr lang="en-US" dirty="0"/>
              <a:t>2 level listing.</a:t>
            </a:r>
          </a:p>
          <a:p>
            <a:pPr lvl="0"/>
            <a:r>
              <a:rPr lang="en-US" dirty="0"/>
              <a:t>Maximize benefits and minimize the disadvantages of a common e-commerce website.</a:t>
            </a:r>
          </a:p>
          <a:p>
            <a:pPr lvl="0"/>
            <a:r>
              <a:rPr lang="en-US" dirty="0"/>
              <a:t>User friendly, Vendor friendly environment.</a:t>
            </a:r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53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i="1" dirty="0" smtClean="0">
              <a:latin typeface="Andalus" panose="02020603050405020304" pitchFamily="18" charset="-78"/>
              <a:ea typeface="Microsoft JhengHei" pitchFamily="34" charset="-120"/>
              <a:cs typeface="Andalus" panose="02020603050405020304" pitchFamily="18" charset="-78"/>
            </a:endParaRPr>
          </a:p>
          <a:p>
            <a:pPr algn="ctr">
              <a:buNone/>
            </a:pPr>
            <a:endParaRPr lang="en-US" b="1" i="1" dirty="0">
              <a:latin typeface="Andalus" panose="02020603050405020304" pitchFamily="18" charset="-78"/>
              <a:ea typeface="Microsoft JhengHei" pitchFamily="34" charset="-120"/>
              <a:cs typeface="Andalus" panose="02020603050405020304" pitchFamily="18" charset="-78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7200" b="1" i="1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ea typeface="Microsoft JhengHei" pitchFamily="34" charset="-120"/>
                <a:cs typeface="Andalus" panose="02020603050405020304" pitchFamily="18" charset="-78"/>
              </a:rPr>
              <a:t>THANK YOU !</a:t>
            </a:r>
          </a:p>
          <a:p>
            <a:pPr algn="ctr">
              <a:buNone/>
            </a:pPr>
            <a:endParaRPr lang="en-US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8" y="2160590"/>
            <a:ext cx="5412365" cy="3560767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23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Introduction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 leather shopping or e-shopping is form of electronic commerce which allow consumers to directly buy goods or </a:t>
            </a:r>
            <a:r>
              <a:rPr lang="en-US" dirty="0"/>
              <a:t>s</a:t>
            </a:r>
            <a:r>
              <a:rPr lang="en-US" dirty="0" smtClean="0"/>
              <a:t>ervice from a seller over the  internet using a web browser.</a:t>
            </a:r>
          </a:p>
          <a:p>
            <a:endParaRPr lang="en-US" dirty="0" smtClean="0"/>
          </a:p>
          <a:p>
            <a:r>
              <a:rPr lang="en-US" dirty="0" smtClean="0"/>
              <a:t>Alternative name are e-web store ,e-shop ,Internet  shop</a:t>
            </a:r>
          </a:p>
          <a:p>
            <a:endParaRPr lang="en-US" dirty="0" smtClean="0"/>
          </a:p>
          <a:p>
            <a:r>
              <a:rPr lang="en-US" dirty="0" smtClean="0"/>
              <a:t>An online leather shopping system that permits a customer  to submit online orders for items and/or services from a store that serves both walk-in customer and online customers.</a:t>
            </a:r>
          </a:p>
          <a:p>
            <a:endParaRPr lang="en-US" dirty="0"/>
          </a:p>
          <a:p>
            <a:r>
              <a:rPr lang="en-US" dirty="0" smtClean="0"/>
              <a:t>The online leather shopping system present an online display of an order cutoff time and an associated delivery window for items selected by the customer</a:t>
            </a:r>
          </a:p>
          <a:p>
            <a:endParaRPr lang="en-US" dirty="0"/>
          </a:p>
          <a:p>
            <a:r>
              <a:rPr lang="en-US" dirty="0" smtClean="0"/>
              <a:t>The online leather  shopping system does not settle with credit supplier of the customer until the item selected by the customer is picked from inventory but before it is delivered.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53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1" y="521916"/>
            <a:ext cx="79248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b="1" u="sng" dirty="0" smtClean="0">
                <a:solidFill>
                  <a:schemeClr val="accent4"/>
                </a:solidFill>
              </a:rPr>
              <a:t>Feasibility Study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Feasibility study is the second phase of the System Development Life Cycle. But in wide </a:t>
            </a:r>
            <a:r>
              <a:rPr lang="en-US" dirty="0" smtClean="0"/>
              <a:t>séance , feasibility </a:t>
            </a:r>
            <a:r>
              <a:rPr lang="en-US" dirty="0"/>
              <a:t>study is a cross life cycle activity and should be continuously performed throughout </a:t>
            </a:r>
            <a:r>
              <a:rPr lang="en-US" dirty="0" smtClean="0"/>
              <a:t>a system project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Stages of Feasibility </a:t>
            </a:r>
            <a:r>
              <a:rPr lang="en-US" b="1" u="sng" dirty="0" smtClean="0">
                <a:solidFill>
                  <a:srgbClr val="FF0000"/>
                </a:solidFill>
              </a:rPr>
              <a:t>Study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Operational </a:t>
            </a:r>
            <a:r>
              <a:rPr lang="en-US" dirty="0" smtClean="0"/>
              <a:t>  feasibility</a:t>
            </a:r>
          </a:p>
          <a:p>
            <a:endParaRPr lang="en-US" dirty="0"/>
          </a:p>
          <a:p>
            <a:r>
              <a:rPr lang="en-US" dirty="0"/>
              <a:t>Technical </a:t>
            </a:r>
            <a:r>
              <a:rPr lang="en-US" dirty="0" smtClean="0"/>
              <a:t>      feasibility</a:t>
            </a:r>
          </a:p>
          <a:p>
            <a:endParaRPr lang="en-US" dirty="0"/>
          </a:p>
          <a:p>
            <a:r>
              <a:rPr lang="en-US" dirty="0" smtClean="0"/>
              <a:t>Schedule       feasibility</a:t>
            </a:r>
          </a:p>
          <a:p>
            <a:endParaRPr lang="en-US" dirty="0"/>
          </a:p>
          <a:p>
            <a:r>
              <a:rPr lang="en-US" dirty="0" smtClean="0"/>
              <a:t>Economical     feasibility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99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34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b="1" u="sng" dirty="0"/>
              <a:t>Requirement Analysis along with </a:t>
            </a:r>
            <a:r>
              <a:rPr lang="en-US" b="1" u="sng" dirty="0" smtClean="0"/>
              <a:t>Software </a:t>
            </a:r>
            <a:r>
              <a:rPr lang="en-US" b="1" u="sng" dirty="0"/>
              <a:t>and </a:t>
            </a:r>
            <a:r>
              <a:rPr lang="en-US" b="1" u="sng" dirty="0" smtClean="0"/>
              <a:t>Hardware specifications</a:t>
            </a:r>
            <a:r>
              <a:rPr lang="en-US" b="1" u="sng" dirty="0" smtClean="0"/>
              <a:t>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2700" b="1" u="sng" dirty="0" smtClean="0">
                <a:solidFill>
                  <a:srgbClr val="92D050"/>
                </a:solidFill>
              </a:rPr>
              <a:t>SOFTWARE  SPECIFICATION </a:t>
            </a:r>
            <a:endParaRPr lang="en-US" sz="27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429000"/>
            <a:ext cx="7848601" cy="2667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Operating system	  </a:t>
            </a:r>
            <a:r>
              <a:rPr lang="en-IN" dirty="0" smtClean="0"/>
              <a:t>:  </a:t>
            </a:r>
            <a:r>
              <a:rPr lang="en-IN" dirty="0"/>
              <a:t>windows  </a:t>
            </a:r>
            <a:r>
              <a:rPr lang="en-IN" dirty="0" smtClean="0"/>
              <a:t>8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Application software  </a:t>
            </a:r>
            <a:r>
              <a:rPr lang="en-US" dirty="0" smtClean="0"/>
              <a:t> </a:t>
            </a:r>
            <a:r>
              <a:rPr lang="en-US" dirty="0"/>
              <a:t>: eclipse, JDK </a:t>
            </a:r>
            <a:r>
              <a:rPr lang="en-US" dirty="0" smtClean="0"/>
              <a:t>1.8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Server                         </a:t>
            </a:r>
            <a:r>
              <a:rPr lang="en-IN" dirty="0" smtClean="0"/>
              <a:t>   </a:t>
            </a:r>
            <a:r>
              <a:rPr lang="en-IN" dirty="0"/>
              <a:t>: apache </a:t>
            </a:r>
            <a:r>
              <a:rPr lang="en-IN" dirty="0" smtClean="0"/>
              <a:t>tomcat 7.0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Database                       : oracle database 10g    express edition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Technology                   </a:t>
            </a:r>
            <a:r>
              <a:rPr lang="en-US" dirty="0" smtClean="0"/>
              <a:t>: </a:t>
            </a:r>
            <a:r>
              <a:rPr lang="en-US" dirty="0"/>
              <a:t>J2EE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19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</a:rPr>
              <a:t>HARDWARE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29434"/>
            <a:ext cx="7010401" cy="41665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           :-   PC,Laptop</a:t>
            </a:r>
          </a:p>
          <a:p>
            <a:pPr marL="457200" indent="-457200">
              <a:buAutoNum type="arabicPeriod" startAt="2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            :-   </a:t>
            </a: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pentium dual core</a:t>
            </a:r>
          </a:p>
          <a:p>
            <a:pPr marL="457200" indent="-457200">
              <a:buAutoNum type="arabicPeriod" startAt="2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                   :-   2GB</a:t>
            </a:r>
          </a:p>
          <a:p>
            <a:pPr marL="457200" indent="-457200">
              <a:buAutoNum type="arabicPeriod" startAt="2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Device       :-   Mouse,Keyboard</a:t>
            </a:r>
          </a:p>
          <a:p>
            <a:pPr marL="457200" indent="-457200">
              <a:buAutoNum type="arabicPeriod" startAt="2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</a:t>
            </a: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   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   </a:t>
            </a:r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Printer,Moniter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CLIENTS</a:t>
            </a:r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 like Microsoft Internet  Explorer, Google Chrome Mozilla Firefox etc. </a:t>
            </a:r>
          </a:p>
          <a:p>
            <a:pPr marL="457200" indent="-457200"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283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9601"/>
            <a:ext cx="7886700" cy="5567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 smtClean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en-US" sz="9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9600" b="1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 SNAPSHOTS</a:t>
            </a:r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267692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leathershop\Screenshot (5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8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21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leathershop\Screenshot (6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8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72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281</Words>
  <Application>Microsoft Office PowerPoint</Application>
  <PresentationFormat>On-screen Show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JhengHei</vt:lpstr>
      <vt:lpstr>Andalus</vt:lpstr>
      <vt:lpstr>Arial</vt:lpstr>
      <vt:lpstr>Calibri</vt:lpstr>
      <vt:lpstr>Calibri Light</vt:lpstr>
      <vt:lpstr>Vivaldi</vt:lpstr>
      <vt:lpstr>Wingdings</vt:lpstr>
      <vt:lpstr>Office Theme</vt:lpstr>
      <vt:lpstr>         </vt:lpstr>
      <vt:lpstr>PowerPoint Presentation</vt:lpstr>
      <vt:lpstr>PowerPoint Presentation</vt:lpstr>
      <vt:lpstr>PowerPoint Presentation</vt:lpstr>
      <vt:lpstr>    Requirement Analysis along with Software and Hardware specifications:-   SOFTWARE  SPECIFICATION </vt:lpstr>
      <vt:lpstr>HARDWARE SPECIFICATION </vt:lpstr>
      <vt:lpstr>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DATBASE STRUCTURE </vt:lpstr>
      <vt:lpstr>ENTITY 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prabu</dc:creator>
  <cp:lastModifiedBy>Sourabh Sinha</cp:lastModifiedBy>
  <cp:revision>182</cp:revision>
  <dcterms:created xsi:type="dcterms:W3CDTF">2012-11-14T05:47:57Z</dcterms:created>
  <dcterms:modified xsi:type="dcterms:W3CDTF">2015-11-19T06:32:04Z</dcterms:modified>
</cp:coreProperties>
</file>