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72" r:id="rId3"/>
    <p:sldId id="273" r:id="rId4"/>
    <p:sldId id="257" r:id="rId5"/>
    <p:sldId id="266" r:id="rId6"/>
    <p:sldId id="274" r:id="rId7"/>
    <p:sldId id="275" r:id="rId8"/>
    <p:sldId id="277" r:id="rId9"/>
    <p:sldId id="269" r:id="rId10"/>
    <p:sldId id="278" r:id="rId11"/>
  </p:sldIdLst>
  <p:sldSz cx="18288000" cy="10287000"/>
  <p:notesSz cx="6858000" cy="9144000"/>
  <p:embeddedFontLst>
    <p:embeddedFont>
      <p:font typeface="Inter Bold" panose="020B0604020202020204" charset="0"/>
      <p:regular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Open Sans Bold Italics" panose="020B0604020202020204" charset="0"/>
      <p:regular r:id="rId18"/>
    </p:embeddedFont>
    <p:embeddedFont>
      <p:font typeface="Poppins" panose="00000500000000000000" pitchFamily="2" charset="0"/>
      <p:regular r:id="rId19"/>
      <p:bold r:id="rId20"/>
      <p:italic r:id="rId21"/>
      <p:boldItalic r:id="rId22"/>
    </p:embeddedFont>
    <p:embeddedFont>
      <p:font typeface="Poppins Bold" panose="00000800000000000000" charset="0"/>
      <p:regular r:id="rId23"/>
    </p:embeddedFont>
    <p:embeddedFont>
      <p:font typeface="Tw Cen MT" panose="020B0602020104020603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624B"/>
    <a:srgbClr val="D5624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0909" autoAdjust="0"/>
  </p:normalViewPr>
  <p:slideViewPr>
    <p:cSldViewPr>
      <p:cViewPr>
        <p:scale>
          <a:sx n="33" d="100"/>
          <a:sy n="33" d="100"/>
        </p:scale>
        <p:origin x="1954" y="6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0CB6A-5D38-4E8F-BD39-07AAE8361568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D4C78-E5E2-4BEF-A3D9-D7214A11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9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D4C78-E5E2-4BEF-A3D9-D7214A1197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9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D4C78-E5E2-4BEF-A3D9-D7214A1197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86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D4C78-E5E2-4BEF-A3D9-D7214A1197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17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D4C78-E5E2-4BEF-A3D9-D7214A1197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8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3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5.sv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786" b="7786"/>
          <a:stretch>
            <a:fillRect/>
          </a:stretch>
        </p:blipFill>
        <p:spPr>
          <a:xfrm>
            <a:off x="0" y="-42863"/>
            <a:ext cx="18364200" cy="1032986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082265" y="-2996143"/>
            <a:ext cx="6304087" cy="630408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948391" y="6542013"/>
            <a:ext cx="1762685" cy="1762685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262026" y="2938910"/>
            <a:ext cx="15205227" cy="29758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257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FFFFFF"/>
                </a:solidFill>
                <a:latin typeface="Poppins"/>
              </a:rPr>
              <a:t>COMMON OBJECT REQUEST </a:t>
            </a:r>
          </a:p>
          <a:p>
            <a:pPr algn="ctr">
              <a:lnSpc>
                <a:spcPts val="12257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FFFFFF"/>
                </a:solidFill>
                <a:latin typeface="Poppins"/>
              </a:rPr>
              <a:t>BROKER ARCHITECTURE (CORBA)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227930" y="6471423"/>
            <a:ext cx="6487936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endParaRPr lang="en-US" sz="3200" dirty="0">
              <a:solidFill>
                <a:srgbClr val="FFFFFF"/>
              </a:solidFill>
              <a:latin typeface="Tw Cen MT" panose="020B0602020104020603" pitchFamily="34" charset="0"/>
            </a:endParaRPr>
          </a:p>
          <a:p>
            <a:pPr>
              <a:spcBef>
                <a:spcPct val="0"/>
              </a:spcBef>
            </a:pPr>
            <a:endParaRPr lang="en-US" sz="3200" dirty="0">
              <a:solidFill>
                <a:srgbClr val="FFFFFF"/>
              </a:solidFill>
              <a:latin typeface="Tw Cen MT" panose="020B0602020104020603" pitchFamily="34" charset="0"/>
            </a:endParaRPr>
          </a:p>
          <a:p>
            <a:pPr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Tw Cen MT" panose="020B0602020104020603" pitchFamily="34" charset="0"/>
              </a:rPr>
              <a:t>Zohaib Ali Singay</a:t>
            </a:r>
          </a:p>
          <a:p>
            <a:pPr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Tw Cen MT" panose="020B0602020104020603" pitchFamily="34" charset="0"/>
              </a:rPr>
              <a:t>Subhan Amjad</a:t>
            </a:r>
          </a:p>
          <a:p>
            <a:pPr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Tw Cen MT" panose="020B0602020104020603" pitchFamily="34" charset="0"/>
              </a:rPr>
              <a:t>Aqsa Saeed</a:t>
            </a:r>
          </a:p>
          <a:p>
            <a:pPr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Tw Cen MT" panose="020B0602020104020603" pitchFamily="34" charset="0"/>
              </a:rPr>
              <a:t>Noor Fatima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28700" y="1028700"/>
            <a:ext cx="546184" cy="54618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05735" y="1178928"/>
            <a:ext cx="192115" cy="245728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787373" y="1221782"/>
            <a:ext cx="1737382" cy="206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  <a:latin typeface="Poppins Bold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606298" y="3898845"/>
            <a:ext cx="951933" cy="951933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2666950" y="6852054"/>
            <a:ext cx="8507318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79"/>
              </a:lnSpc>
              <a:spcBef>
                <a:spcPct val="0"/>
              </a:spcBef>
            </a:pPr>
            <a:r>
              <a:rPr lang="en-US" sz="2000" spc="1038" dirty="0">
                <a:solidFill>
                  <a:srgbClr val="F66E1A"/>
                </a:solidFill>
                <a:latin typeface="Open Sans"/>
              </a:rPr>
              <a:t>Presented by: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CB5990F-7AD6-1353-5397-643567EF0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389676" y="6471423"/>
            <a:ext cx="951933" cy="9519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849600" y="7810500"/>
            <a:ext cx="6304087" cy="630408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47800" y="647700"/>
            <a:ext cx="951933" cy="951933"/>
          </a:xfrm>
          <a:prstGeom prst="rect">
            <a:avLst/>
          </a:prstGeom>
        </p:spPr>
      </p:pic>
      <p:sp>
        <p:nvSpPr>
          <p:cNvPr id="3" name="TextBox 9">
            <a:extLst>
              <a:ext uri="{FF2B5EF4-FFF2-40B4-BE49-F238E27FC236}">
                <a16:creationId xmlns:a16="http://schemas.microsoft.com/office/drawing/2014/main" id="{4E3EE91D-5984-D120-0136-3D62F74BCFEF}"/>
              </a:ext>
            </a:extLst>
          </p:cNvPr>
          <p:cNvSpPr txBox="1"/>
          <p:nvPr/>
        </p:nvSpPr>
        <p:spPr>
          <a:xfrm>
            <a:off x="2819399" y="4623855"/>
            <a:ext cx="12649201" cy="1057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11500" dirty="0">
                <a:solidFill>
                  <a:srgbClr val="171616"/>
                </a:solidFill>
                <a:latin typeface="Poppins Bold"/>
              </a:rPr>
              <a:t>THANK YOU !!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C9A50A51-147E-39CF-D638-3EC77B9EE4C1}"/>
              </a:ext>
            </a:extLst>
          </p:cNvPr>
          <p:cNvSpPr txBox="1"/>
          <p:nvPr/>
        </p:nvSpPr>
        <p:spPr>
          <a:xfrm>
            <a:off x="2971799" y="-3162300"/>
            <a:ext cx="12649201" cy="9675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9000" dirty="0">
                <a:solidFill>
                  <a:srgbClr val="171616"/>
                </a:solidFill>
                <a:latin typeface="Poppins Bold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22102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05735" y="1178928"/>
            <a:ext cx="192115" cy="24572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4906237" y="6743700"/>
            <a:ext cx="6304087" cy="630408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606298" y="467969"/>
            <a:ext cx="951933" cy="951933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407618" y="2171700"/>
            <a:ext cx="5472763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>
                <a:solidFill>
                  <a:srgbClr val="171616"/>
                </a:solidFill>
                <a:latin typeface="Poppins Bold"/>
              </a:rPr>
              <a:t>INTRODUCTION</a:t>
            </a:r>
            <a:endParaRPr lang="en-US" sz="5600" dirty="0">
              <a:solidFill>
                <a:srgbClr val="171616"/>
              </a:solidFill>
              <a:latin typeface="Poppins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6832C-E740-205F-B968-AB7D1FB5C951}"/>
              </a:ext>
            </a:extLst>
          </p:cNvPr>
          <p:cNvSpPr txBox="1"/>
          <p:nvPr/>
        </p:nvSpPr>
        <p:spPr>
          <a:xfrm>
            <a:off x="4876800" y="3298379"/>
            <a:ext cx="8839200" cy="369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171616"/>
                </a:solidFill>
                <a:latin typeface="+mj-lt"/>
                <a:cs typeface="Poppins SemiBold" panose="00000700000000000000" pitchFamily="2" charset="0"/>
              </a:rPr>
              <a:t>Better Use of Distributed Systems</a:t>
            </a: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171616"/>
                </a:solidFill>
                <a:latin typeface="+mj-lt"/>
                <a:cs typeface="Poppins SemiBold" panose="00000700000000000000" pitchFamily="2" charset="0"/>
              </a:rPr>
              <a:t>Different Programming Languages</a:t>
            </a: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>
                <a:latin typeface="+mj-lt"/>
                <a:ea typeface="Aptos" panose="020B0004020202020204" pitchFamily="34" charset="0"/>
                <a:cs typeface="Poppins SemiBold" panose="00000700000000000000" pitchFamily="2" charset="0"/>
              </a:rPr>
              <a:t>C</a:t>
            </a:r>
            <a:r>
              <a:rPr lang="en-US" sz="4000">
                <a:effectLst/>
                <a:latin typeface="+mj-lt"/>
                <a:ea typeface="Aptos" panose="020B0004020202020204" pitchFamily="34" charset="0"/>
                <a:cs typeface="Poppins SemiBold" panose="00000700000000000000" pitchFamily="2" charset="0"/>
              </a:rPr>
              <a:t>omplex</a:t>
            </a:r>
            <a:r>
              <a:rPr lang="en-US" sz="4000">
                <a:latin typeface="+mj-lt"/>
                <a:ea typeface="Aptos" panose="020B0004020202020204" pitchFamily="34" charset="0"/>
                <a:cs typeface="Poppins SemiBold" panose="00000700000000000000" pitchFamily="2" charset="0"/>
              </a:rPr>
              <a:t> Computing Environment</a:t>
            </a: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>
                <a:effectLst/>
                <a:latin typeface="+mj-lt"/>
                <a:ea typeface="Aptos" panose="020B0004020202020204" pitchFamily="34" charset="0"/>
                <a:cs typeface="Poppins SemiBold" panose="00000700000000000000" pitchFamily="2" charset="0"/>
              </a:rPr>
              <a:t>Applications Of Different Environments</a:t>
            </a:r>
            <a:endParaRPr lang="en-US" sz="4000" dirty="0">
              <a:solidFill>
                <a:srgbClr val="171616"/>
              </a:solidFill>
              <a:latin typeface="+mj-lt"/>
              <a:cs typeface="Poppins SemiBold" panose="00000700000000000000" pitchFamily="2" charset="0"/>
            </a:endParaRPr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18CC5632-A362-0C39-CA8A-40B39DACE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6200000">
            <a:off x="15163800" y="7576793"/>
            <a:ext cx="5420414" cy="5420414"/>
          </a:xfrm>
          <a:prstGeom prst="rect">
            <a:avLst/>
          </a:prstGeom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A95309C-5D58-58D9-BA48-0B02B6B52B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31598" y="1245891"/>
            <a:ext cx="678317" cy="67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91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05735" y="1178928"/>
            <a:ext cx="192115" cy="24572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6764000" y="5905500"/>
            <a:ext cx="6304087" cy="630408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6606298" y="467969"/>
            <a:ext cx="951933" cy="951933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400799" y="2400300"/>
            <a:ext cx="5486401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 dirty="0">
                <a:solidFill>
                  <a:srgbClr val="171616"/>
                </a:solidFill>
                <a:latin typeface="Poppins Bold"/>
              </a:rPr>
              <a:t>HISTORY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0A01E3CC-B42E-93CC-7098-A5DCFA674E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-69793" y="9335067"/>
            <a:ext cx="951933" cy="951933"/>
          </a:xfrm>
          <a:prstGeom prst="rect">
            <a:avLst/>
          </a:prstGeom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A0FD9BF4-BD3F-2BC0-4F15-1B2004F7D6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-5445175" y="-1975482"/>
            <a:ext cx="6304087" cy="63040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5C6088-6D45-485B-BF1F-05DD1D1B948F}"/>
              </a:ext>
            </a:extLst>
          </p:cNvPr>
          <p:cNvSpPr txBox="1"/>
          <p:nvPr/>
        </p:nvSpPr>
        <p:spPr>
          <a:xfrm>
            <a:off x="4400548" y="3695700"/>
            <a:ext cx="94869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In the Late 1980s - Early 1990s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Founding of Object Management Group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Object Management Group (OMG) in 1989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Development of CORBA</a:t>
            </a:r>
          </a:p>
        </p:txBody>
      </p:sp>
    </p:spTree>
    <p:extLst>
      <p:ext uri="{BB962C8B-B14F-4D97-AF65-F5344CB8AC3E}">
        <p14:creationId xmlns:p14="http://schemas.microsoft.com/office/powerpoint/2010/main" val="1913362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4906237" y="6743700"/>
            <a:ext cx="6304087" cy="630408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6606298" y="467969"/>
            <a:ext cx="951933" cy="951933"/>
          </a:xfrm>
          <a:prstGeom prst="rect">
            <a:avLst/>
          </a:prstGeom>
        </p:spPr>
      </p:pic>
      <p:sp>
        <p:nvSpPr>
          <p:cNvPr id="2" name="TextBox 9">
            <a:extLst>
              <a:ext uri="{FF2B5EF4-FFF2-40B4-BE49-F238E27FC236}">
                <a16:creationId xmlns:a16="http://schemas.microsoft.com/office/drawing/2014/main" id="{9C61C938-D64D-E371-B4FA-EF3185B2D09A}"/>
              </a:ext>
            </a:extLst>
          </p:cNvPr>
          <p:cNvSpPr txBox="1"/>
          <p:nvPr/>
        </p:nvSpPr>
        <p:spPr>
          <a:xfrm>
            <a:off x="6400799" y="2400300"/>
            <a:ext cx="5486401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 dirty="0">
                <a:solidFill>
                  <a:srgbClr val="171616"/>
                </a:solidFill>
                <a:latin typeface="Poppins Bold"/>
              </a:rPr>
              <a:t>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3D68D0-0290-4246-8091-AD8A26C1A268}"/>
              </a:ext>
            </a:extLst>
          </p:cNvPr>
          <p:cNvSpPr txBox="1"/>
          <p:nvPr/>
        </p:nvSpPr>
        <p:spPr>
          <a:xfrm>
            <a:off x="5143499" y="3857392"/>
            <a:ext cx="8001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Object Request Broker (ORB)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Interface Definition Language (IDL)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Client and Server Stubs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Portable Object Adapter (POA)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CORBA Services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786" b="77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05735" y="1178928"/>
            <a:ext cx="192115" cy="24572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3018106" y="3389644"/>
            <a:ext cx="12251789" cy="385374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293482" y="1301792"/>
            <a:ext cx="9701033" cy="15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02"/>
              </a:lnSpc>
              <a:spcBef>
                <a:spcPct val="0"/>
              </a:spcBef>
            </a:pPr>
            <a:r>
              <a:rPr lang="en-US" sz="4573" dirty="0">
                <a:solidFill>
                  <a:srgbClr val="F66E1A"/>
                </a:solidFill>
                <a:latin typeface="Inter Bold"/>
              </a:rPr>
              <a:t>WORKING</a:t>
            </a:r>
          </a:p>
          <a:p>
            <a:pPr algn="ctr">
              <a:lnSpc>
                <a:spcPts val="6402"/>
              </a:lnSpc>
              <a:spcBef>
                <a:spcPct val="0"/>
              </a:spcBef>
            </a:pPr>
            <a:endParaRPr lang="en-US" sz="4573" dirty="0">
              <a:solidFill>
                <a:srgbClr val="F66E1A"/>
              </a:solidFill>
              <a:latin typeface="Inter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427597" y="4759933"/>
            <a:ext cx="9432802" cy="7671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11"/>
              </a:lnSpc>
              <a:spcBef>
                <a:spcPct val="0"/>
              </a:spcBef>
            </a:pPr>
            <a:r>
              <a:rPr lang="en-US" sz="4579" dirty="0">
                <a:solidFill>
                  <a:srgbClr val="FFFFFF"/>
                </a:solidFill>
                <a:latin typeface="Open Sans Bold Italics"/>
              </a:rPr>
              <a:t>LETS SEE THE WORKING OF CORBA 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236568" y="7523503"/>
            <a:ext cx="1095091" cy="1095091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643076" y="5928923"/>
            <a:ext cx="593492" cy="593492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-10800000">
            <a:off x="14956342" y="2014899"/>
            <a:ext cx="1095091" cy="1095091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-10800000">
            <a:off x="16051432" y="4111077"/>
            <a:ext cx="593492" cy="593492"/>
          </a:xfrm>
          <a:prstGeom prst="rect">
            <a:avLst/>
          </a:prstGeom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907296DC-67A8-CD5C-3CC4-DE64FBAD07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-2491519" y="-2806012"/>
            <a:ext cx="6304087" cy="6304087"/>
          </a:xfrm>
          <a:prstGeom prst="rect">
            <a:avLst/>
          </a:prstGeo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34C3DC86-B6D7-661E-C4E8-95E423088C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4220481" y="6225669"/>
            <a:ext cx="6304087" cy="63040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4906237" y="6743700"/>
            <a:ext cx="6304087" cy="630408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6606298" y="467969"/>
            <a:ext cx="951933" cy="951933"/>
          </a:xfrm>
          <a:prstGeom prst="rect">
            <a:avLst/>
          </a:prstGeom>
        </p:spPr>
      </p:pic>
      <p:pic>
        <p:nvPicPr>
          <p:cNvPr id="11" name="Picture 10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E92F6331-1FCC-6254-1E63-6757F5A18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800099"/>
            <a:ext cx="11506200" cy="862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25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05735" y="1178928"/>
            <a:ext cx="192115" cy="24572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4906237" y="6743700"/>
            <a:ext cx="6304087" cy="630408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606298" y="467969"/>
            <a:ext cx="951933" cy="951933"/>
          </a:xfrm>
          <a:prstGeom prst="rect">
            <a:avLst/>
          </a:prstGeom>
        </p:spPr>
      </p:pic>
      <p:sp>
        <p:nvSpPr>
          <p:cNvPr id="2" name="TextBox 9">
            <a:extLst>
              <a:ext uri="{FF2B5EF4-FFF2-40B4-BE49-F238E27FC236}">
                <a16:creationId xmlns:a16="http://schemas.microsoft.com/office/drawing/2014/main" id="{3B97D916-0167-D056-0532-0EBD2BD56851}"/>
              </a:ext>
            </a:extLst>
          </p:cNvPr>
          <p:cNvSpPr txBox="1"/>
          <p:nvPr/>
        </p:nvSpPr>
        <p:spPr>
          <a:xfrm>
            <a:off x="6400799" y="2400300"/>
            <a:ext cx="5486401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 dirty="0">
                <a:solidFill>
                  <a:srgbClr val="171616"/>
                </a:solidFill>
                <a:latin typeface="Poppins Bold"/>
              </a:rPr>
              <a:t>ADVANTAGES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2D8DA-8215-46F0-8005-2D6CB4B3DE34}"/>
              </a:ext>
            </a:extLst>
          </p:cNvPr>
          <p:cNvSpPr txBox="1"/>
          <p:nvPr/>
        </p:nvSpPr>
        <p:spPr>
          <a:xfrm>
            <a:off x="6400799" y="3619500"/>
            <a:ext cx="63040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Interoperability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i="0" dirty="0">
                <a:solidFill>
                  <a:srgbClr val="0D0D0D"/>
                </a:solidFill>
                <a:effectLst/>
                <a:latin typeface="ui-sans-serif"/>
              </a:rPr>
              <a:t>Reusability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i="0" dirty="0">
                <a:solidFill>
                  <a:srgbClr val="0D0D0D"/>
                </a:solidFill>
                <a:effectLst/>
                <a:latin typeface="ui-sans-serif"/>
              </a:rPr>
              <a:t>Language Independence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i="0" dirty="0">
                <a:solidFill>
                  <a:srgbClr val="0D0D0D"/>
                </a:solidFill>
                <a:effectLst/>
                <a:latin typeface="ui-sans-serif"/>
              </a:rPr>
              <a:t>Platform Independence</a:t>
            </a:r>
            <a:endParaRPr lang="en-US" sz="4000" dirty="0">
              <a:solidFill>
                <a:srgbClr val="0D0D0D"/>
              </a:solidFill>
              <a:latin typeface="ui-sans-serif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i="0" dirty="0">
                <a:solidFill>
                  <a:srgbClr val="0D0D0D"/>
                </a:solidFill>
                <a:effectLst/>
                <a:latin typeface="ui-sans-serif"/>
              </a:rPr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1708652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05735" y="1178928"/>
            <a:ext cx="192115" cy="24572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4789039" y="-4256320"/>
            <a:ext cx="6304087" cy="630408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773400" y="8724900"/>
            <a:ext cx="951933" cy="951933"/>
          </a:xfrm>
          <a:prstGeom prst="rect">
            <a:avLst/>
          </a:prstGeom>
        </p:spPr>
      </p:pic>
      <p:sp>
        <p:nvSpPr>
          <p:cNvPr id="2" name="TextBox 9">
            <a:extLst>
              <a:ext uri="{FF2B5EF4-FFF2-40B4-BE49-F238E27FC236}">
                <a16:creationId xmlns:a16="http://schemas.microsoft.com/office/drawing/2014/main" id="{4CEB6196-A298-83D7-B2AF-A3978F129A7A}"/>
              </a:ext>
            </a:extLst>
          </p:cNvPr>
          <p:cNvSpPr txBox="1"/>
          <p:nvPr/>
        </p:nvSpPr>
        <p:spPr>
          <a:xfrm>
            <a:off x="6400799" y="2400300"/>
            <a:ext cx="5486401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 dirty="0">
                <a:solidFill>
                  <a:srgbClr val="171616"/>
                </a:solidFill>
                <a:latin typeface="Poppins Bold"/>
              </a:rPr>
              <a:t>COMPLEXITIES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72463-31C3-418D-B2A5-D8B8F732831A}"/>
              </a:ext>
            </a:extLst>
          </p:cNvPr>
          <p:cNvSpPr txBox="1"/>
          <p:nvPr/>
        </p:nvSpPr>
        <p:spPr>
          <a:xfrm>
            <a:off x="5876923" y="3743116"/>
            <a:ext cx="653415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Complex Configuration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Deployment Complexity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i="0" dirty="0">
                <a:solidFill>
                  <a:srgbClr val="0D0D0D"/>
                </a:solidFill>
                <a:effectLst/>
                <a:latin typeface="ui-sans-serif"/>
              </a:rPr>
              <a:t>Performance Overhead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i="0" dirty="0">
                <a:solidFill>
                  <a:srgbClr val="0D0D0D"/>
                </a:solidFill>
                <a:effectLst/>
                <a:latin typeface="ui-sans-serif"/>
              </a:rPr>
              <a:t>Interoperability Issues</a:t>
            </a:r>
            <a:endParaRPr lang="en-US" sz="3200"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1473BD64-AD54-7924-DA3E-CB32AC9CC766}"/>
              </a:ext>
            </a:extLst>
          </p:cNvPr>
          <p:cNvSpPr txBox="1"/>
          <p:nvPr/>
        </p:nvSpPr>
        <p:spPr>
          <a:xfrm>
            <a:off x="2819399" y="12839700"/>
            <a:ext cx="12649201" cy="9675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9000" dirty="0">
                <a:solidFill>
                  <a:srgbClr val="171616"/>
                </a:solidFill>
                <a:latin typeface="Poppins Bold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44345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1028700"/>
            <a:ext cx="546184" cy="54618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05735" y="1178928"/>
            <a:ext cx="192115" cy="24572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787373" y="1221782"/>
            <a:ext cx="1737382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  <a:spcBef>
                <a:spcPct val="0"/>
              </a:spcBef>
            </a:pPr>
            <a:r>
              <a:rPr lang="en-US" sz="1200" dirty="0">
                <a:solidFill>
                  <a:srgbClr val="171616"/>
                </a:solidFill>
                <a:latin typeface="Poppins Bold"/>
              </a:rPr>
              <a:t>STUDIO SHODWE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140177" y="1028700"/>
            <a:ext cx="951933" cy="951933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443715" y="5006478"/>
            <a:ext cx="365322" cy="360673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2443715" y="5703599"/>
            <a:ext cx="365322" cy="280966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2443715" y="6312272"/>
            <a:ext cx="365322" cy="371743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2492155" y="6977560"/>
            <a:ext cx="268441" cy="415894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3170943" y="5002127"/>
            <a:ext cx="4683399" cy="300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63"/>
              </a:lnSpc>
              <a:spcBef>
                <a:spcPct val="0"/>
              </a:spcBef>
            </a:pPr>
            <a:r>
              <a:rPr lang="en-US" sz="1831">
                <a:solidFill>
                  <a:srgbClr val="FFFFFF"/>
                </a:solidFill>
                <a:latin typeface="Open Sans"/>
              </a:rPr>
              <a:t>+123-456-7890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170943" y="6347922"/>
            <a:ext cx="4683399" cy="300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63"/>
              </a:lnSpc>
              <a:spcBef>
                <a:spcPct val="0"/>
              </a:spcBef>
            </a:pPr>
            <a:r>
              <a:rPr lang="en-US" sz="1831" dirty="0">
                <a:solidFill>
                  <a:srgbClr val="FFFFFF"/>
                </a:solidFill>
                <a:latin typeface="Open Sans"/>
              </a:rPr>
              <a:t>www.reallygreatsite.com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170943" y="7020820"/>
            <a:ext cx="4683399" cy="300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63"/>
              </a:lnSpc>
              <a:spcBef>
                <a:spcPct val="0"/>
              </a:spcBef>
            </a:pPr>
            <a:r>
              <a:rPr lang="en-US" sz="1831" dirty="0">
                <a:solidFill>
                  <a:srgbClr val="FFFFFF"/>
                </a:solidFill>
                <a:latin typeface="Open Sans"/>
              </a:rPr>
              <a:t>123 Anywhere ST., Any City, ST 12345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170943" y="5675024"/>
            <a:ext cx="4683399" cy="300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63"/>
              </a:lnSpc>
              <a:spcBef>
                <a:spcPct val="0"/>
              </a:spcBef>
            </a:pPr>
            <a:r>
              <a:rPr lang="en-US" sz="1831">
                <a:solidFill>
                  <a:srgbClr val="FFFFFF"/>
                </a:solidFill>
                <a:latin typeface="Open Sans"/>
              </a:rPr>
              <a:t>hello@reallygreatsite.com</a:t>
            </a: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16E806CE-13B0-5E14-EE13-E630D26D1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754194" y="5394365"/>
            <a:ext cx="6304087" cy="6304087"/>
          </a:xfrm>
          <a:prstGeom prst="rect">
            <a:avLst/>
          </a:prstGeom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B08DA7D3-593A-9F19-8AF1-B7B47736AD82}"/>
              </a:ext>
            </a:extLst>
          </p:cNvPr>
          <p:cNvSpPr txBox="1"/>
          <p:nvPr/>
        </p:nvSpPr>
        <p:spPr>
          <a:xfrm>
            <a:off x="2819399" y="4623855"/>
            <a:ext cx="12649201" cy="1057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11500" dirty="0">
                <a:solidFill>
                  <a:srgbClr val="171616"/>
                </a:solidFill>
                <a:latin typeface="Poppins Bold"/>
              </a:rPr>
              <a:t>CONCLUSION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A218BCED-CA61-1183-D97A-70E9CCC00761}"/>
              </a:ext>
            </a:extLst>
          </p:cNvPr>
          <p:cNvSpPr txBox="1"/>
          <p:nvPr/>
        </p:nvSpPr>
        <p:spPr>
          <a:xfrm>
            <a:off x="2971799" y="14422492"/>
            <a:ext cx="12649201" cy="9675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9000" dirty="0">
                <a:solidFill>
                  <a:srgbClr val="171616"/>
                </a:solidFill>
                <a:latin typeface="Poppins Bold"/>
              </a:rPr>
              <a:t>THANK YOU !!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145</Words>
  <Application>Microsoft Office PowerPoint</Application>
  <PresentationFormat>Custom</PresentationFormat>
  <Paragraphs>52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ui-sans-serif</vt:lpstr>
      <vt:lpstr>Poppins</vt:lpstr>
      <vt:lpstr>Inter Bold</vt:lpstr>
      <vt:lpstr>Open Sans</vt:lpstr>
      <vt:lpstr>Tw Cen MT</vt:lpstr>
      <vt:lpstr>Open Sans Bold Italics</vt:lpstr>
      <vt:lpstr>Poppins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Technology Business Presentation</dc:title>
  <dc:creator>ABBAS  COMPUTERS</dc:creator>
  <cp:lastModifiedBy>Subhan</cp:lastModifiedBy>
  <cp:revision>12</cp:revision>
  <dcterms:created xsi:type="dcterms:W3CDTF">2006-08-16T00:00:00Z</dcterms:created>
  <dcterms:modified xsi:type="dcterms:W3CDTF">2024-05-27T04:40:58Z</dcterms:modified>
  <dc:identifier>DAFVF_tUxnE</dc:identifier>
</cp:coreProperties>
</file>